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张 若菡" initials="张" lastIdx="1" clrIdx="0">
    <p:extLst>
      <p:ext uri="{19B8F6BF-5375-455C-9EA6-DF929625EA0E}">
        <p15:presenceInfo xmlns:p15="http://schemas.microsoft.com/office/powerpoint/2012/main" userId="c39400e02ffd95f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99" autoAdjust="0"/>
    <p:restoredTop sz="89262" autoAdjust="0"/>
  </p:normalViewPr>
  <p:slideViewPr>
    <p:cSldViewPr snapToGrid="0">
      <p:cViewPr varScale="1">
        <p:scale>
          <a:sx n="99" d="100"/>
          <a:sy n="99" d="100"/>
        </p:scale>
        <p:origin x="15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EF478-CD1D-4A30-B8DD-8F6616ABA709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A0CBA1-9398-45B4-99CF-08013492885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460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909C0E-BD8B-463F-98D7-0AE4633DA5DA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623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8A0CBA1-9398-45B4-99CF-080134928852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2979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CA453A-3D32-4631-861A-822D48103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B78CA33-707F-4AB4-8718-665A8F04B1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0B8837C-84D4-4A6D-9B25-C5069629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CA9DF8A-6453-46E8-B8FA-3E593D637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04C87C-FF90-4784-80FE-FBD7DC323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767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4E5F90-86D8-4813-9D7B-8B8FF425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8F0EAD4-E64D-47AF-8943-B80203728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C5FA3A4-E3A4-4665-8188-52F6D1AC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BA4D7B9-15A0-4B97-B084-934AE1C2D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FAE0A9-6527-466C-B150-BA6235314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0155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FA8A1F5-01B8-4A1B-9BA3-E69C54D54C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77EBBF-5C83-427A-87FD-4B04F6624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048F54E-3A9E-4BD3-9842-9CB2992F8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BD377D-4963-4C3E-A28A-7D55531E01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4A6109D-7FA1-4B15-BCB1-0CF494BA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118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5F4011-DF03-494B-841A-AB93A9F41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374F69-74AB-474A-A45B-E92743121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58039FE-3CC9-4F5A-AD78-169E57B60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1A96A6-384A-4BED-9864-241C4A462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119E14D-8D63-41F0-95E0-E5516D84D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21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397017-E8D2-4ADD-94AE-96F501AD2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0188696-0378-4E17-892E-77DCC3F65E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CF0F4EF-B466-4834-9ED7-3086636CA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07C2F5-9264-4BAF-BA65-E060E7392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491FA62-EFE7-4ED3-B9ED-5DECF3F88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874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3312CA-7E12-4C7F-AA04-9595337A6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2629836-7EB1-4FE7-AB60-71D990F1B9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429B905-D9F2-4FB6-9C9D-DC2DD806D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F3A4DAF-64F3-491A-AAB5-A494D48BF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310292E-7E81-4B52-9EBE-644BCB8D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C7A32BF-0BCC-4556-9E28-24CDD0A8E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693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F3D66F-AC76-459A-8935-33CD0BFC7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9DBE825-6AC4-4350-B86B-A4538F5B4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53D4AB1-D8EE-4B71-881E-3952B1A5B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C287E83-4B3A-4864-A01C-1F79F4F77D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7F8F8B2-4DF0-46E1-859F-3AFCAC3469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8EF82ADD-0834-4DD0-9858-989BF71C1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DE6DAE80-B068-4BDA-8674-E8DCEAA61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9289835-7226-469E-A6AA-B8D86BD60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6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6D99C7D-5C9F-4B5A-A190-C1C75E02A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04EF92B-72BC-422E-9530-A89F873F6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DDE91A6-DD5D-493C-B5A6-C64B330C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79457EF-226C-44D4-8C25-2D0FEA702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319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8BE8101-0898-45C2-948F-D71822BC2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1D5A670-36BC-4610-8D2A-FA28224F0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9A6B2BB-80E2-486D-B761-EC1D80808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443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5BD401-442F-463C-9170-AFEE4A949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C13C02-E370-4BC5-B3A0-60E8071BD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8E0E845-9422-4DD7-BB9E-567E47C6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77839D0-E521-4F65-B891-B5358C070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F606188-C065-41BD-AB03-B97110509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9F69825-505C-4B96-9BF7-DBA332B2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54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D91C2C-DA2C-4319-8FDA-671F175C9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4B5B1C8-F759-4002-86C9-8263B29C0B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D06C955-BD41-438D-AD82-17CFA02A6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6B34564-72F3-492C-9DB8-8224B71B2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D47106-B264-4AB9-BB51-E64547EBC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25078D3-3AAD-4D78-8F90-4A342DAC1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3888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77BC7CA5-09B3-4C2D-A2CE-EB2025C3A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185FA64-C25F-4761-A2C6-F8E002F5FA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2BB0C5-9DB9-4F7D-B42F-C3CF40EAF8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AE85-A5B4-4B4A-9181-5D219C524791}" type="datetimeFigureOut">
              <a:rPr lang="zh-CN" altLang="en-US" smtClean="0"/>
              <a:t>2024/2/17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48DBCD8-C41E-496B-A39B-4EBF1C689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3BD6E4F-78BC-408D-8084-09CAB9DCD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B99C5-760B-4F33-AEB2-237A13BF57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4148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uohan.Zhang.1@warwick.ac.u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6674896-3A89-4957-9052-D4B6068667F8}"/>
              </a:ext>
            </a:extLst>
          </p:cNvPr>
          <p:cNvSpPr txBox="1"/>
          <p:nvPr/>
        </p:nvSpPr>
        <p:spPr>
          <a:xfrm>
            <a:off x="904239" y="1234816"/>
            <a:ext cx="107372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/>
              <a:t>Seminar 6  Digital Communication and Signal Processing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1F161F2-530A-4797-9525-3D5BBAF971C6}"/>
              </a:ext>
            </a:extLst>
          </p:cNvPr>
          <p:cNvSpPr txBox="1"/>
          <p:nvPr/>
        </p:nvSpPr>
        <p:spPr>
          <a:xfrm>
            <a:off x="2198697" y="2575125"/>
            <a:ext cx="814832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CN" sz="2800" b="1" dirty="0"/>
              <a:t>Ruohan Zhang</a:t>
            </a:r>
          </a:p>
          <a:p>
            <a:pPr algn="ctr"/>
            <a:endParaRPr lang="en-US" altLang="zh-CN" sz="2800" b="1" dirty="0"/>
          </a:p>
          <a:p>
            <a:pPr algn="ctr"/>
            <a:r>
              <a:rPr lang="en-GB" altLang="zh-CN" sz="2800" b="0" i="0" dirty="0">
                <a:solidFill>
                  <a:srgbClr val="333333"/>
                </a:solidFill>
                <a:effectLst/>
                <a:latin typeface="Segoe UI" panose="020B0502040204020203" pitchFamily="34" charset="0"/>
                <a:hlinkClick r:id="rId3"/>
              </a:rPr>
              <a:t>Ruohan.Zhang.1@warwick.ac.uk</a:t>
            </a:r>
            <a:endParaRPr lang="en-GB" altLang="zh-CN" sz="2800" b="0" i="0" dirty="0">
              <a:solidFill>
                <a:srgbClr val="333333"/>
              </a:solidFill>
              <a:effectLst/>
              <a:latin typeface="Segoe UI" panose="020B0502040204020203" pitchFamily="34" charset="0"/>
            </a:endParaRP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Department of Computer Science, University of Warwick</a:t>
            </a:r>
          </a:p>
          <a:p>
            <a:pPr algn="ctr"/>
            <a:endParaRPr lang="en-US" altLang="zh-CN" sz="2400" b="1" dirty="0"/>
          </a:p>
          <a:p>
            <a:pPr algn="ctr"/>
            <a:r>
              <a:rPr lang="en-US" altLang="zh-CN" sz="2400" b="1" dirty="0"/>
              <a:t>26/02/2024</a:t>
            </a:r>
          </a:p>
        </p:txBody>
      </p:sp>
    </p:spTree>
    <p:extLst>
      <p:ext uri="{BB962C8B-B14F-4D97-AF65-F5344CB8AC3E}">
        <p14:creationId xmlns:p14="http://schemas.microsoft.com/office/powerpoint/2010/main" val="57904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9F01689E-81FF-432C-AFA6-E2BC8ACDC33F}"/>
              </a:ext>
            </a:extLst>
          </p:cNvPr>
          <p:cNvSpPr txBox="1"/>
          <p:nvPr/>
        </p:nvSpPr>
        <p:spPr>
          <a:xfrm>
            <a:off x="1139898" y="521018"/>
            <a:ext cx="9912203" cy="1883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b="1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Exercise 1</a:t>
            </a:r>
            <a:endParaRPr lang="zh-CN" altLang="zh-CN" sz="2000" b="1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The typical syntax for computing the FFT of a signal is FFT(x), where x is the signal x[n] that you wish to transform. Try to generate a signal as you like, plot it out, try FFT, and plot it out in frequency domain.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314719EC-9794-4760-A144-3FC12C6BB29B}"/>
                  </a:ext>
                </a:extLst>
              </p:cNvPr>
              <p:cNvSpPr txBox="1"/>
              <p:nvPr/>
            </p:nvSpPr>
            <p:spPr>
              <a:xfrm>
                <a:off x="1065470" y="2668664"/>
                <a:ext cx="10407060" cy="33934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altLang="zh-CN" sz="2000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Key points:</a:t>
                </a:r>
              </a:p>
              <a:p>
                <a:pPr marL="342900" indent="-342900">
                  <a:lnSpc>
                    <a:spcPct val="200000"/>
                  </a:lnSpc>
                  <a:buAutoNum type="arabicPeriod"/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 sampling, </a:t>
                </a:r>
                <a14:m>
                  <m:oMath xmlns:m="http://schemas.openxmlformats.org/officeDocument/2006/math"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𝑡𝑜𝑡𝑎𝑙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𝑠𝑎𝑚𝑝𝑙𝑖𝑛𝑔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𝑝𝑜𝑖𝑛𝑡𝑠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𝑠𝑎𝑚𝑝𝑙𝑖𝑛𝑔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𝑟𝑎𝑡𝑒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𝑡𝑜𝑡𝑎𝑙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𝑠𝑎𝑚𝑝𝑙𝑖𝑛𝑔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𝑡𝑖𝑚𝑒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where </a:t>
                </a:r>
                <a:r>
                  <a:rPr lang="en-US" altLang="zh-CN" i="1" dirty="0">
                    <a:solidFill>
                      <a:srgbClr val="0070C0"/>
                    </a:solidFill>
                    <a:latin typeface="Cambria" panose="02040503050406030204" pitchFamily="18" charset="0"/>
                    <a:ea typeface="Cambria" panose="02040503050406030204" pitchFamily="18" charset="0"/>
                    <a:cs typeface="Calibri" panose="020F0502020204030204" pitchFamily="34" charset="0"/>
                  </a:rPr>
                  <a:t>sampling rate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means the number of sampling points in a second.</a:t>
                </a:r>
                <a:endParaRPr lang="en-US" altLang="zh-CN" i="1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We can generate a signal in time domain like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d>
                      <m:dPr>
                        <m:ctrlPr>
                          <a:rPr lang="en-US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en-US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altLang="zh-CN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zh-CN" alt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altLang="zh-CN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func>
                      <m:funcPr>
                        <m:ctrlPr>
                          <a:rPr lang="en-US" altLang="zh-CN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CN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altLang="zh-CN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zh-CN" alt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𝜋</m:t>
                            </m:r>
                            <m:sSub>
                              <m:sSubPr>
                                <m:ctrlPr>
                                  <a:rPr lang="en-US" altLang="zh-CN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altLang="zh-CN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altLang="zh-CN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altLang="zh-CN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zh-CN" alt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If we change some of the parameters in this signal. In this way, we will get another new signal.</a:t>
                </a:r>
              </a:p>
              <a:p>
                <a:pPr>
                  <a:lnSpc>
                    <a:spcPct val="200000"/>
                  </a:lnSpc>
                </a:pP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In MATLAB, the function </a:t>
                </a:r>
                <a:r>
                  <a:rPr lang="en-US" altLang="zh-CN" b="1" dirty="0" err="1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fft</a:t>
                </a:r>
                <a:r>
                  <a:rPr lang="en-US" altLang="zh-CN" b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) </a:t>
                </a:r>
                <a:r>
                  <a:rPr lang="en-US" altLang="zh-CN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is used to change the signal from the time domain to the frequency domain.</a:t>
                </a:r>
                <a:endParaRPr lang="zh-CN" altLang="en-US" dirty="0">
                  <a:solidFill>
                    <a:srgbClr val="0070C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文本框 4">
                <a:extLst>
                  <a:ext uri="{FF2B5EF4-FFF2-40B4-BE49-F238E27FC236}">
                    <a16:creationId xmlns:a16="http://schemas.microsoft.com/office/drawing/2014/main" id="{314719EC-9794-4760-A144-3FC12C6BB2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470" y="2668664"/>
                <a:ext cx="10407060" cy="3393493"/>
              </a:xfrm>
              <a:prstGeom prst="rect">
                <a:avLst/>
              </a:prstGeom>
              <a:blipFill>
                <a:blip r:embed="rId2"/>
                <a:stretch>
                  <a:fillRect l="-644" b="-215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3212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588BD334-03A8-4DC8-ACB0-D5EADFC71362}"/>
              </a:ext>
            </a:extLst>
          </p:cNvPr>
          <p:cNvSpPr txBox="1"/>
          <p:nvPr/>
        </p:nvSpPr>
        <p:spPr>
          <a:xfrm>
            <a:off x="1273248" y="507072"/>
            <a:ext cx="9784611" cy="3730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000" b="1" kern="100" dirty="0"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Exercise 2</a:t>
            </a:r>
            <a:endParaRPr lang="zh-CN" altLang="zh-CN" sz="2000" b="1" kern="100" dirty="0"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Load the data “</a:t>
            </a:r>
            <a:r>
              <a:rPr lang="en-US" altLang="zh-CN" sz="2000" kern="1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handel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” in </a:t>
            </a:r>
            <a:r>
              <a:rPr lang="en-US" altLang="zh-CN" sz="2000" kern="100" dirty="0" err="1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matlab</a:t>
            </a:r>
            <a:r>
              <a:rPr lang="en-US" altLang="zh-CN" sz="20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. This data is a piece of music signal.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1) Try to plot this signal in the time domain.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2) Transform this signal by using FFT and plot this signal in the frequency domain.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000" kern="1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3) Try to work out the spectrogram.</a:t>
            </a:r>
            <a:endParaRPr lang="zh-CN" altLang="zh-CN" sz="2000" kern="100" dirty="0">
              <a:effectLst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dirty="0">
                <a:effectLst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</a:rPr>
              <a:t>4) Why not try to add some noise to this signal? for example, noise at 1000HZ or 2000HZ, or even a white noise? And then plot this noised signal as 1), 2), 3) and compare with the original one.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3235DBDF-BDA8-419B-B5F8-CAA04253FE1B}"/>
              </a:ext>
            </a:extLst>
          </p:cNvPr>
          <p:cNvSpPr txBox="1"/>
          <p:nvPr/>
        </p:nvSpPr>
        <p:spPr>
          <a:xfrm>
            <a:off x="1273248" y="4237389"/>
            <a:ext cx="10380036" cy="17315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0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Key points:</a:t>
            </a:r>
            <a:endParaRPr lang="en-US" altLang="zh-CN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spectrogram is a visual representation of the spectrum of frequencies of a signal as it varies with time.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en-US" altLang="zh-C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Noise at 1000Hz or 2000Hz means the frequency of the noise signal is 1000Hz or 2000Hz. </a:t>
            </a:r>
          </a:p>
        </p:txBody>
      </p:sp>
    </p:spTree>
    <p:extLst>
      <p:ext uri="{BB962C8B-B14F-4D97-AF65-F5344CB8AC3E}">
        <p14:creationId xmlns:p14="http://schemas.microsoft.com/office/powerpoint/2010/main" val="2401075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Microsoft Office PowerPoint</Application>
  <PresentationFormat>Widescreen</PresentationFormat>
  <Paragraphs>25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等线</vt:lpstr>
      <vt:lpstr>等线 Light</vt:lpstr>
      <vt:lpstr>Arial</vt:lpstr>
      <vt:lpstr>Cambria</vt:lpstr>
      <vt:lpstr>Cambria Math</vt:lpstr>
      <vt:lpstr>Segoe UI</vt:lpstr>
      <vt:lpstr>Times New Roman</vt:lpstr>
      <vt:lpstr>Office 主题​​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若菡</dc:creator>
  <cp:lastModifiedBy>ZHANG, RUOHAN (PGR)</cp:lastModifiedBy>
  <cp:revision>61</cp:revision>
  <dcterms:created xsi:type="dcterms:W3CDTF">2021-02-17T02:29:27Z</dcterms:created>
  <dcterms:modified xsi:type="dcterms:W3CDTF">2024-02-17T23:28:43Z</dcterms:modified>
</cp:coreProperties>
</file>