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张 若菡" initials="张" lastIdx="1" clrIdx="0">
    <p:extLst>
      <p:ext uri="{19B8F6BF-5375-455C-9EA6-DF929625EA0E}">
        <p15:presenceInfo xmlns:p15="http://schemas.microsoft.com/office/powerpoint/2012/main" userId="c39400e02ffd95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89262" autoAdjust="0"/>
  </p:normalViewPr>
  <p:slideViewPr>
    <p:cSldViewPr snapToGrid="0">
      <p:cViewPr varScale="1">
        <p:scale>
          <a:sx n="99" d="100"/>
          <a:sy n="99" d="100"/>
        </p:scale>
        <p:origin x="15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EF478-CD1D-4A30-B8DD-8F6616ABA709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CBA1-9398-45B4-99CF-0801349288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60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CBA1-9398-45B4-99CF-08013492885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97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CA453A-3D32-4631-861A-822D48103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78CA33-707F-4AB4-8718-665A8F04B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B8837C-84D4-4A6D-9B25-C5069629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A9DF8A-6453-46E8-B8FA-3E593D63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04C87C-FF90-4784-80FE-FBD7DC32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76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E5F90-86D8-4813-9D7B-8B8FF425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F0EAD4-E64D-47AF-8943-B8020372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5FA3A4-E3A4-4665-8188-52F6D1AC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4D7B9-15A0-4B97-B084-934AE1C2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FAE0A9-6527-466C-B150-BA623531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FA8A1F5-01B8-4A1B-9BA3-E69C54D54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77EBBF-5C83-427A-87FD-4B04F6624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48F54E-3A9E-4BD3-9842-9CB2992F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BD377D-4963-4C3E-A28A-7D55531E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A6109D-7FA1-4B15-BCB1-0CF494BA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18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5F4011-DF03-494B-841A-AB93A9F4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374F69-74AB-474A-A45B-E92743121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8039FE-3CC9-4F5A-AD78-169E57B6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1A96A6-384A-4BED-9864-241C4A46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19E14D-8D63-41F0-95E0-E5516D84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2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97017-E8D2-4ADD-94AE-96F501AD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188696-0378-4E17-892E-77DCC3F6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0F4EF-B466-4834-9ED7-3086636C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07C2F5-9264-4BAF-BA65-E060E739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91FA62-EFE7-4ED3-B9ED-5DECF3F8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74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3312CA-7E12-4C7F-AA04-9595337A6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29836-7EB1-4FE7-AB60-71D990F1B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29B905-D9F2-4FB6-9C9D-DC2DD806D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3A4DAF-64F3-491A-AAB5-A494D48B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10292E-7E81-4B52-9EBE-644BCB8D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7A32BF-0BCC-4556-9E28-24CDD0A8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69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3D66F-AC76-459A-8935-33CD0BFC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DBE825-6AC4-4350-B86B-A4538F5B4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D4AB1-D8EE-4B71-881E-3952B1A5B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87E83-4B3A-4864-A01C-1F79F4F77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7F8F8B2-4DF0-46E1-859F-3AFCAC346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F82ADD-0834-4DD0-9858-989BF71C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E6DAE80-B068-4BDA-8674-E8DCEAA6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289835-7226-469E-A6AA-B8D86BD6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D99C7D-5C9F-4B5A-A190-C1C75E02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04EF92B-72BC-422E-9530-A89F873F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DE91A6-DD5D-493C-B5A6-C64B330C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9457EF-226C-44D4-8C25-2D0FEA70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1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BE8101-0898-45C2-948F-D71822BC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D5A670-36BC-4610-8D2A-FA28224F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A6B2BB-80E2-486D-B761-EC1D8080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43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BD401-442F-463C-9170-AFEE4A94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C13C02-E370-4BC5-B3A0-60E8071BD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E0E845-9422-4DD7-BB9E-567E47C6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7839D0-E521-4F65-B891-B5358C07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606188-C065-41BD-AB03-B9711050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F69825-505C-4B96-9BF7-DBA332B2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91C2C-DA2C-4319-8FDA-671F175C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4B5B1C8-F759-4002-86C9-8263B29C0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06C955-BD41-438D-AD82-17CFA02A6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B34564-72F3-492C-9DB8-8224B71B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D47106-B264-4AB9-BB51-E64547EB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5078D3-3AAD-4D78-8F90-4A342DAC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8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7BC7CA5-09B3-4C2D-A2CE-EB2025C3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85FA64-C25F-4761-A2C6-F8E002F5F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BB0C5-9DB9-4F7D-B42F-C3CF40EAF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8DBCD8-C41E-496B-A39B-4EBF1C689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BD6E4F-78BC-408D-8084-09CAB9DCD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14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ohan.Zhang.1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6674896-3A89-4957-9052-D4B6068667F8}"/>
              </a:ext>
            </a:extLst>
          </p:cNvPr>
          <p:cNvSpPr txBox="1"/>
          <p:nvPr/>
        </p:nvSpPr>
        <p:spPr>
          <a:xfrm>
            <a:off x="904239" y="1234816"/>
            <a:ext cx="1073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Seminar 6  Digital Communication and Signal Processing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F161F2-530A-4797-9525-3D5BBAF971C6}"/>
              </a:ext>
            </a:extLst>
          </p:cNvPr>
          <p:cNvSpPr txBox="1"/>
          <p:nvPr/>
        </p:nvSpPr>
        <p:spPr>
          <a:xfrm>
            <a:off x="2198697" y="2575125"/>
            <a:ext cx="81483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Ruohan Zhang</a:t>
            </a:r>
          </a:p>
          <a:p>
            <a:pPr algn="ctr"/>
            <a:endParaRPr lang="en-US" altLang="zh-CN" sz="2800" b="1" dirty="0"/>
          </a:p>
          <a:p>
            <a:pPr algn="ctr"/>
            <a:r>
              <a:rPr lang="en-GB" altLang="zh-CN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Ruohan.Zhang.1@warwick.ac.uk</a:t>
            </a:r>
            <a:endParaRPr lang="en-GB" altLang="zh-CN" sz="2800" b="0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Department of Computer Science, University of Warwick</a:t>
            </a: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26/02/2024</a:t>
            </a:r>
          </a:p>
        </p:txBody>
      </p:sp>
    </p:spTree>
    <p:extLst>
      <p:ext uri="{BB962C8B-B14F-4D97-AF65-F5344CB8AC3E}">
        <p14:creationId xmlns:p14="http://schemas.microsoft.com/office/powerpoint/2010/main" val="57904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F01689E-81FF-432C-AFA6-E2BC8ACDC33F}"/>
              </a:ext>
            </a:extLst>
          </p:cNvPr>
          <p:cNvSpPr txBox="1"/>
          <p:nvPr/>
        </p:nvSpPr>
        <p:spPr>
          <a:xfrm>
            <a:off x="1139898" y="521018"/>
            <a:ext cx="9912203" cy="1883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Exercise 1</a:t>
            </a:r>
            <a:endParaRPr lang="zh-CN" altLang="zh-CN" sz="2000" b="1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typical syntax for computing the FFT of a signal is FFT(x), where x is the signal x[n] that you wish to transform. Try to generate a signal as you like, plot it out, try FFT, and plot it out in frequency domain.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14719EC-9794-4760-A144-3FC12C6BB29B}"/>
                  </a:ext>
                </a:extLst>
              </p:cNvPr>
              <p:cNvSpPr txBox="1"/>
              <p:nvPr/>
            </p:nvSpPr>
            <p:spPr>
              <a:xfrm>
                <a:off x="1065470" y="2668664"/>
                <a:ext cx="10407060" cy="3393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 points:</a:t>
                </a:r>
              </a:p>
              <a:p>
                <a:pPr marL="342900" indent="-342900">
                  <a:lnSpc>
                    <a:spcPct val="200000"/>
                  </a:lnSpc>
                  <a:buAutoNum type="arabicPeriod"/>
                </a:pP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sampling,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𝑡𝑜𝑡𝑎𝑙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𝑠𝑎𝑚𝑝𝑙𝑖𝑛𝑔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𝑝𝑜𝑖𝑛𝑡𝑠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𝑠𝑎𝑚𝑝𝑙𝑖𝑛𝑔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𝑡𝑜𝑡𝑎𝑙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𝑠𝑎𝑚𝑝𝑙𝑖𝑛𝑔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𝑡𝑖𝑚𝑒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altLang="zh-CN" i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sampling rate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means the number of sampling points in a second.</a:t>
                </a:r>
                <a:endParaRPr lang="en-US" altLang="zh-CN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We can generate a signal in time domain like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CN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CN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If we change some of the parameters in this signal. In this way, we will get another new signal.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In MATLAB, the function </a:t>
                </a:r>
                <a:r>
                  <a:rPr lang="en-US" altLang="zh-CN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fft</a:t>
                </a:r>
                <a:r>
                  <a:rPr lang="en-US" altLang="zh-CN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)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used to change the signal from the time domain to the frequency domain.</a:t>
                </a:r>
                <a:endParaRPr lang="zh-CN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14719EC-9794-4760-A144-3FC12C6BB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470" y="2668664"/>
                <a:ext cx="10407060" cy="3393493"/>
              </a:xfrm>
              <a:prstGeom prst="rect">
                <a:avLst/>
              </a:prstGeom>
              <a:blipFill>
                <a:blip r:embed="rId2"/>
                <a:stretch>
                  <a:fillRect l="-644" b="-2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21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588BD334-03A8-4DC8-ACB0-D5EADFC71362}"/>
              </a:ext>
            </a:extLst>
          </p:cNvPr>
          <p:cNvSpPr txBox="1"/>
          <p:nvPr/>
        </p:nvSpPr>
        <p:spPr>
          <a:xfrm>
            <a:off x="1273248" y="507072"/>
            <a:ext cx="9784611" cy="3730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Exercise 2</a:t>
            </a:r>
            <a:endParaRPr lang="zh-CN" altLang="zh-CN" sz="2000" b="1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Load the data “</a:t>
            </a:r>
            <a:r>
              <a:rPr lang="en-US" altLang="zh-CN" sz="2000" kern="100" dirty="0" err="1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handel</a:t>
            </a: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” in </a:t>
            </a:r>
            <a:r>
              <a:rPr lang="en-US" altLang="zh-CN" sz="2000" kern="100" dirty="0" err="1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matlab</a:t>
            </a: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This data is a piece of music signal.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1) Try to plot this signal in the time domain.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2) Transform this signal by using FFT and plot this signal in the frequency domain.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3) Try to work out the spectrogram.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4) Why not try to add some noise to this signal? for example, noise at 1000HZ or 2000HZ, or even a white noise? And then plot this noised signal as 1), 2), 3) and compare with the original one.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235DBDF-BDA8-419B-B5F8-CAA04253FE1B}"/>
              </a:ext>
            </a:extLst>
          </p:cNvPr>
          <p:cNvSpPr txBox="1"/>
          <p:nvPr/>
        </p:nvSpPr>
        <p:spPr>
          <a:xfrm>
            <a:off x="1273248" y="4237389"/>
            <a:ext cx="10380036" cy="1731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points:</a:t>
            </a:r>
            <a:endParaRPr lang="en-US" altLang="zh-CN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spectrogram is a visual representation of the spectrum of frequencies of a signal as it varies with time.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 at 1000Hz or 2000Hz means the frequency of the noise signal is 1000Hz or 2000Hz. </a:t>
            </a:r>
          </a:p>
        </p:txBody>
      </p:sp>
    </p:spTree>
    <p:extLst>
      <p:ext uri="{BB962C8B-B14F-4D97-AF65-F5344CB8AC3E}">
        <p14:creationId xmlns:p14="http://schemas.microsoft.com/office/powerpoint/2010/main" val="240107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等线</vt:lpstr>
      <vt:lpstr>等线 Light</vt:lpstr>
      <vt:lpstr>Arial</vt:lpstr>
      <vt:lpstr>Cambria</vt:lpstr>
      <vt:lpstr>Cambria Math</vt:lpstr>
      <vt:lpstr>Segoe UI</vt:lpstr>
      <vt:lpstr>Times New Roman</vt:lpstr>
      <vt:lpstr>Office 主题​​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若菡</dc:creator>
  <cp:lastModifiedBy>ZHANG, RUOHAN (PGR)</cp:lastModifiedBy>
  <cp:revision>61</cp:revision>
  <dcterms:created xsi:type="dcterms:W3CDTF">2021-02-17T02:29:27Z</dcterms:created>
  <dcterms:modified xsi:type="dcterms:W3CDTF">2024-02-17T23:28:43Z</dcterms:modified>
</cp:coreProperties>
</file>