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72"/>
  </p:notesMasterIdLst>
  <p:sldIdLst>
    <p:sldId id="256" r:id="rId2"/>
    <p:sldId id="257" r:id="rId3"/>
    <p:sldId id="275" r:id="rId4"/>
    <p:sldId id="276" r:id="rId5"/>
    <p:sldId id="277" r:id="rId6"/>
    <p:sldId id="279" r:id="rId7"/>
    <p:sldId id="280" r:id="rId8"/>
    <p:sldId id="258" r:id="rId9"/>
    <p:sldId id="281" r:id="rId10"/>
    <p:sldId id="259" r:id="rId11"/>
    <p:sldId id="282" r:id="rId12"/>
    <p:sldId id="328" r:id="rId13"/>
    <p:sldId id="260" r:id="rId14"/>
    <p:sldId id="285" r:id="rId15"/>
    <p:sldId id="261" r:id="rId16"/>
    <p:sldId id="309" r:id="rId17"/>
    <p:sldId id="262" r:id="rId18"/>
    <p:sldId id="298" r:id="rId19"/>
    <p:sldId id="301" r:id="rId20"/>
    <p:sldId id="299" r:id="rId21"/>
    <p:sldId id="300" r:id="rId22"/>
    <p:sldId id="302" r:id="rId23"/>
    <p:sldId id="346" r:id="rId24"/>
    <p:sldId id="297" r:id="rId25"/>
    <p:sldId id="330" r:id="rId26"/>
    <p:sldId id="304" r:id="rId27"/>
    <p:sldId id="331" r:id="rId28"/>
    <p:sldId id="305" r:id="rId29"/>
    <p:sldId id="263" r:id="rId30"/>
    <p:sldId id="306" r:id="rId31"/>
    <p:sldId id="307" r:id="rId32"/>
    <p:sldId id="308" r:id="rId33"/>
    <p:sldId id="264" r:id="rId34"/>
    <p:sldId id="310" r:id="rId35"/>
    <p:sldId id="311" r:id="rId36"/>
    <p:sldId id="265" r:id="rId37"/>
    <p:sldId id="313" r:id="rId38"/>
    <p:sldId id="314" r:id="rId39"/>
    <p:sldId id="315" r:id="rId40"/>
    <p:sldId id="316" r:id="rId41"/>
    <p:sldId id="317" r:id="rId42"/>
    <p:sldId id="318" r:id="rId43"/>
    <p:sldId id="320" r:id="rId44"/>
    <p:sldId id="319" r:id="rId45"/>
    <p:sldId id="321" r:id="rId46"/>
    <p:sldId id="322" r:id="rId47"/>
    <p:sldId id="323" r:id="rId48"/>
    <p:sldId id="324" r:id="rId49"/>
    <p:sldId id="326" r:id="rId50"/>
    <p:sldId id="329" r:id="rId51"/>
    <p:sldId id="341" r:id="rId52"/>
    <p:sldId id="267" r:id="rId53"/>
    <p:sldId id="339" r:id="rId54"/>
    <p:sldId id="332" r:id="rId55"/>
    <p:sldId id="335" r:id="rId56"/>
    <p:sldId id="334" r:id="rId57"/>
    <p:sldId id="336" r:id="rId58"/>
    <p:sldId id="337" r:id="rId59"/>
    <p:sldId id="340" r:id="rId60"/>
    <p:sldId id="342" r:id="rId61"/>
    <p:sldId id="270" r:id="rId62"/>
    <p:sldId id="343" r:id="rId63"/>
    <p:sldId id="272" r:id="rId64"/>
    <p:sldId id="273" r:id="rId65"/>
    <p:sldId id="344" r:id="rId66"/>
    <p:sldId id="345" r:id="rId67"/>
    <p:sldId id="347" r:id="rId68"/>
    <p:sldId id="348" r:id="rId69"/>
    <p:sldId id="349" r:id="rId70"/>
    <p:sldId id="350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337C59-7893-42E2-A7C5-8B3E74A4E4D8}">
          <p14:sldIdLst>
            <p14:sldId id="256"/>
            <p14:sldId id="257"/>
            <p14:sldId id="275"/>
            <p14:sldId id="276"/>
            <p14:sldId id="277"/>
            <p14:sldId id="279"/>
            <p14:sldId id="280"/>
            <p14:sldId id="258"/>
            <p14:sldId id="281"/>
            <p14:sldId id="259"/>
            <p14:sldId id="282"/>
            <p14:sldId id="328"/>
            <p14:sldId id="260"/>
            <p14:sldId id="285"/>
            <p14:sldId id="261"/>
            <p14:sldId id="309"/>
            <p14:sldId id="262"/>
            <p14:sldId id="298"/>
            <p14:sldId id="301"/>
            <p14:sldId id="299"/>
            <p14:sldId id="300"/>
            <p14:sldId id="302"/>
            <p14:sldId id="346"/>
            <p14:sldId id="297"/>
            <p14:sldId id="330"/>
            <p14:sldId id="304"/>
            <p14:sldId id="331"/>
            <p14:sldId id="305"/>
            <p14:sldId id="263"/>
            <p14:sldId id="306"/>
            <p14:sldId id="307"/>
            <p14:sldId id="308"/>
            <p14:sldId id="264"/>
            <p14:sldId id="310"/>
            <p14:sldId id="311"/>
            <p14:sldId id="265"/>
            <p14:sldId id="313"/>
            <p14:sldId id="314"/>
            <p14:sldId id="315"/>
            <p14:sldId id="316"/>
            <p14:sldId id="317"/>
            <p14:sldId id="318"/>
            <p14:sldId id="320"/>
            <p14:sldId id="319"/>
            <p14:sldId id="321"/>
            <p14:sldId id="322"/>
            <p14:sldId id="323"/>
            <p14:sldId id="324"/>
            <p14:sldId id="326"/>
            <p14:sldId id="329"/>
            <p14:sldId id="341"/>
            <p14:sldId id="267"/>
            <p14:sldId id="339"/>
            <p14:sldId id="332"/>
            <p14:sldId id="335"/>
            <p14:sldId id="334"/>
            <p14:sldId id="336"/>
            <p14:sldId id="337"/>
            <p14:sldId id="340"/>
            <p14:sldId id="342"/>
            <p14:sldId id="270"/>
            <p14:sldId id="343"/>
            <p14:sldId id="272"/>
            <p14:sldId id="273"/>
            <p14:sldId id="344"/>
            <p14:sldId id="345"/>
            <p14:sldId id="347"/>
            <p14:sldId id="348"/>
            <p14:sldId id="349"/>
            <p14:sldId id="350"/>
          </p14:sldIdLst>
        </p14:section>
      </p14:sectionLst>
    </p:ex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5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6" y="590"/>
      </p:cViewPr>
      <p:guideLst>
        <p:guide pos="3863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DB01C-1167-499A-B41F-C9D3DD7C467D}" type="datetimeFigureOut">
              <a:rPr lang="en-CA" smtClean="0"/>
              <a:t>2021-02-24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E2F0B-01FC-459D-87A6-173BDFFB47B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0974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0AB0-2548-40DE-8978-03C3061CC714}" type="datetimeFigureOut">
              <a:rPr lang="en-CA" smtClean="0"/>
              <a:t>2021-02-24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C16C-2EC3-4311-8239-BC64769FEF66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64D09B0-F44F-487E-B1C1-82E14252B36C}"/>
              </a:ext>
            </a:extLst>
          </p:cNvPr>
          <p:cNvSpPr/>
          <p:nvPr userDrawn="1"/>
        </p:nvSpPr>
        <p:spPr>
          <a:xfrm>
            <a:off x="-15" y="6717704"/>
            <a:ext cx="12192000" cy="140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86607F-D60F-43BD-B373-D30743354060}"/>
              </a:ext>
            </a:extLst>
          </p:cNvPr>
          <p:cNvSpPr/>
          <p:nvPr userDrawn="1"/>
        </p:nvSpPr>
        <p:spPr>
          <a:xfrm>
            <a:off x="-15" y="6651220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89782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0AB0-2548-40DE-8978-03C3061CC714}" type="datetimeFigureOut">
              <a:rPr lang="en-CA" smtClean="0"/>
              <a:t>2021-02-24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C16C-2EC3-4311-8239-BC64769FEF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938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0AB0-2548-40DE-8978-03C3061CC714}" type="datetimeFigureOut">
              <a:rPr lang="en-CA" smtClean="0"/>
              <a:t>2021-02-24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C16C-2EC3-4311-8239-BC64769FEF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514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  <a:lvl2pPr>
              <a:lnSpc>
                <a:spcPct val="125000"/>
              </a:lnSpc>
              <a:defRPr/>
            </a:lvl2pPr>
            <a:lvl3pPr>
              <a:lnSpc>
                <a:spcPct val="125000"/>
              </a:lnSpc>
              <a:defRPr/>
            </a:lvl3pPr>
            <a:lvl4pPr>
              <a:lnSpc>
                <a:spcPct val="125000"/>
              </a:lnSpc>
              <a:defRPr/>
            </a:lvl4pPr>
            <a:lvl5pPr>
              <a:lnSpc>
                <a:spcPct val="125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0AB0-2548-40DE-8978-03C3061CC714}" type="datetimeFigureOut">
              <a:rPr lang="en-CA" smtClean="0"/>
              <a:t>2021-02-24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C16C-2EC3-4311-8239-BC64769FEF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698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0AB0-2548-40DE-8978-03C3061CC714}" type="datetimeFigureOut">
              <a:rPr lang="en-CA" smtClean="0"/>
              <a:t>2021-02-24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C16C-2EC3-4311-8239-BC64769FEF66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4D60362-4B1C-4F56-8417-1052F4DA6722}"/>
              </a:ext>
            </a:extLst>
          </p:cNvPr>
          <p:cNvSpPr/>
          <p:nvPr userDrawn="1"/>
        </p:nvSpPr>
        <p:spPr>
          <a:xfrm>
            <a:off x="-15" y="6717704"/>
            <a:ext cx="12192000" cy="140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39DF2D-CB8A-4C1E-9040-66F1AA5FC7A7}"/>
              </a:ext>
            </a:extLst>
          </p:cNvPr>
          <p:cNvSpPr/>
          <p:nvPr userDrawn="1"/>
        </p:nvSpPr>
        <p:spPr>
          <a:xfrm>
            <a:off x="-15" y="6651220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289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0AB0-2548-40DE-8978-03C3061CC714}" type="datetimeFigureOut">
              <a:rPr lang="en-CA" smtClean="0"/>
              <a:t>2021-02-24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C16C-2EC3-4311-8239-BC64769FEF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239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0AB0-2548-40DE-8978-03C3061CC714}" type="datetimeFigureOut">
              <a:rPr lang="en-CA" smtClean="0"/>
              <a:t>2021-02-24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C16C-2EC3-4311-8239-BC64769FEF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543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0AB0-2548-40DE-8978-03C3061CC714}" type="datetimeFigureOut">
              <a:rPr lang="en-CA" smtClean="0"/>
              <a:t>2021-02-24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C16C-2EC3-4311-8239-BC64769FEF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985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0AB0-2548-40DE-8978-03C3061CC714}" type="datetimeFigureOut">
              <a:rPr lang="en-CA" smtClean="0"/>
              <a:t>2021-02-24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C16C-2EC3-4311-8239-BC64769FEF66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D167F9-AC16-45A3-A4CB-0A54BE558546}"/>
              </a:ext>
            </a:extLst>
          </p:cNvPr>
          <p:cNvSpPr/>
          <p:nvPr userDrawn="1"/>
        </p:nvSpPr>
        <p:spPr>
          <a:xfrm>
            <a:off x="-15" y="6717704"/>
            <a:ext cx="12192000" cy="140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864D84-F749-4A5A-A7BA-DA881CD25246}"/>
              </a:ext>
            </a:extLst>
          </p:cNvPr>
          <p:cNvSpPr/>
          <p:nvPr userDrawn="1"/>
        </p:nvSpPr>
        <p:spPr>
          <a:xfrm>
            <a:off x="-15" y="6651220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415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C90AB0-2548-40DE-8978-03C3061CC714}" type="datetimeFigureOut">
              <a:rPr lang="en-CA" smtClean="0"/>
              <a:t>2021-02-24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8AC16C-2EC3-4311-8239-BC64769FEF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70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0AB0-2548-40DE-8978-03C3061CC714}" type="datetimeFigureOut">
              <a:rPr lang="en-CA" smtClean="0"/>
              <a:t>2021-02-24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C16C-2EC3-4311-8239-BC64769FEF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289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" y="6717704"/>
            <a:ext cx="12192000" cy="1402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-15" y="6651220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509" y="140296"/>
            <a:ext cx="10058400" cy="860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509" y="1252949"/>
            <a:ext cx="11358973" cy="48829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C90AB0-2548-40DE-8978-03C3061CC714}" type="datetimeFigureOut">
              <a:rPr lang="en-CA" smtClean="0"/>
              <a:t>2021-02-24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A8AC16C-2EC3-4311-8239-BC64769FEF6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3895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5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5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5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5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5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6.png"/><Relationship Id="rId7" Type="http://schemas.openxmlformats.org/officeDocument/2006/relationships/image" Target="../media/image5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62.png"/><Relationship Id="rId4" Type="http://schemas.openxmlformats.org/officeDocument/2006/relationships/image" Target="../media/image41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4.png"/><Relationship Id="rId7" Type="http://schemas.openxmlformats.org/officeDocument/2006/relationships/image" Target="../media/image4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62.png"/><Relationship Id="rId5" Type="http://schemas.openxmlformats.org/officeDocument/2006/relationships/image" Target="../media/image41.png"/><Relationship Id="rId10" Type="http://schemas.openxmlformats.org/officeDocument/2006/relationships/image" Target="../media/image61.png"/><Relationship Id="rId4" Type="http://schemas.openxmlformats.org/officeDocument/2006/relationships/image" Target="../media/image40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66.png"/><Relationship Id="rId5" Type="http://schemas.openxmlformats.org/officeDocument/2006/relationships/image" Target="../media/image42.png"/><Relationship Id="rId10" Type="http://schemas.openxmlformats.org/officeDocument/2006/relationships/image" Target="../media/image62.png"/><Relationship Id="rId4" Type="http://schemas.openxmlformats.org/officeDocument/2006/relationships/image" Target="../media/image41.png"/><Relationship Id="rId9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8.png"/><Relationship Id="rId7" Type="http://schemas.openxmlformats.org/officeDocument/2006/relationships/image" Target="../media/image4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62.png"/><Relationship Id="rId5" Type="http://schemas.openxmlformats.org/officeDocument/2006/relationships/image" Target="../media/image41.png"/><Relationship Id="rId10" Type="http://schemas.openxmlformats.org/officeDocument/2006/relationships/image" Target="../media/image61.png"/><Relationship Id="rId4" Type="http://schemas.openxmlformats.org/officeDocument/2006/relationships/image" Target="../media/image40.png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7.png"/><Relationship Id="rId7" Type="http://schemas.openxmlformats.org/officeDocument/2006/relationships/image" Target="../media/image7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8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7.png"/><Relationship Id="rId7" Type="http://schemas.openxmlformats.org/officeDocument/2006/relationships/image" Target="../media/image7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9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8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5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2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5" Type="http://schemas.openxmlformats.org/officeDocument/2006/relationships/image" Target="../media/image134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5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7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8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EF9D9-4A67-449C-AF79-D55D693F2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2" y="213829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CA" sz="4800" dirty="0"/>
              <a:t>Amortized Circuit Complexity,</a:t>
            </a:r>
            <a:br>
              <a:rPr lang="en-CA" sz="4800" dirty="0"/>
            </a:br>
            <a:r>
              <a:rPr lang="en-CA" sz="4800" dirty="0"/>
              <a:t>Formal Complexity Measures,</a:t>
            </a:r>
            <a:br>
              <a:rPr lang="en-CA" sz="4800" dirty="0"/>
            </a:br>
            <a:r>
              <a:rPr lang="en-CA" sz="4800" dirty="0"/>
              <a:t>and </a:t>
            </a:r>
            <a:br>
              <a:rPr lang="en-CA" sz="4800" dirty="0"/>
            </a:br>
            <a:r>
              <a:rPr lang="en-CA" sz="4800" dirty="0"/>
              <a:t>Catalytic Algorithms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8FEE0-312B-4B9F-94F7-80E4D6005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2" y="4395042"/>
            <a:ext cx="4509441" cy="2291011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Robert Robere, </a:t>
            </a:r>
            <a:br>
              <a:rPr lang="en-CA" dirty="0"/>
            </a:br>
            <a:r>
              <a:rPr lang="en-CA" i="1" dirty="0" err="1"/>
              <a:t>Mcgill</a:t>
            </a:r>
            <a:r>
              <a:rPr lang="en-CA" i="1" dirty="0"/>
              <a:t> University</a:t>
            </a:r>
          </a:p>
          <a:p>
            <a:r>
              <a:rPr lang="en-CA" dirty="0"/>
              <a:t>Jeroen </a:t>
            </a:r>
            <a:r>
              <a:rPr lang="en-CA" dirty="0" err="1"/>
              <a:t>Zuiddam</a:t>
            </a:r>
            <a:r>
              <a:rPr lang="en-CA" dirty="0"/>
              <a:t>, </a:t>
            </a:r>
            <a:br>
              <a:rPr lang="en-CA" dirty="0"/>
            </a:br>
            <a:r>
              <a:rPr lang="en-CA" i="1" dirty="0"/>
              <a:t>Courant Institute @ NYU,</a:t>
            </a:r>
            <a:br>
              <a:rPr lang="en-CA" i="1" dirty="0"/>
            </a:br>
            <a:r>
              <a:rPr lang="en-CA" i="1" dirty="0"/>
              <a:t>University of Amsterdam</a:t>
            </a:r>
          </a:p>
          <a:p>
            <a:endParaRPr lang="en-CA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F1C2395-D34A-4385-A518-3BD91BE85865}"/>
              </a:ext>
            </a:extLst>
          </p:cNvPr>
          <p:cNvSpPr txBox="1">
            <a:spLocks/>
          </p:cNvSpPr>
          <p:nvPr/>
        </p:nvSpPr>
        <p:spPr>
          <a:xfrm>
            <a:off x="8004944" y="4455621"/>
            <a:ext cx="3483671" cy="1798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Oxford-Warwick Complexity Meeting</a:t>
            </a:r>
            <a:br>
              <a:rPr lang="en-CA" dirty="0"/>
            </a:br>
            <a:endParaRPr lang="en-CA" dirty="0"/>
          </a:p>
          <a:p>
            <a:r>
              <a:rPr lang="en-CA" dirty="0"/>
              <a:t>Feb 25, 2021</a:t>
            </a:r>
          </a:p>
        </p:txBody>
      </p:sp>
    </p:spTree>
    <p:extLst>
      <p:ext uri="{BB962C8B-B14F-4D97-AF65-F5344CB8AC3E}">
        <p14:creationId xmlns:p14="http://schemas.microsoft.com/office/powerpoint/2010/main" val="1847766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67C75A-4139-41E2-9F50-45AAEF69E022}"/>
              </a:ext>
            </a:extLst>
          </p:cNvPr>
          <p:cNvSpPr/>
          <p:nvPr/>
        </p:nvSpPr>
        <p:spPr>
          <a:xfrm>
            <a:off x="166211" y="3979274"/>
            <a:ext cx="11634460" cy="260440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3DB34-49CD-4EF0-81EB-74A76B34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Strassen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CD3F5-14FD-413C-9EA9-6E1779A5A4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49"/>
                <a:ext cx="11786955" cy="533073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CA" dirty="0"/>
                  <a:t>For matrices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/>
                  <a:t>, write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/>
                  <a:t> if there are matrices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dirty="0"/>
                  <a:t> such that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𝑈𝐵𝑉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 For tensors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write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/>
                  <a:t> if the </a:t>
                </a:r>
                <a:r>
                  <a:rPr lang="en-CA" i="1" dirty="0"/>
                  <a:t>“analogous condition” </a:t>
                </a:r>
                <a:r>
                  <a:rPr lang="en-CA" dirty="0"/>
                  <a:t>holds.</a:t>
                </a:r>
              </a:p>
              <a:p>
                <a:pPr marL="0" indent="0">
                  <a:buNone/>
                </a:pPr>
                <a:endParaRPr lang="en-CA" dirty="0"/>
              </a:p>
              <a:p>
                <a:pPr marL="0" indent="0">
                  <a:buNone/>
                </a:pPr>
                <a:r>
                  <a:rPr lang="en-CA" b="1" dirty="0" err="1"/>
                  <a:t>Defn</a:t>
                </a:r>
                <a:r>
                  <a:rPr lang="en-CA" b="1" dirty="0"/>
                  <a:t>. </a:t>
                </a:r>
                <a:r>
                  <a:rPr lang="en-CA" dirty="0"/>
                  <a:t>Let </a:t>
                </a:r>
                <a:r>
                  <a:rPr lang="en-CA" b="1" dirty="0"/>
                  <a:t>X</a:t>
                </a:r>
                <a:r>
                  <a:rPr lang="en-CA" dirty="0"/>
                  <a:t> be the collection of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𝑡𝑒𝑛𝑠𝑜𝑟𝑠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CA" dirty="0"/>
                  <a:t> so that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dirty="0"/>
                  <a:t> is </a:t>
                </a:r>
                <a:r>
                  <a:rPr lang="en-CA" i="1" dirty="0"/>
                  <a:t>multiplicative</a:t>
                </a:r>
                <a:r>
                  <a:rPr lang="en-CA" dirty="0"/>
                  <a:t> under tensor product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CA" b="0" dirty="0"/>
                  <a:t>, </a:t>
                </a:r>
                <a:r>
                  <a:rPr lang="en-CA" b="0" i="1" dirty="0"/>
                  <a:t>additive</a:t>
                </a:r>
                <a:r>
                  <a:rPr lang="en-CA" b="0" dirty="0"/>
                  <a:t> under direct sum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endParaRPr lang="en-CA" b="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b="0" dirty="0"/>
                  <a:t> is </a:t>
                </a:r>
                <a:r>
                  <a:rPr lang="en-CA" b="0" i="1" dirty="0"/>
                  <a:t>monotone</a:t>
                </a:r>
                <a:r>
                  <a:rPr lang="en-CA" dirty="0"/>
                  <a:t> </a:t>
                </a:r>
                <a:r>
                  <a:rPr lang="en-CA" dirty="0" err="1"/>
                  <a:t>w.r.t.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CA" b="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b="0" dirty="0"/>
                  <a:t> is </a:t>
                </a:r>
                <a:r>
                  <a:rPr lang="en-CA" b="0" i="1" dirty="0"/>
                  <a:t>normalized</a:t>
                </a:r>
                <a:r>
                  <a:rPr lang="en-CA" b="0" dirty="0"/>
                  <a:t>, so at the diagonal tensor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CA" b="0" dirty="0"/>
                  <a:t>,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d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b="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CA" dirty="0"/>
              </a:p>
              <a:p>
                <a:pPr marL="0" indent="0" algn="ctr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CD3F5-14FD-413C-9EA9-6E1779A5A4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49"/>
                <a:ext cx="11786955" cy="5330731"/>
              </a:xfrm>
              <a:blipFill>
                <a:blip r:embed="rId2"/>
                <a:stretch>
                  <a:fillRect l="-2068" t="-68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12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A5620C-6E1A-4DEE-9951-34E5897A1217}"/>
              </a:ext>
            </a:extLst>
          </p:cNvPr>
          <p:cNvSpPr/>
          <p:nvPr/>
        </p:nvSpPr>
        <p:spPr>
          <a:xfrm>
            <a:off x="250031" y="2235993"/>
            <a:ext cx="11634460" cy="187880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3AB37-8434-4CC8-BAC0-E94EA2C5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Strassen Duality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0B200-7E46-4ABA-ABCD-53FC694B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09" y="1307726"/>
            <a:ext cx="11786955" cy="787774"/>
          </a:xfrm>
        </p:spPr>
        <p:txBody>
          <a:bodyPr>
            <a:normAutofit/>
          </a:bodyPr>
          <a:lstStyle/>
          <a:p>
            <a:r>
              <a:rPr lang="en-CA" dirty="0"/>
              <a:t>One of the main outcomes of the theory is the following:</a:t>
            </a:r>
          </a:p>
          <a:p>
            <a:pPr algn="ctr"/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CEC627-8098-4B79-8E61-701F8A68DB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045" y="2239326"/>
                <a:ext cx="11337375" cy="168497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/>
                  <a:t>Theorem [Strassen 86,87,88]. </a:t>
                </a:r>
                <a:r>
                  <a:rPr lang="en-CA" dirty="0"/>
                  <a:t>For any tensor T,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CA" b="1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CEC627-8098-4B79-8E61-701F8A68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5" y="2239326"/>
                <a:ext cx="11337375" cy="1684974"/>
              </a:xfrm>
              <a:prstGeom prst="rect">
                <a:avLst/>
              </a:prstGeom>
              <a:blipFill>
                <a:blip r:embed="rId2"/>
                <a:stretch>
                  <a:fillRect l="-13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F32633-1331-4157-B0B8-50C82876671D}"/>
              </a:ext>
            </a:extLst>
          </p:cNvPr>
          <p:cNvSpPr txBox="1">
            <a:spLocks/>
          </p:cNvSpPr>
          <p:nvPr/>
        </p:nvSpPr>
        <p:spPr>
          <a:xfrm>
            <a:off x="202522" y="5929930"/>
            <a:ext cx="11786955" cy="7877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To understand matrix multiplication it suffices to understand X.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8364F9-43A9-43B1-BB46-C90670889B36}"/>
                  </a:ext>
                </a:extLst>
              </p:cNvPr>
              <p:cNvSpPr txBox="1"/>
              <p:nvPr/>
            </p:nvSpPr>
            <p:spPr>
              <a:xfrm>
                <a:off x="349804" y="4354280"/>
                <a:ext cx="1149238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CA" sz="2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X</a:t>
                </a:r>
                <a:r>
                  <a:rPr lang="en-CA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the collection of all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CA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𝑡𝑒𝑛𝑠𝑜𝑟𝑠</m:t>
                        </m:r>
                      </m:e>
                    </m:d>
                    <m:r>
                      <a:rPr lang="en-CA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CA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so that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:r>
                  <a:rPr lang="en-CA" sz="2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multiplicative</a:t>
                </a:r>
                <a:r>
                  <a:rPr lang="en-CA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under tensor product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CA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  <a:r>
                  <a:rPr lang="en-CA" sz="24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additive</a:t>
                </a:r>
                <a:r>
                  <a:rPr lang="en-CA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under direct sum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endParaRPr lang="en-CA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:r>
                  <a:rPr lang="en-CA" sz="24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monotone</a:t>
                </a:r>
                <a:r>
                  <a:rPr lang="en-CA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CA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w.r.t.</a:t>
                </a:r>
                <a:r>
                  <a:rPr lang="en-CA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sz="24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CA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</a:t>
                </a:r>
                <a:r>
                  <a:rPr lang="en-CA" sz="24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normalized</a:t>
                </a:r>
                <a:r>
                  <a:rPr lang="en-CA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so at the diagonal tensor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CA" sz="24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CA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CA" sz="24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4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d>
                    <m:r>
                      <a:rPr lang="en-CA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4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8364F9-43A9-43B1-BB46-C90670889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04" y="4354280"/>
                <a:ext cx="11492389" cy="1569660"/>
              </a:xfrm>
              <a:prstGeom prst="rect">
                <a:avLst/>
              </a:prstGeom>
              <a:blipFill>
                <a:blip r:embed="rId3"/>
                <a:stretch>
                  <a:fillRect l="-795" t="-3101" b="-77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0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A5620C-6E1A-4DEE-9951-34E5897A1217}"/>
              </a:ext>
            </a:extLst>
          </p:cNvPr>
          <p:cNvSpPr/>
          <p:nvPr/>
        </p:nvSpPr>
        <p:spPr>
          <a:xfrm>
            <a:off x="250031" y="2235993"/>
            <a:ext cx="11634460" cy="187880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53AB37-8434-4CC8-BAC0-E94EA2C5A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Strassen Duality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0B200-7E46-4ABA-ABCD-53FC694B8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09" y="1307726"/>
            <a:ext cx="11786955" cy="787774"/>
          </a:xfrm>
        </p:spPr>
        <p:txBody>
          <a:bodyPr>
            <a:normAutofit/>
          </a:bodyPr>
          <a:lstStyle/>
          <a:p>
            <a:r>
              <a:rPr lang="en-CA" dirty="0"/>
              <a:t>One of the main outcomes of the theory is the following:</a:t>
            </a:r>
          </a:p>
          <a:p>
            <a:pPr algn="ctr"/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CEC627-8098-4B79-8E61-701F8A68DB4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5045" y="2239326"/>
                <a:ext cx="11337375" cy="168497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/>
                  <a:t>Theorem [Strassen 86,87,88]. </a:t>
                </a:r>
                <a:r>
                  <a:rPr lang="en-CA" dirty="0"/>
                  <a:t>For any tensor T,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CA" b="1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3CEC627-8098-4B79-8E61-701F8A68D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5" y="2239326"/>
                <a:ext cx="11337375" cy="1684974"/>
              </a:xfrm>
              <a:prstGeom prst="rect">
                <a:avLst/>
              </a:prstGeom>
              <a:blipFill>
                <a:blip r:embed="rId2"/>
                <a:stretch>
                  <a:fillRect l="-13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DF32633-1331-4157-B0B8-50C82876671D}"/>
              </a:ext>
            </a:extLst>
          </p:cNvPr>
          <p:cNvSpPr txBox="1">
            <a:spLocks/>
          </p:cNvSpPr>
          <p:nvPr/>
        </p:nvSpPr>
        <p:spPr>
          <a:xfrm>
            <a:off x="307509" y="4255292"/>
            <a:ext cx="11884491" cy="2462412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CA" dirty="0"/>
              <a:t>Strassen’s general theory (pre-orders on semirings) used to understand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 Shannon Capacity [Zui19]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 </a:t>
            </a:r>
            <a:r>
              <a:rPr lang="en-CA" dirty="0" err="1"/>
              <a:t>Erdos-Szemeredi</a:t>
            </a:r>
            <a:r>
              <a:rPr lang="en-CA" dirty="0"/>
              <a:t> Sunflowers and Cap Sets [Tao18, CVZ18]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 Quantum Entanglement [JV20]</a:t>
            </a:r>
          </a:p>
        </p:txBody>
      </p:sp>
    </p:spTree>
    <p:extLst>
      <p:ext uri="{BB962C8B-B14F-4D97-AF65-F5344CB8AC3E}">
        <p14:creationId xmlns:p14="http://schemas.microsoft.com/office/powerpoint/2010/main" val="36358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1B97-FCD3-4279-8E23-1AF2B657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Boolean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DCB0B-D68D-4991-BFA1-155AC47F8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09" y="1252949"/>
            <a:ext cx="11358973" cy="685579"/>
          </a:xfrm>
        </p:spPr>
        <p:txBody>
          <a:bodyPr/>
          <a:lstStyle/>
          <a:p>
            <a:r>
              <a:rPr lang="en-CA" dirty="0"/>
              <a:t>A </a:t>
            </a:r>
            <a:r>
              <a:rPr lang="en-CA" b="1" dirty="0"/>
              <a:t>Boolean formula</a:t>
            </a:r>
            <a:r>
              <a:rPr lang="en-CA" dirty="0"/>
              <a:t> is a tree-like Boolean circuit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C4EEDF5-877C-42A5-9EED-7536730B7DD9}"/>
              </a:ext>
            </a:extLst>
          </p:cNvPr>
          <p:cNvGrpSpPr/>
          <p:nvPr/>
        </p:nvGrpSpPr>
        <p:grpSpPr>
          <a:xfrm>
            <a:off x="8468366" y="2048526"/>
            <a:ext cx="3198116" cy="3734280"/>
            <a:chOff x="8468366" y="2048526"/>
            <a:chExt cx="3198116" cy="3734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7F31109-145C-4BD6-82B5-D877E44FFE44}"/>
                    </a:ext>
                  </a:extLst>
                </p:cNvPr>
                <p:cNvSpPr/>
                <p:nvPr/>
              </p:nvSpPr>
              <p:spPr>
                <a:xfrm>
                  <a:off x="10072144" y="2447544"/>
                  <a:ext cx="408432" cy="40843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CA" b="0" dirty="0"/>
                    <a:t> </a:t>
                  </a: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07F31109-145C-4BD6-82B5-D877E44FFE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72144" y="2447544"/>
                  <a:ext cx="408432" cy="40843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61D70C5-63D5-4A08-8920-6C356AE58424}"/>
                    </a:ext>
                  </a:extLst>
                </p:cNvPr>
                <p:cNvSpPr/>
                <p:nvPr/>
              </p:nvSpPr>
              <p:spPr>
                <a:xfrm rot="10800000">
                  <a:off x="9322336" y="3429000"/>
                  <a:ext cx="408432" cy="40843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CA" b="0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61D70C5-63D5-4A08-8920-6C356AE584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9322336" y="3429000"/>
                  <a:ext cx="408432" cy="40843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394FBE-572F-4315-AF0A-BD1622CEFE54}"/>
                    </a:ext>
                  </a:extLst>
                </p:cNvPr>
                <p:cNvSpPr/>
                <p:nvPr/>
              </p:nvSpPr>
              <p:spPr>
                <a:xfrm>
                  <a:off x="10800277" y="3429000"/>
                  <a:ext cx="408432" cy="40843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CA" b="0" dirty="0"/>
                    <a:t> </a:t>
                  </a: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01394FBE-572F-4315-AF0A-BD1622CEFE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0277" y="3429000"/>
                  <a:ext cx="408432" cy="40843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BAB9FB8-6C69-457E-A09C-943AD719E3BE}"/>
                    </a:ext>
                  </a:extLst>
                </p:cNvPr>
                <p:cNvSpPr/>
                <p:nvPr/>
              </p:nvSpPr>
              <p:spPr>
                <a:xfrm>
                  <a:off x="8746984" y="4435980"/>
                  <a:ext cx="408432" cy="40843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CA" b="0" dirty="0"/>
                    <a:t> </a:t>
                  </a: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8BAB9FB8-6C69-457E-A09C-943AD719E3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6984" y="4435980"/>
                  <a:ext cx="408432" cy="40843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88BFFD4-394D-488A-B03C-9709FE218740}"/>
                    </a:ext>
                  </a:extLst>
                </p:cNvPr>
                <p:cNvSpPr/>
                <p:nvPr/>
              </p:nvSpPr>
              <p:spPr>
                <a:xfrm rot="10800000">
                  <a:off x="9805653" y="4435979"/>
                  <a:ext cx="408432" cy="40843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CA" b="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D88BFFD4-394D-488A-B03C-9709FE2187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9805653" y="4435979"/>
                  <a:ext cx="408432" cy="40843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67D9152-4C32-4E87-AE1C-873B3B0CE7FA}"/>
                </a:ext>
              </a:extLst>
            </p:cNvPr>
            <p:cNvCxnSpPr>
              <a:stCxn id="7" idx="0"/>
              <a:endCxn id="5" idx="7"/>
            </p:cNvCxnSpPr>
            <p:nvPr/>
          </p:nvCxnSpPr>
          <p:spPr>
            <a:xfrm flipV="1">
              <a:off x="8951200" y="3777619"/>
              <a:ext cx="430949" cy="658361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8CAF690-2A47-47A1-82AA-5F21A5B57343}"/>
                </a:ext>
              </a:extLst>
            </p:cNvPr>
            <p:cNvCxnSpPr>
              <a:cxnSpLocks/>
              <a:stCxn id="8" idx="4"/>
              <a:endCxn id="5" idx="1"/>
            </p:cNvCxnSpPr>
            <p:nvPr/>
          </p:nvCxnSpPr>
          <p:spPr>
            <a:xfrm flipH="1" flipV="1">
              <a:off x="9670955" y="3777619"/>
              <a:ext cx="338914" cy="65836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9188E9F-2A62-491F-843F-5CBA3992C619}"/>
                </a:ext>
              </a:extLst>
            </p:cNvPr>
            <p:cNvCxnSpPr>
              <a:cxnSpLocks/>
              <a:stCxn id="5" idx="4"/>
              <a:endCxn id="4" idx="3"/>
            </p:cNvCxnSpPr>
            <p:nvPr/>
          </p:nvCxnSpPr>
          <p:spPr>
            <a:xfrm flipV="1">
              <a:off x="9526552" y="2796163"/>
              <a:ext cx="605405" cy="632837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66A886D-6473-47B0-9ECA-F7776882C137}"/>
                </a:ext>
              </a:extLst>
            </p:cNvPr>
            <p:cNvCxnSpPr>
              <a:cxnSpLocks/>
              <a:stCxn id="6" idx="0"/>
              <a:endCxn id="4" idx="5"/>
            </p:cNvCxnSpPr>
            <p:nvPr/>
          </p:nvCxnSpPr>
          <p:spPr>
            <a:xfrm flipH="1" flipV="1">
              <a:off x="10420763" y="2796163"/>
              <a:ext cx="583730" cy="632837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81B0D3E-95CC-4D31-BDCF-37BA4FEF6423}"/>
                </a:ext>
              </a:extLst>
            </p:cNvPr>
            <p:cNvCxnSpPr>
              <a:cxnSpLocks/>
              <a:endCxn id="6" idx="5"/>
            </p:cNvCxnSpPr>
            <p:nvPr/>
          </p:nvCxnSpPr>
          <p:spPr>
            <a:xfrm flipH="1" flipV="1">
              <a:off x="11148896" y="3777619"/>
              <a:ext cx="286847" cy="50472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F17F65E-D692-4559-ACC3-BDE1F5747B31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V="1">
              <a:off x="10603304" y="3777619"/>
              <a:ext cx="256786" cy="50472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BD8FE85-7C7A-4ADE-A5CE-2EC268C1CB85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H="1" flipV="1">
              <a:off x="10154272" y="4784598"/>
              <a:ext cx="159980" cy="58293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CF20222-EF44-4607-AA7F-9A44FD6F6636}"/>
                </a:ext>
              </a:extLst>
            </p:cNvPr>
            <p:cNvCxnSpPr>
              <a:cxnSpLocks/>
              <a:endCxn id="8" idx="7"/>
            </p:cNvCxnSpPr>
            <p:nvPr/>
          </p:nvCxnSpPr>
          <p:spPr>
            <a:xfrm flipV="1">
              <a:off x="9745840" y="4784598"/>
              <a:ext cx="119626" cy="58293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536DB1B-3418-4BB3-BE33-D4B3C2330394}"/>
                </a:ext>
              </a:extLst>
            </p:cNvPr>
            <p:cNvCxnSpPr>
              <a:cxnSpLocks/>
              <a:endCxn id="7" idx="5"/>
            </p:cNvCxnSpPr>
            <p:nvPr/>
          </p:nvCxnSpPr>
          <p:spPr>
            <a:xfrm flipH="1" flipV="1">
              <a:off x="9095603" y="4784599"/>
              <a:ext cx="154134" cy="608454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66FBA1C-8E92-4E0D-AFD7-48D232CAC579}"/>
                </a:ext>
              </a:extLst>
            </p:cNvPr>
            <p:cNvCxnSpPr>
              <a:cxnSpLocks/>
              <a:endCxn id="7" idx="3"/>
            </p:cNvCxnSpPr>
            <p:nvPr/>
          </p:nvCxnSpPr>
          <p:spPr>
            <a:xfrm flipV="1">
              <a:off x="8681324" y="4784599"/>
              <a:ext cx="125473" cy="608454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ontent Placeholder 2">
                  <a:extLst>
                    <a:ext uri="{FF2B5EF4-FFF2-40B4-BE49-F238E27FC236}">
                      <a16:creationId xmlns:a16="http://schemas.microsoft.com/office/drawing/2014/main" id="{D0306FF9-BBEA-4369-8A96-19B4B81B8F9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468366" y="5367528"/>
                  <a:ext cx="425915" cy="415278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70000" lnSpcReduction="20000"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3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2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55" name="Content Placeholder 2">
                  <a:extLst>
                    <a:ext uri="{FF2B5EF4-FFF2-40B4-BE49-F238E27FC236}">
                      <a16:creationId xmlns:a16="http://schemas.microsoft.com/office/drawing/2014/main" id="{D0306FF9-BBEA-4369-8A96-19B4B81B8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8366" y="5367528"/>
                  <a:ext cx="425915" cy="4152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Content Placeholder 2">
                  <a:extLst>
                    <a:ext uri="{FF2B5EF4-FFF2-40B4-BE49-F238E27FC236}">
                      <a16:creationId xmlns:a16="http://schemas.microsoft.com/office/drawing/2014/main" id="{EB208DC8-3E83-418D-9E9C-631816AA3BF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048308" y="5366861"/>
                  <a:ext cx="425915" cy="415278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70000" lnSpcReduction="20000"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3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2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56" name="Content Placeholder 2">
                  <a:extLst>
                    <a:ext uri="{FF2B5EF4-FFF2-40B4-BE49-F238E27FC236}">
                      <a16:creationId xmlns:a16="http://schemas.microsoft.com/office/drawing/2014/main" id="{EB208DC8-3E83-418D-9E9C-631816AA3B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8308" y="5366861"/>
                  <a:ext cx="425915" cy="415278"/>
                </a:xfrm>
                <a:prstGeom prst="rect">
                  <a:avLst/>
                </a:prstGeom>
                <a:blipFill>
                  <a:blip r:embed="rId8"/>
                  <a:stretch>
                    <a:fillRect r="-142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id="{DA2A5A15-FF5B-41A3-AB9D-5380523D722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352827" y="4282345"/>
                  <a:ext cx="425915" cy="415278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70000" lnSpcReduction="20000"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3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2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57" name="Content Placeholder 2">
                  <a:extLst>
                    <a:ext uri="{FF2B5EF4-FFF2-40B4-BE49-F238E27FC236}">
                      <a16:creationId xmlns:a16="http://schemas.microsoft.com/office/drawing/2014/main" id="{DA2A5A15-FF5B-41A3-AB9D-5380523D72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2827" y="4282345"/>
                  <a:ext cx="425915" cy="415278"/>
                </a:xfrm>
                <a:prstGeom prst="rect">
                  <a:avLst/>
                </a:prstGeom>
                <a:blipFill>
                  <a:blip r:embed="rId9"/>
                  <a:stretch>
                    <a:fillRect r="-142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id="{3EB18166-1290-465F-A690-DEB4F7D42D1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1240567" y="4282345"/>
                  <a:ext cx="425915" cy="415278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70000" lnSpcReduction="20000"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3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2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58" name="Content Placeholder 2">
                  <a:extLst>
                    <a:ext uri="{FF2B5EF4-FFF2-40B4-BE49-F238E27FC236}">
                      <a16:creationId xmlns:a16="http://schemas.microsoft.com/office/drawing/2014/main" id="{3EB18166-1290-465F-A690-DEB4F7D42D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0567" y="4282345"/>
                  <a:ext cx="425915" cy="41527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id="{87124371-51C8-46BF-A2DD-374B65283FC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521518" y="5366861"/>
                  <a:ext cx="425915" cy="415278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70000" lnSpcReduction="20000"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3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2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60" name="Content Placeholder 2">
                  <a:extLst>
                    <a:ext uri="{FF2B5EF4-FFF2-40B4-BE49-F238E27FC236}">
                      <a16:creationId xmlns:a16="http://schemas.microsoft.com/office/drawing/2014/main" id="{87124371-51C8-46BF-A2DD-374B65283F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21518" y="5366861"/>
                  <a:ext cx="425915" cy="41527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id="{8DA67451-ED31-4D0C-9177-0E55F3F39EE6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101294" y="5367512"/>
                  <a:ext cx="425915" cy="415278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70000" lnSpcReduction="20000"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3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2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62" name="Content Placeholder 2">
                  <a:extLst>
                    <a:ext uri="{FF2B5EF4-FFF2-40B4-BE49-F238E27FC236}">
                      <a16:creationId xmlns:a16="http://schemas.microsoft.com/office/drawing/2014/main" id="{8DA67451-ED31-4D0C-9177-0E55F3F39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1294" y="5367512"/>
                  <a:ext cx="425915" cy="41527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A5965656-6EAF-445A-A1EC-FE2F0B1877EC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V="1">
              <a:off x="10276360" y="2048526"/>
              <a:ext cx="0" cy="39901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E8DDA38D-16E5-435A-8101-C1D1F48C8A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614" y="2015626"/>
                <a:ext cx="8743691" cy="106736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Proving </a:t>
                </a:r>
                <a:r>
                  <a:rPr lang="en-CA" b="1" dirty="0"/>
                  <a:t>lower bounds</a:t>
                </a:r>
                <a:r>
                  <a:rPr lang="en-CA" dirty="0"/>
                  <a:t> on Boolean formula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CA" dirty="0"/>
                </a:br>
                <a:r>
                  <a:rPr lang="en-CA" dirty="0"/>
                  <a:t>is a long-standing open problem.</a:t>
                </a:r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E8DDA38D-16E5-435A-8101-C1D1F48C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14" y="2015626"/>
                <a:ext cx="8743691" cy="1067361"/>
              </a:xfrm>
              <a:prstGeom prst="rect">
                <a:avLst/>
              </a:prstGeom>
              <a:blipFill>
                <a:blip r:embed="rId13"/>
                <a:stretch>
                  <a:fillRect l="-1813" t="-11429" b="-97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9534D745-9632-4F21-8E1B-DF20F6CDAF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615" y="3147354"/>
                <a:ext cx="8152404" cy="379599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A </a:t>
                </a:r>
                <a:r>
                  <a:rPr lang="en-CA" b="1" dirty="0"/>
                  <a:t>formal complexity measure</a:t>
                </a:r>
                <a:r>
                  <a:rPr lang="en-CA" dirty="0"/>
                  <a:t> is a map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𝑏𝑜𝑜𝑙𝑒𝑎𝑛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𝑓𝑢𝑛𝑐𝑡𝑖𝑜𝑛𝑠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b="0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dirty="0"/>
                  <a:t> is </a:t>
                </a:r>
                <a:r>
                  <a:rPr lang="en-CA" b="1" dirty="0"/>
                  <a:t>monotone</a:t>
                </a:r>
                <a:r>
                  <a:rPr lang="en-CA" dirty="0"/>
                  <a:t> </a:t>
                </a:r>
                <a:r>
                  <a:rPr lang="en-CA" dirty="0" err="1"/>
                  <a:t>w.r.t.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∧, ∨</m:t>
                    </m:r>
                  </m:oMath>
                </a14:m>
                <a:endParaRPr lang="en-CA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CA" b="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b="0" dirty="0"/>
                  <a:t> is </a:t>
                </a:r>
                <a:r>
                  <a:rPr lang="en-CA" b="1" dirty="0"/>
                  <a:t>normalized </a:t>
                </a:r>
                <a:r>
                  <a:rPr lang="en-CA" dirty="0"/>
                  <a:t>on literals: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A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CA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9534D745-9632-4F21-8E1B-DF20F6CDA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615" y="3147354"/>
                <a:ext cx="8152404" cy="3795990"/>
              </a:xfrm>
              <a:prstGeom prst="rect">
                <a:avLst/>
              </a:prstGeom>
              <a:blipFill>
                <a:blip r:embed="rId14"/>
                <a:stretch>
                  <a:fillRect l="-2842" t="-33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6" grpId="0"/>
      <p:bldP spid="6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E8C8885-2573-41BA-A33F-1102DF07E7D0}"/>
              </a:ext>
            </a:extLst>
          </p:cNvPr>
          <p:cNvSpPr/>
          <p:nvPr/>
        </p:nvSpPr>
        <p:spPr>
          <a:xfrm>
            <a:off x="282662" y="4884421"/>
            <a:ext cx="11634460" cy="163458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651B97-FCD3-4279-8E23-1AF2B657E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Formal Complexity Measures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9534D745-9632-4F21-8E1B-DF20F6CDAF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878" y="1153962"/>
                <a:ext cx="11445579" cy="227503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400" b="0" dirty="0"/>
                  <a:t>Formal complexity measure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𝑏𝑜𝑜𝑙𝑒𝑎𝑛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𝑓𝑢𝑛𝑐𝑡𝑖𝑜𝑛𝑠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sz="2400" b="0" dirty="0"/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2400" dirty="0"/>
                  <a:t> is </a:t>
                </a:r>
                <a:r>
                  <a:rPr lang="en-CA" sz="2400" b="1" dirty="0"/>
                  <a:t>monotone</a:t>
                </a:r>
                <a:r>
                  <a:rPr lang="en-CA" sz="2400" dirty="0"/>
                  <a:t> </a:t>
                </a:r>
                <a:r>
                  <a:rPr lang="en-CA" sz="2400" dirty="0" err="1"/>
                  <a:t>w.r.t.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∧, ∨</m:t>
                    </m:r>
                  </m:oMath>
                </a14:m>
                <a:endParaRPr lang="en-CA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CA" sz="2400" b="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2400" b="0" dirty="0"/>
                  <a:t> is </a:t>
                </a:r>
                <a:r>
                  <a:rPr lang="en-CA" sz="2400" b="1" dirty="0"/>
                  <a:t>normalized </a:t>
                </a:r>
                <a:r>
                  <a:rPr lang="en-CA" sz="2400" dirty="0"/>
                  <a:t>on literals: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A" sz="2400" b="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CA" dirty="0"/>
              </a:p>
            </p:txBody>
          </p:sp>
        </mc:Choice>
        <mc:Fallback xmlns="">
          <p:sp>
            <p:nvSpPr>
              <p:cNvPr id="67" name="Content Placeholder 2">
                <a:extLst>
                  <a:ext uri="{FF2B5EF4-FFF2-40B4-BE49-F238E27FC236}">
                    <a16:creationId xmlns:a16="http://schemas.microsoft.com/office/drawing/2014/main" id="{9534D745-9632-4F21-8E1B-DF20F6CDA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78" y="1153962"/>
                <a:ext cx="11445579" cy="2275038"/>
              </a:xfrm>
              <a:prstGeom prst="rect">
                <a:avLst/>
              </a:prstGeom>
              <a:blipFill>
                <a:blip r:embed="rId2"/>
                <a:stretch>
                  <a:fillRect l="-1597" t="-3743" b="-24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D36C847-19F7-4439-9966-F981057DFE8D}"/>
              </a:ext>
            </a:extLst>
          </p:cNvPr>
          <p:cNvSpPr txBox="1">
            <a:spLocks/>
          </p:cNvSpPr>
          <p:nvPr/>
        </p:nvSpPr>
        <p:spPr>
          <a:xfrm>
            <a:off x="298008" y="4640195"/>
            <a:ext cx="8152404" cy="17849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95D7EC2C-03F4-4C06-A1E3-FFF1A5378FA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4878" y="3582085"/>
                <a:ext cx="11840923" cy="121851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Induction on formulas implies that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CA" dirty="0"/>
                  <a:t> for </a:t>
                </a:r>
                <a:r>
                  <a:rPr lang="en-CA" b="1" dirty="0"/>
                  <a:t>every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dirty="0"/>
                  <a:t>.</a:t>
                </a:r>
              </a:p>
              <a:p>
                <a:pPr marL="0" indent="0">
                  <a:buNone/>
                </a:pPr>
                <a:r>
                  <a:rPr lang="en-CA" dirty="0"/>
                  <a:t>Easy to see that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is itself a formal complexity measure.</a:t>
                </a:r>
                <a:r>
                  <a:rPr lang="en-CA" b="1" dirty="0"/>
                  <a:t> </a:t>
                </a: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95D7EC2C-03F4-4C06-A1E3-FFF1A5378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78" y="3582085"/>
                <a:ext cx="11840923" cy="1218515"/>
              </a:xfrm>
              <a:prstGeom prst="rect">
                <a:avLst/>
              </a:prstGeom>
              <a:blipFill>
                <a:blip r:embed="rId3"/>
                <a:stretch>
                  <a:fillRect l="-2059" t="-10000" b="-11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529DF29F-C29E-498D-87B2-61FEB12850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5080755"/>
                <a:ext cx="10972800" cy="124191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b="1" dirty="0"/>
                  <a:t>Theorem </a:t>
                </a:r>
                <a:r>
                  <a:rPr lang="en-CA" dirty="0"/>
                  <a:t>[Folklore, Selman?]</a:t>
                </a:r>
                <a:r>
                  <a:rPr lang="en-CA" b="1" dirty="0"/>
                  <a:t>. </a:t>
                </a:r>
                <a:r>
                  <a:rPr lang="en-CA" dirty="0"/>
                  <a:t>For any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d>
                              <m:dPr>
                                <m:ctrlP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𝑓𝑜𝑟𝑚𝑎𝑙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𝑐𝑜𝑚𝑝𝑙𝑒𝑥𝑖𝑡𝑦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𝑚𝑒𝑎𝑠𝑢𝑟𝑒</m:t>
                            </m:r>
                          </m:e>
                        </m:d>
                      </m:e>
                    </m:func>
                    <m:r>
                      <a:rPr lang="en-CA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529DF29F-C29E-498D-87B2-61FEB12850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80755"/>
                <a:ext cx="10972800" cy="1241911"/>
              </a:xfrm>
              <a:prstGeom prst="rect">
                <a:avLst/>
              </a:prstGeom>
              <a:blipFill>
                <a:blip r:embed="rId4"/>
                <a:stretch>
                  <a:fillRect l="-2222" t="-98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92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67" grpId="0"/>
      <p:bldP spid="32" grpId="0" build="p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98152-F6C6-47CF-B48E-F23E32A7D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8" y="140296"/>
            <a:ext cx="11138257" cy="860581"/>
          </a:xfrm>
        </p:spPr>
        <p:txBody>
          <a:bodyPr>
            <a:normAutofit/>
          </a:bodyPr>
          <a:lstStyle/>
          <a:p>
            <a:r>
              <a:rPr lang="en-CA" dirty="0"/>
              <a:t>Strassen Duality vs. Complexity Measures?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AC648-BB65-4C18-8583-DC7ED21E43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1685" y="1954768"/>
                <a:ext cx="6117675" cy="411837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CA" b="1" dirty="0"/>
                  <a:t>Theorem.</a:t>
                </a:r>
                <a:r>
                  <a:rPr lang="en-CA" dirty="0"/>
                  <a:t> For any tensor T,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CA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endParaRPr lang="en-CA" b="0" dirty="0"/>
              </a:p>
              <a:p>
                <a:r>
                  <a:rPr lang="en-CA" dirty="0"/>
                  <a:t>where </a:t>
                </a:r>
                <a:r>
                  <a:rPr lang="en-CA" b="1" dirty="0"/>
                  <a:t>X</a:t>
                </a:r>
                <a:r>
                  <a:rPr lang="en-CA" dirty="0"/>
                  <a:t> is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so that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b="1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monotone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dirty="0"/>
                  <a:t> normalized on diagonal tensors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dirty="0"/>
                  <a:t> is multiplicative, additive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AC648-BB65-4C18-8583-DC7ED21E43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685" y="1954768"/>
                <a:ext cx="6117675" cy="4118372"/>
              </a:xfrm>
              <a:blipFill>
                <a:blip r:embed="rId2"/>
                <a:stretch>
                  <a:fillRect l="-3486" t="-1778" b="-4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D93D325-249A-4A8A-BBF0-BE0DC2273C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47725" y="1995267"/>
                <a:ext cx="5904313" cy="357824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5000"/>
                  </a:lnSpc>
                </a:pPr>
                <a:r>
                  <a:rPr lang="en-CA" b="1" dirty="0"/>
                  <a:t>Theorem. </a:t>
                </a:r>
                <a:r>
                  <a:rPr lang="en-CA" dirty="0"/>
                  <a:t>For any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CA" sz="2800" dirty="0"/>
                  <a:t> </a:t>
                </a:r>
                <a:endParaRPr lang="en-CA" b="1" dirty="0"/>
              </a:p>
              <a:p>
                <a:pPr algn="ctr">
                  <a:lnSpc>
                    <a:spcPct val="105000"/>
                  </a:lnSpc>
                </a:pP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CA" b="0" dirty="0"/>
                  <a:t> </a:t>
                </a:r>
              </a:p>
              <a:p>
                <a:pPr>
                  <a:lnSpc>
                    <a:spcPct val="105000"/>
                  </a:lnSpc>
                </a:pPr>
                <a:r>
                  <a:rPr lang="en-CA" dirty="0"/>
                  <a:t>w</a:t>
                </a:r>
                <a:r>
                  <a:rPr lang="en-CA" b="0" dirty="0"/>
                  <a:t>here </a:t>
                </a:r>
                <a:r>
                  <a:rPr lang="en-CA" b="1" dirty="0"/>
                  <a:t>Y</a:t>
                </a:r>
                <a:r>
                  <a:rPr lang="en-CA" dirty="0"/>
                  <a:t> is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b="0" dirty="0"/>
                  <a:t> such that</a:t>
                </a:r>
              </a:p>
              <a:p>
                <a:pPr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en-CA" b="0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b="0" dirty="0"/>
                  <a:t> is monotone w.r.</a:t>
                </a:r>
                <a:r>
                  <a:rPr lang="en-CA" dirty="0"/>
                  <a:t>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∧, ∨</m:t>
                    </m:r>
                  </m:oMath>
                </a14:m>
                <a:endParaRPr lang="en-CA" b="0" dirty="0"/>
              </a:p>
              <a:p>
                <a:pPr>
                  <a:lnSpc>
                    <a:spcPct val="105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b="0" dirty="0"/>
                  <a:t> is normalized on literals</a:t>
                </a:r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D93D325-249A-4A8A-BBF0-BE0DC2273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725" y="1995267"/>
                <a:ext cx="5904313" cy="3578242"/>
              </a:xfrm>
              <a:prstGeom prst="rect">
                <a:avLst/>
              </a:prstGeom>
              <a:blipFill>
                <a:blip r:embed="rId3"/>
                <a:stretch>
                  <a:fillRect l="-3926" t="-204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1FB6D4C-D7B7-4E01-83B2-7153838A6A4B}"/>
              </a:ext>
            </a:extLst>
          </p:cNvPr>
          <p:cNvSpPr txBox="1"/>
          <p:nvPr/>
        </p:nvSpPr>
        <p:spPr>
          <a:xfrm>
            <a:off x="1148758" y="1089026"/>
            <a:ext cx="355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[Strassen 86,86,88]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D1CAD4-BF2D-446E-80A8-EC6799B9A83D}"/>
              </a:ext>
            </a:extLst>
          </p:cNvPr>
          <p:cNvSpPr txBox="1"/>
          <p:nvPr/>
        </p:nvSpPr>
        <p:spPr>
          <a:xfrm>
            <a:off x="7354996" y="1089025"/>
            <a:ext cx="3689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[Folklore? Selman?]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4C900B-962B-4E88-949E-ED028D157642}"/>
              </a:ext>
            </a:extLst>
          </p:cNvPr>
          <p:cNvSpPr txBox="1"/>
          <p:nvPr/>
        </p:nvSpPr>
        <p:spPr>
          <a:xfrm>
            <a:off x="4887299" y="5614008"/>
            <a:ext cx="2417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>
                <a:solidFill>
                  <a:srgbClr val="FF0000"/>
                </a:solidFill>
              </a:rPr>
              <a:t>Coincidence?</a:t>
            </a:r>
          </a:p>
          <a:p>
            <a:pPr algn="ctr"/>
            <a:r>
              <a:rPr lang="en-CA" sz="3200" b="1" dirty="0">
                <a:solidFill>
                  <a:srgbClr val="FF0000"/>
                </a:solidFill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229996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E0F8F1-08A8-4B99-91F3-66DCFF833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Results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1FC797-CDF9-496A-912F-20BBA3E411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183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9CFD-A2F1-4061-8885-21100D80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Amortized Circuit Complexity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4A2430-2890-4D57-AD11-49533C257EBB}"/>
              </a:ext>
            </a:extLst>
          </p:cNvPr>
          <p:cNvSpPr txBox="1">
            <a:spLocks/>
          </p:cNvSpPr>
          <p:nvPr/>
        </p:nvSpPr>
        <p:spPr>
          <a:xfrm>
            <a:off x="481551" y="3232680"/>
            <a:ext cx="4234011" cy="6400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Ex.</a:t>
            </a:r>
            <a:r>
              <a:rPr lang="en-CA" dirty="0"/>
              <a:t> Branching Programs</a:t>
            </a:r>
            <a:endParaRPr lang="en-CA" b="1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46EF977-FF62-43FE-A383-5CE0461E54AA}"/>
              </a:ext>
            </a:extLst>
          </p:cNvPr>
          <p:cNvGrpSpPr/>
          <p:nvPr/>
        </p:nvGrpSpPr>
        <p:grpSpPr>
          <a:xfrm>
            <a:off x="835239" y="4012196"/>
            <a:ext cx="3267571" cy="1278966"/>
            <a:chOff x="835239" y="4012196"/>
            <a:chExt cx="3267571" cy="1278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3B299A17-D029-4B6A-91A5-A27077D3912C}"/>
                    </a:ext>
                  </a:extLst>
                </p:cNvPr>
                <p:cNvSpPr/>
                <p:nvPr/>
              </p:nvSpPr>
              <p:spPr>
                <a:xfrm>
                  <a:off x="835239" y="4434453"/>
                  <a:ext cx="381221" cy="38122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CA" dirty="0"/>
                    <a:t> </a:t>
                  </a: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3B299A17-D029-4B6A-91A5-A27077D391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239" y="4434453"/>
                  <a:ext cx="381221" cy="38122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0203EC5-E28B-4FF0-B768-2493825A19C3}"/>
                    </a:ext>
                  </a:extLst>
                </p:cNvPr>
                <p:cNvSpPr/>
                <p:nvPr/>
              </p:nvSpPr>
              <p:spPr>
                <a:xfrm>
                  <a:off x="1760137" y="4012196"/>
                  <a:ext cx="381221" cy="38122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A" dirty="0"/>
                    <a:t> </a:t>
                  </a: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30203EC5-E28B-4FF0-B768-2493825A19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0137" y="4012196"/>
                  <a:ext cx="381221" cy="38122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845DD59-911B-4FD9-8044-955715519CA6}"/>
                    </a:ext>
                  </a:extLst>
                </p:cNvPr>
                <p:cNvSpPr/>
                <p:nvPr/>
              </p:nvSpPr>
              <p:spPr>
                <a:xfrm>
                  <a:off x="1760136" y="4909941"/>
                  <a:ext cx="381221" cy="38122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A" dirty="0"/>
                    <a:t> </a:t>
                  </a: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845DD59-911B-4FD9-8044-955715519C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0136" y="4909941"/>
                  <a:ext cx="381221" cy="38122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3C7FFA7-ABF5-48BA-87B4-24E89B4BAEAB}"/>
                </a:ext>
              </a:extLst>
            </p:cNvPr>
            <p:cNvCxnSpPr>
              <a:stCxn id="5" idx="5"/>
              <a:endCxn id="9" idx="2"/>
            </p:cNvCxnSpPr>
            <p:nvPr/>
          </p:nvCxnSpPr>
          <p:spPr>
            <a:xfrm>
              <a:off x="1160631" y="4759845"/>
              <a:ext cx="599505" cy="340707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3C7DA2C-1602-4E9B-A47D-42F8704EFC8F}"/>
                </a:ext>
              </a:extLst>
            </p:cNvPr>
            <p:cNvCxnSpPr>
              <a:cxnSpLocks/>
              <a:stCxn id="5" idx="7"/>
              <a:endCxn id="8" idx="2"/>
            </p:cNvCxnSpPr>
            <p:nvPr/>
          </p:nvCxnSpPr>
          <p:spPr>
            <a:xfrm flipV="1">
              <a:off x="1160631" y="4202807"/>
              <a:ext cx="599506" cy="28747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C26B557-112B-4834-98A7-DB41B64823C1}"/>
                    </a:ext>
                  </a:extLst>
                </p:cNvPr>
                <p:cNvSpPr/>
                <p:nvPr/>
              </p:nvSpPr>
              <p:spPr>
                <a:xfrm>
                  <a:off x="2740863" y="4012196"/>
                  <a:ext cx="381221" cy="38122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CA" dirty="0"/>
                    <a:t> </a:t>
                  </a: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6C26B557-112B-4834-98A7-DB41B64823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863" y="4012196"/>
                  <a:ext cx="381221" cy="38122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406709D-DD4A-4447-9921-362FE20299A8}"/>
                    </a:ext>
                  </a:extLst>
                </p:cNvPr>
                <p:cNvSpPr/>
                <p:nvPr/>
              </p:nvSpPr>
              <p:spPr>
                <a:xfrm>
                  <a:off x="2740862" y="4909941"/>
                  <a:ext cx="381221" cy="38122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CA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4406709D-DD4A-4447-9921-362FE20299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862" y="4909941"/>
                  <a:ext cx="381221" cy="381221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390C6DD-C748-40F4-9A0E-4EB76E365EC3}"/>
                </a:ext>
              </a:extLst>
            </p:cNvPr>
            <p:cNvSpPr/>
            <p:nvPr/>
          </p:nvSpPr>
          <p:spPr>
            <a:xfrm>
              <a:off x="3721589" y="4012196"/>
              <a:ext cx="381221" cy="381221"/>
            </a:xfrm>
            <a:prstGeom prst="ellipse">
              <a:avLst/>
            </a:prstGeom>
            <a:solidFill>
              <a:srgbClr val="FF0000">
                <a:alpha val="1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E2E6C60-1B8D-45FE-AB38-16C7D0E48052}"/>
                </a:ext>
              </a:extLst>
            </p:cNvPr>
            <p:cNvSpPr/>
            <p:nvPr/>
          </p:nvSpPr>
          <p:spPr>
            <a:xfrm>
              <a:off x="3721588" y="4909941"/>
              <a:ext cx="381221" cy="38122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303F298-8B4D-46A3-8AF9-15BB725A1AE3}"/>
                </a:ext>
              </a:extLst>
            </p:cNvPr>
            <p:cNvCxnSpPr>
              <a:cxnSpLocks/>
              <a:stCxn id="9" idx="6"/>
              <a:endCxn id="15" idx="2"/>
            </p:cNvCxnSpPr>
            <p:nvPr/>
          </p:nvCxnSpPr>
          <p:spPr>
            <a:xfrm flipV="1">
              <a:off x="2141357" y="4202807"/>
              <a:ext cx="599506" cy="897745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08D9623-B18A-4836-9180-C0278BF5693A}"/>
                </a:ext>
              </a:extLst>
            </p:cNvPr>
            <p:cNvCxnSpPr>
              <a:cxnSpLocks/>
              <a:stCxn id="16" idx="6"/>
              <a:endCxn id="19" idx="2"/>
            </p:cNvCxnSpPr>
            <p:nvPr/>
          </p:nvCxnSpPr>
          <p:spPr>
            <a:xfrm flipV="1">
              <a:off x="3122083" y="4202807"/>
              <a:ext cx="599506" cy="897745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784C145-58D8-46B0-BAB2-0E0B4CD5E6DD}"/>
                </a:ext>
              </a:extLst>
            </p:cNvPr>
            <p:cNvCxnSpPr>
              <a:cxnSpLocks/>
              <a:stCxn id="8" idx="5"/>
              <a:endCxn id="16" idx="2"/>
            </p:cNvCxnSpPr>
            <p:nvPr/>
          </p:nvCxnSpPr>
          <p:spPr>
            <a:xfrm>
              <a:off x="2085529" y="4337588"/>
              <a:ext cx="655333" cy="762964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8F851B1-7982-4FA0-B9B1-D10B88FD7747}"/>
                </a:ext>
              </a:extLst>
            </p:cNvPr>
            <p:cNvCxnSpPr>
              <a:cxnSpLocks/>
              <a:stCxn id="15" idx="5"/>
              <a:endCxn id="20" idx="2"/>
            </p:cNvCxnSpPr>
            <p:nvPr/>
          </p:nvCxnSpPr>
          <p:spPr>
            <a:xfrm>
              <a:off x="3066255" y="4337588"/>
              <a:ext cx="655333" cy="762964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B206B46-99B4-4594-BDE7-EC8EF6006FD1}"/>
                </a:ext>
              </a:extLst>
            </p:cNvPr>
            <p:cNvCxnSpPr>
              <a:cxnSpLocks/>
              <a:stCxn id="9" idx="6"/>
              <a:endCxn id="16" idx="2"/>
            </p:cNvCxnSpPr>
            <p:nvPr/>
          </p:nvCxnSpPr>
          <p:spPr>
            <a:xfrm>
              <a:off x="2141357" y="5100552"/>
              <a:ext cx="59950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815DF3E-A357-46DD-AD9F-994BCE600DC5}"/>
                </a:ext>
              </a:extLst>
            </p:cNvPr>
            <p:cNvCxnSpPr>
              <a:cxnSpLocks/>
              <a:stCxn id="8" idx="6"/>
              <a:endCxn id="15" idx="2"/>
            </p:cNvCxnSpPr>
            <p:nvPr/>
          </p:nvCxnSpPr>
          <p:spPr>
            <a:xfrm>
              <a:off x="2141358" y="4202807"/>
              <a:ext cx="59950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0E3ED0B-65E6-470A-A291-BC4B43EC8882}"/>
                </a:ext>
              </a:extLst>
            </p:cNvPr>
            <p:cNvCxnSpPr>
              <a:cxnSpLocks/>
              <a:stCxn id="15" idx="6"/>
              <a:endCxn id="19" idx="2"/>
            </p:cNvCxnSpPr>
            <p:nvPr/>
          </p:nvCxnSpPr>
          <p:spPr>
            <a:xfrm>
              <a:off x="3122084" y="4202807"/>
              <a:ext cx="59950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A39B5A2-2BEB-41A1-8245-CAC8544B7BAF}"/>
                </a:ext>
              </a:extLst>
            </p:cNvPr>
            <p:cNvCxnSpPr>
              <a:cxnSpLocks/>
              <a:stCxn id="16" idx="6"/>
              <a:endCxn id="20" idx="2"/>
            </p:cNvCxnSpPr>
            <p:nvPr/>
          </p:nvCxnSpPr>
          <p:spPr>
            <a:xfrm>
              <a:off x="3122083" y="5100552"/>
              <a:ext cx="59950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806697BC-7867-4580-8712-9C42A5915B83}"/>
              </a:ext>
            </a:extLst>
          </p:cNvPr>
          <p:cNvSpPr txBox="1">
            <a:spLocks/>
          </p:cNvSpPr>
          <p:nvPr/>
        </p:nvSpPr>
        <p:spPr>
          <a:xfrm>
            <a:off x="363337" y="5644923"/>
            <a:ext cx="5517491" cy="6400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Given input x, follow path…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7C8B3D27-D191-4595-8DE3-C41FAEF38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51"/>
                <a:ext cx="11939355" cy="17891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{finite gate set},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circuits}</a:t>
                </a:r>
              </a:p>
              <a:p>
                <a:pPr lvl="1"/>
                <a:r>
                  <a:rPr lang="en-CA" dirty="0"/>
                  <a:t>Allow multiple inputs/outputs, filters</a:t>
                </a:r>
                <a:r>
                  <a:rPr lang="en-CA" b="1" dirty="0"/>
                  <a:t> </a:t>
                </a:r>
                <a:r>
                  <a:rPr lang="en-CA" dirty="0"/>
                  <a:t>on allowed input functions,</a:t>
                </a:r>
                <a:br>
                  <a:rPr lang="en-CA" dirty="0"/>
                </a:br>
                <a:r>
                  <a:rPr lang="en-CA" dirty="0"/>
                  <a:t>non-uniform costs for each gate, ...</a:t>
                </a:r>
              </a:p>
            </p:txBody>
          </p:sp>
        </mc:Choice>
        <mc:Fallback xmlns="">
          <p:sp>
            <p:nvSpPr>
              <p:cNvPr id="76" name="Content Placeholder 2">
                <a:extLst>
                  <a:ext uri="{FF2B5EF4-FFF2-40B4-BE49-F238E27FC236}">
                    <a16:creationId xmlns:a16="http://schemas.microsoft.com/office/drawing/2014/main" id="{7C8B3D27-D191-4595-8DE3-C41FAEF38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51"/>
                <a:ext cx="11939355" cy="1789120"/>
              </a:xfrm>
              <a:blipFill>
                <a:blip r:embed="rId7"/>
                <a:stretch>
                  <a:fillRect l="-153" b="-92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73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2" grpId="0"/>
      <p:bldP spid="7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9CFD-A2F1-4061-8885-21100D80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Amortized Circuit Complexity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23AA953-74C7-4900-8209-DAB669B831F0}"/>
              </a:ext>
            </a:extLst>
          </p:cNvPr>
          <p:cNvSpPr txBox="1">
            <a:spLocks/>
          </p:cNvSpPr>
          <p:nvPr/>
        </p:nvSpPr>
        <p:spPr>
          <a:xfrm>
            <a:off x="481551" y="3232680"/>
            <a:ext cx="4234011" cy="6400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Ex.</a:t>
            </a:r>
            <a:r>
              <a:rPr lang="en-CA" dirty="0"/>
              <a:t> Branching Programs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0D94F76E-86CF-4270-9DC7-8E7594EEE5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0538" y="5605050"/>
                <a:ext cx="2120741" cy="64008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0,1,0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0D94F76E-86CF-4270-9DC7-8E7594EEE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38" y="5605050"/>
                <a:ext cx="2120741" cy="6400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7A475F0-6447-41C3-9C79-187546DD4C56}"/>
                  </a:ext>
                </a:extLst>
              </p:cNvPr>
              <p:cNvSpPr/>
              <p:nvPr/>
            </p:nvSpPr>
            <p:spPr>
              <a:xfrm>
                <a:off x="835238" y="4427056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97A475F0-6447-41C3-9C79-187546DD4C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38" y="4427056"/>
                <a:ext cx="381221" cy="38122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CD71426-F53D-44D7-A7DD-820800DCB172}"/>
                  </a:ext>
                </a:extLst>
              </p:cNvPr>
              <p:cNvSpPr/>
              <p:nvPr/>
            </p:nvSpPr>
            <p:spPr>
              <a:xfrm>
                <a:off x="1760136" y="4004799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CD71426-F53D-44D7-A7DD-820800DCB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36" y="4004799"/>
                <a:ext cx="381221" cy="38122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F3D754F-F9B5-4446-81FB-EB03E64D5998}"/>
                  </a:ext>
                </a:extLst>
              </p:cNvPr>
              <p:cNvSpPr/>
              <p:nvPr/>
            </p:nvSpPr>
            <p:spPr>
              <a:xfrm>
                <a:off x="1760135" y="4902544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F3D754F-F9B5-4446-81FB-EB03E64D59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35" y="4902544"/>
                <a:ext cx="381221" cy="38122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FD37984-A2EA-47AC-BCAC-9303317D6E23}"/>
              </a:ext>
            </a:extLst>
          </p:cNvPr>
          <p:cNvCxnSpPr>
            <a:stCxn id="71" idx="5"/>
            <a:endCxn id="73" idx="2"/>
          </p:cNvCxnSpPr>
          <p:nvPr/>
        </p:nvCxnSpPr>
        <p:spPr>
          <a:xfrm>
            <a:off x="1160630" y="4752448"/>
            <a:ext cx="599505" cy="340707"/>
          </a:xfrm>
          <a:prstGeom prst="straightConnector1">
            <a:avLst/>
          </a:prstGeom>
          <a:ln w="254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5B9D523-DDF2-4639-B4BF-1EC2272E3EF5}"/>
              </a:ext>
            </a:extLst>
          </p:cNvPr>
          <p:cNvCxnSpPr>
            <a:cxnSpLocks/>
            <a:stCxn id="71" idx="7"/>
            <a:endCxn id="72" idx="2"/>
          </p:cNvCxnSpPr>
          <p:nvPr/>
        </p:nvCxnSpPr>
        <p:spPr>
          <a:xfrm flipV="1">
            <a:off x="1160630" y="4195410"/>
            <a:ext cx="599506" cy="2874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113EFBF-B3E2-4AC5-882B-0FBB6125B48A}"/>
                  </a:ext>
                </a:extLst>
              </p:cNvPr>
              <p:cNvSpPr/>
              <p:nvPr/>
            </p:nvSpPr>
            <p:spPr>
              <a:xfrm>
                <a:off x="2740862" y="4004799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5113EFBF-B3E2-4AC5-882B-0FBB6125B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62" y="4004799"/>
                <a:ext cx="381221" cy="38122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652947A-9055-4E6F-8994-161F5E445229}"/>
                  </a:ext>
                </a:extLst>
              </p:cNvPr>
              <p:cNvSpPr/>
              <p:nvPr/>
            </p:nvSpPr>
            <p:spPr>
              <a:xfrm>
                <a:off x="2740861" y="4902544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652947A-9055-4E6F-8994-161F5E445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61" y="4902544"/>
                <a:ext cx="381221" cy="38122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>
            <a:extLst>
              <a:ext uri="{FF2B5EF4-FFF2-40B4-BE49-F238E27FC236}">
                <a16:creationId xmlns:a16="http://schemas.microsoft.com/office/drawing/2014/main" id="{CFE7B1A6-6CD4-41CC-9373-C2942AA7FD6E}"/>
              </a:ext>
            </a:extLst>
          </p:cNvPr>
          <p:cNvSpPr/>
          <p:nvPr/>
        </p:nvSpPr>
        <p:spPr>
          <a:xfrm>
            <a:off x="3721587" y="4902544"/>
            <a:ext cx="381221" cy="3812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D2808545-C47A-4EF6-B99A-343E7C5C7B00}"/>
              </a:ext>
            </a:extLst>
          </p:cNvPr>
          <p:cNvCxnSpPr>
            <a:cxnSpLocks/>
            <a:stCxn id="73" idx="6"/>
            <a:endCxn id="76" idx="2"/>
          </p:cNvCxnSpPr>
          <p:nvPr/>
        </p:nvCxnSpPr>
        <p:spPr>
          <a:xfrm flipV="1">
            <a:off x="2141356" y="4195410"/>
            <a:ext cx="599506" cy="89774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41C971F-243F-417A-83D0-A30340A09128}"/>
              </a:ext>
            </a:extLst>
          </p:cNvPr>
          <p:cNvCxnSpPr>
            <a:cxnSpLocks/>
            <a:stCxn id="77" idx="6"/>
          </p:cNvCxnSpPr>
          <p:nvPr/>
        </p:nvCxnSpPr>
        <p:spPr>
          <a:xfrm flipV="1">
            <a:off x="3122082" y="4195410"/>
            <a:ext cx="599506" cy="897745"/>
          </a:xfrm>
          <a:prstGeom prst="straightConnector1">
            <a:avLst/>
          </a:prstGeom>
          <a:ln w="254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4C0119F-1776-4AA6-BCAF-B23AF473BA0E}"/>
              </a:ext>
            </a:extLst>
          </p:cNvPr>
          <p:cNvCxnSpPr>
            <a:cxnSpLocks/>
            <a:stCxn id="72" idx="5"/>
            <a:endCxn id="77" idx="2"/>
          </p:cNvCxnSpPr>
          <p:nvPr/>
        </p:nvCxnSpPr>
        <p:spPr>
          <a:xfrm>
            <a:off x="2085528" y="4330191"/>
            <a:ext cx="655333" cy="76296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5633CC5-180C-43FA-B759-709C0DD5819F}"/>
              </a:ext>
            </a:extLst>
          </p:cNvPr>
          <p:cNvCxnSpPr>
            <a:cxnSpLocks/>
            <a:stCxn id="76" idx="5"/>
            <a:endCxn id="79" idx="2"/>
          </p:cNvCxnSpPr>
          <p:nvPr/>
        </p:nvCxnSpPr>
        <p:spPr>
          <a:xfrm>
            <a:off x="3066254" y="4330191"/>
            <a:ext cx="655333" cy="762964"/>
          </a:xfrm>
          <a:prstGeom prst="straightConnector1">
            <a:avLst/>
          </a:prstGeom>
          <a:ln w="254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0F8F168-1D08-4F2B-8F9B-73D3755280B1}"/>
              </a:ext>
            </a:extLst>
          </p:cNvPr>
          <p:cNvCxnSpPr>
            <a:cxnSpLocks/>
            <a:stCxn id="73" idx="6"/>
            <a:endCxn id="77" idx="2"/>
          </p:cNvCxnSpPr>
          <p:nvPr/>
        </p:nvCxnSpPr>
        <p:spPr>
          <a:xfrm>
            <a:off x="2141356" y="5093155"/>
            <a:ext cx="599505" cy="0"/>
          </a:xfrm>
          <a:prstGeom prst="straightConnector1">
            <a:avLst/>
          </a:prstGeom>
          <a:ln w="254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D43E4FDC-1058-4C4B-9F00-383D464357D8}"/>
              </a:ext>
            </a:extLst>
          </p:cNvPr>
          <p:cNvCxnSpPr>
            <a:cxnSpLocks/>
            <a:stCxn id="72" idx="6"/>
            <a:endCxn id="76" idx="2"/>
          </p:cNvCxnSpPr>
          <p:nvPr/>
        </p:nvCxnSpPr>
        <p:spPr>
          <a:xfrm>
            <a:off x="2141357" y="4195410"/>
            <a:ext cx="599505" cy="0"/>
          </a:xfrm>
          <a:prstGeom prst="straightConnector1">
            <a:avLst/>
          </a:prstGeom>
          <a:ln w="254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81A3AA8-728B-4036-BFE3-F1666624FD37}"/>
              </a:ext>
            </a:extLst>
          </p:cNvPr>
          <p:cNvCxnSpPr>
            <a:cxnSpLocks/>
            <a:stCxn id="76" idx="6"/>
          </p:cNvCxnSpPr>
          <p:nvPr/>
        </p:nvCxnSpPr>
        <p:spPr>
          <a:xfrm>
            <a:off x="3122083" y="4195410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4322A03-055D-46DF-BF27-FBF51382A250}"/>
              </a:ext>
            </a:extLst>
          </p:cNvPr>
          <p:cNvCxnSpPr>
            <a:cxnSpLocks/>
            <a:stCxn id="77" idx="6"/>
            <a:endCxn id="79" idx="2"/>
          </p:cNvCxnSpPr>
          <p:nvPr/>
        </p:nvCxnSpPr>
        <p:spPr>
          <a:xfrm>
            <a:off x="3122082" y="5093155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A1825A47-0EC2-4D51-B241-8E9AF13DBD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9" y="1252950"/>
                <a:ext cx="11939355" cy="205211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{finite gate set},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circuits}</a:t>
                </a:r>
              </a:p>
              <a:p>
                <a:pPr lvl="1"/>
                <a:r>
                  <a:rPr lang="en-CA" dirty="0"/>
                  <a:t>Allow multiple inputs/outputs, filters</a:t>
                </a:r>
                <a:r>
                  <a:rPr lang="en-CA" b="1" dirty="0"/>
                  <a:t> </a:t>
                </a:r>
                <a:r>
                  <a:rPr lang="en-CA" dirty="0"/>
                  <a:t>on allowed input functions,</a:t>
                </a:r>
                <a:br>
                  <a:rPr lang="en-CA" dirty="0"/>
                </a:br>
                <a:r>
                  <a:rPr lang="en-CA" dirty="0"/>
                  <a:t>non-uniform costs for each gate, ...</a:t>
                </a:r>
              </a:p>
            </p:txBody>
          </p:sp>
        </mc:Choice>
        <mc:Fallback>
          <p:sp>
            <p:nvSpPr>
              <p:cNvPr id="89" name="Content Placeholder 2">
                <a:extLst>
                  <a:ext uri="{FF2B5EF4-FFF2-40B4-BE49-F238E27FC236}">
                    <a16:creationId xmlns:a16="http://schemas.microsoft.com/office/drawing/2014/main" id="{A1825A47-0EC2-4D51-B241-8E9AF13DBD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9" y="1252950"/>
                <a:ext cx="11939355" cy="2052111"/>
              </a:xfrm>
              <a:prstGeom prst="rect">
                <a:avLst/>
              </a:prstGeom>
              <a:blipFill>
                <a:blip r:embed="rId8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>
            <a:extLst>
              <a:ext uri="{FF2B5EF4-FFF2-40B4-BE49-F238E27FC236}">
                <a16:creationId xmlns:a16="http://schemas.microsoft.com/office/drawing/2014/main" id="{6B9931B5-F3B9-4DA3-8C1B-FC56752A8CB2}"/>
              </a:ext>
            </a:extLst>
          </p:cNvPr>
          <p:cNvSpPr/>
          <p:nvPr/>
        </p:nvSpPr>
        <p:spPr>
          <a:xfrm>
            <a:off x="3721589" y="4012196"/>
            <a:ext cx="381221" cy="381221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 </a:t>
            </a:r>
          </a:p>
        </p:txBody>
      </p:sp>
    </p:spTree>
    <p:extLst>
      <p:ext uri="{BB962C8B-B14F-4D97-AF65-F5344CB8AC3E}">
        <p14:creationId xmlns:p14="http://schemas.microsoft.com/office/powerpoint/2010/main" val="2475172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9CFD-A2F1-4061-8885-21100D80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Amortized Circuit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216F92E9-3134-4CF8-ADBA-FD5AFAE74C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50"/>
                <a:ext cx="11939355" cy="203731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{finite gate set},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circuits}</a:t>
                </a:r>
              </a:p>
              <a:p>
                <a:pPr lvl="1"/>
                <a:r>
                  <a:rPr lang="en-CA" dirty="0"/>
                  <a:t>Allow multiple inputs/outputs, filters</a:t>
                </a:r>
                <a:r>
                  <a:rPr lang="en-CA" b="1" dirty="0"/>
                  <a:t> </a:t>
                </a:r>
                <a:r>
                  <a:rPr lang="en-CA" dirty="0"/>
                  <a:t>on allowed input functions,</a:t>
                </a:r>
                <a:br>
                  <a:rPr lang="en-CA" dirty="0"/>
                </a:br>
                <a:r>
                  <a:rPr lang="en-CA" dirty="0"/>
                  <a:t>non-uniform costs for each gate, …</a:t>
                </a:r>
              </a:p>
            </p:txBody>
          </p:sp>
        </mc:Choice>
        <mc:Fallback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216F92E9-3134-4CF8-ADBA-FD5AFAE74C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50"/>
                <a:ext cx="11939355" cy="2037317"/>
              </a:xfrm>
              <a:blipFill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23AA953-74C7-4900-8209-DAB669B831F0}"/>
              </a:ext>
            </a:extLst>
          </p:cNvPr>
          <p:cNvSpPr txBox="1">
            <a:spLocks/>
          </p:cNvSpPr>
          <p:nvPr/>
        </p:nvSpPr>
        <p:spPr>
          <a:xfrm>
            <a:off x="481551" y="3232680"/>
            <a:ext cx="4234011" cy="6400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Ex.</a:t>
            </a:r>
            <a:r>
              <a:rPr lang="en-CA" dirty="0"/>
              <a:t> Branching Programs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0D94F76E-86CF-4270-9DC7-8E7594EEE5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0538" y="5605050"/>
                <a:ext cx="2120741" cy="64008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0,1,0</m:t>
                        </m:r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0" name="Content Placeholder 2">
                <a:extLst>
                  <a:ext uri="{FF2B5EF4-FFF2-40B4-BE49-F238E27FC236}">
                    <a16:creationId xmlns:a16="http://schemas.microsoft.com/office/drawing/2014/main" id="{0D94F76E-86CF-4270-9DC7-8E7594EEE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538" y="5605050"/>
                <a:ext cx="2120741" cy="6400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B0A4829-6C2E-472D-B482-145983D090DE}"/>
                  </a:ext>
                </a:extLst>
              </p:cNvPr>
              <p:cNvSpPr/>
              <p:nvPr/>
            </p:nvSpPr>
            <p:spPr>
              <a:xfrm>
                <a:off x="830390" y="4419659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B0A4829-6C2E-472D-B482-145983D090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390" y="4419659"/>
                <a:ext cx="381221" cy="38122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8CF2E4E-ED34-4C84-AF4C-9AE43BF33098}"/>
                  </a:ext>
                </a:extLst>
              </p:cNvPr>
              <p:cNvSpPr/>
              <p:nvPr/>
            </p:nvSpPr>
            <p:spPr>
              <a:xfrm>
                <a:off x="1755288" y="3997402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8CF2E4E-ED34-4C84-AF4C-9AE43BF33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288" y="3997402"/>
                <a:ext cx="381221" cy="38122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FFAD20E-1252-4CE4-9D67-525F6001ECB2}"/>
                  </a:ext>
                </a:extLst>
              </p:cNvPr>
              <p:cNvSpPr/>
              <p:nvPr/>
            </p:nvSpPr>
            <p:spPr>
              <a:xfrm>
                <a:off x="1755287" y="4895147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4FFAD20E-1252-4CE4-9D67-525F6001E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287" y="4895147"/>
                <a:ext cx="381221" cy="38122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D7E343D-721F-4360-9C7A-298816C7E115}"/>
              </a:ext>
            </a:extLst>
          </p:cNvPr>
          <p:cNvCxnSpPr>
            <a:stCxn id="41" idx="5"/>
            <a:endCxn id="43" idx="2"/>
          </p:cNvCxnSpPr>
          <p:nvPr/>
        </p:nvCxnSpPr>
        <p:spPr>
          <a:xfrm>
            <a:off x="1155782" y="4745051"/>
            <a:ext cx="599505" cy="340707"/>
          </a:xfrm>
          <a:prstGeom prst="straightConnector1">
            <a:avLst/>
          </a:prstGeom>
          <a:ln w="254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82FD08E-00A7-4606-806D-783FA40462E1}"/>
              </a:ext>
            </a:extLst>
          </p:cNvPr>
          <p:cNvCxnSpPr>
            <a:cxnSpLocks/>
            <a:stCxn id="41" idx="7"/>
            <a:endCxn id="42" idx="2"/>
          </p:cNvCxnSpPr>
          <p:nvPr/>
        </p:nvCxnSpPr>
        <p:spPr>
          <a:xfrm flipV="1">
            <a:off x="1155782" y="4188013"/>
            <a:ext cx="599506" cy="2874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906E249-D673-46B7-B29D-32A5C5B8618D}"/>
                  </a:ext>
                </a:extLst>
              </p:cNvPr>
              <p:cNvSpPr/>
              <p:nvPr/>
            </p:nvSpPr>
            <p:spPr>
              <a:xfrm>
                <a:off x="2736014" y="3997402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906E249-D673-46B7-B29D-32A5C5B861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14" y="3997402"/>
                <a:ext cx="381221" cy="38122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443F8D6-8491-40E8-A3CF-2764607F7D4F}"/>
                  </a:ext>
                </a:extLst>
              </p:cNvPr>
              <p:cNvSpPr/>
              <p:nvPr/>
            </p:nvSpPr>
            <p:spPr>
              <a:xfrm>
                <a:off x="2736013" y="4895147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443F8D6-8491-40E8-A3CF-2764607F7D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6013" y="4895147"/>
                <a:ext cx="381221" cy="38122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>
            <a:extLst>
              <a:ext uri="{FF2B5EF4-FFF2-40B4-BE49-F238E27FC236}">
                <a16:creationId xmlns:a16="http://schemas.microsoft.com/office/drawing/2014/main" id="{3F025F36-6AB3-4144-AA30-B02CC5AFBB92}"/>
              </a:ext>
            </a:extLst>
          </p:cNvPr>
          <p:cNvSpPr/>
          <p:nvPr/>
        </p:nvSpPr>
        <p:spPr>
          <a:xfrm>
            <a:off x="3716739" y="4895147"/>
            <a:ext cx="381221" cy="3812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6017E2E-11C1-4158-BDDB-AD243B07D6BD}"/>
              </a:ext>
            </a:extLst>
          </p:cNvPr>
          <p:cNvCxnSpPr>
            <a:cxnSpLocks/>
            <a:stCxn id="43" idx="6"/>
            <a:endCxn id="46" idx="2"/>
          </p:cNvCxnSpPr>
          <p:nvPr/>
        </p:nvCxnSpPr>
        <p:spPr>
          <a:xfrm flipV="1">
            <a:off x="2136508" y="4188013"/>
            <a:ext cx="599506" cy="897745"/>
          </a:xfrm>
          <a:prstGeom prst="straightConnector1">
            <a:avLst/>
          </a:prstGeom>
          <a:ln w="25400">
            <a:solidFill>
              <a:schemeClr val="accent2">
                <a:alpha val="2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841E008-9215-479E-8EC9-887C3608E365}"/>
              </a:ext>
            </a:extLst>
          </p:cNvPr>
          <p:cNvCxnSpPr>
            <a:cxnSpLocks/>
            <a:stCxn id="47" idx="6"/>
          </p:cNvCxnSpPr>
          <p:nvPr/>
        </p:nvCxnSpPr>
        <p:spPr>
          <a:xfrm flipV="1">
            <a:off x="3117234" y="4188013"/>
            <a:ext cx="599506" cy="897745"/>
          </a:xfrm>
          <a:prstGeom prst="straightConnector1">
            <a:avLst/>
          </a:prstGeom>
          <a:ln w="254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410667D-709C-4E69-BDC2-78F6164E0441}"/>
              </a:ext>
            </a:extLst>
          </p:cNvPr>
          <p:cNvCxnSpPr>
            <a:cxnSpLocks/>
            <a:stCxn id="42" idx="5"/>
            <a:endCxn id="47" idx="2"/>
          </p:cNvCxnSpPr>
          <p:nvPr/>
        </p:nvCxnSpPr>
        <p:spPr>
          <a:xfrm>
            <a:off x="2080680" y="4322794"/>
            <a:ext cx="655333" cy="76296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9D429FC-8817-4A99-9384-B2497C4559A1}"/>
              </a:ext>
            </a:extLst>
          </p:cNvPr>
          <p:cNvCxnSpPr>
            <a:cxnSpLocks/>
            <a:stCxn id="46" idx="5"/>
            <a:endCxn id="50" idx="2"/>
          </p:cNvCxnSpPr>
          <p:nvPr/>
        </p:nvCxnSpPr>
        <p:spPr>
          <a:xfrm>
            <a:off x="3061406" y="4322794"/>
            <a:ext cx="655333" cy="762964"/>
          </a:xfrm>
          <a:prstGeom prst="straightConnector1">
            <a:avLst/>
          </a:prstGeom>
          <a:ln w="254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1F9CF46-7FCC-47BC-BC4C-B56E88CCABC1}"/>
              </a:ext>
            </a:extLst>
          </p:cNvPr>
          <p:cNvCxnSpPr>
            <a:cxnSpLocks/>
            <a:stCxn id="43" idx="6"/>
            <a:endCxn id="47" idx="2"/>
          </p:cNvCxnSpPr>
          <p:nvPr/>
        </p:nvCxnSpPr>
        <p:spPr>
          <a:xfrm>
            <a:off x="2136508" y="5085758"/>
            <a:ext cx="599505" cy="0"/>
          </a:xfrm>
          <a:prstGeom prst="straightConnector1">
            <a:avLst/>
          </a:prstGeom>
          <a:ln w="254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6900FC7-D6A5-49AF-AFCF-D04DCB6B24EB}"/>
              </a:ext>
            </a:extLst>
          </p:cNvPr>
          <p:cNvCxnSpPr>
            <a:cxnSpLocks/>
            <a:stCxn id="42" idx="6"/>
            <a:endCxn id="46" idx="2"/>
          </p:cNvCxnSpPr>
          <p:nvPr/>
        </p:nvCxnSpPr>
        <p:spPr>
          <a:xfrm>
            <a:off x="2136509" y="4188013"/>
            <a:ext cx="599505" cy="0"/>
          </a:xfrm>
          <a:prstGeom prst="straightConnector1">
            <a:avLst/>
          </a:prstGeom>
          <a:ln w="25400">
            <a:solidFill>
              <a:srgbClr val="FF0000">
                <a:alpha val="2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452CA10A-F2BB-4FC3-9BFB-9AEEE7998E59}"/>
              </a:ext>
            </a:extLst>
          </p:cNvPr>
          <p:cNvCxnSpPr>
            <a:cxnSpLocks/>
            <a:stCxn id="46" idx="6"/>
          </p:cNvCxnSpPr>
          <p:nvPr/>
        </p:nvCxnSpPr>
        <p:spPr>
          <a:xfrm>
            <a:off x="3117235" y="4188013"/>
            <a:ext cx="599505" cy="0"/>
          </a:xfrm>
          <a:prstGeom prst="straightConnector1">
            <a:avLst/>
          </a:prstGeom>
          <a:ln w="25400">
            <a:solidFill>
              <a:schemeClr val="accent2">
                <a:alpha val="2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4031E8A-F4B7-42A1-B997-F9C67F5DF18D}"/>
              </a:ext>
            </a:extLst>
          </p:cNvPr>
          <p:cNvCxnSpPr>
            <a:cxnSpLocks/>
            <a:stCxn id="47" idx="6"/>
            <a:endCxn id="50" idx="2"/>
          </p:cNvCxnSpPr>
          <p:nvPr/>
        </p:nvCxnSpPr>
        <p:spPr>
          <a:xfrm>
            <a:off x="3117234" y="5085758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01346A8-DAC3-46D5-902B-20A4575CFD32}"/>
              </a:ext>
            </a:extLst>
          </p:cNvPr>
          <p:cNvSpPr txBox="1">
            <a:spLocks/>
          </p:cNvSpPr>
          <p:nvPr/>
        </p:nvSpPr>
        <p:spPr>
          <a:xfrm>
            <a:off x="4539490" y="4290229"/>
            <a:ext cx="1434016" cy="6400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>
                <a:solidFill>
                  <a:schemeClr val="accent1"/>
                </a:solidFill>
              </a:rPr>
              <a:t>Accept!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A8D2204-B79C-4140-8DC2-3856BFD5E069}"/>
              </a:ext>
            </a:extLst>
          </p:cNvPr>
          <p:cNvSpPr/>
          <p:nvPr/>
        </p:nvSpPr>
        <p:spPr>
          <a:xfrm>
            <a:off x="3721589" y="4012196"/>
            <a:ext cx="381221" cy="381221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 </a:t>
            </a:r>
          </a:p>
        </p:txBody>
      </p:sp>
    </p:spTree>
    <p:extLst>
      <p:ext uri="{BB962C8B-B14F-4D97-AF65-F5344CB8AC3E}">
        <p14:creationId xmlns:p14="http://schemas.microsoft.com/office/powerpoint/2010/main" val="449977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28D8-291C-4946-963B-9D27DD73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Direct-Sum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C4B85-A930-4824-A5D9-71D3D4CA98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6513" y="3593592"/>
                <a:ext cx="11358973" cy="32644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A" dirty="0"/>
                  <a:t>More formally,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𝑐𝑜𝑠𝑡</m:t>
                              </m:r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𝑛𝑇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 ?</m:t>
                          </m:r>
                        </m:e>
                      </m:func>
                    </m:oMath>
                  </m:oMathPara>
                </a14:m>
                <a:endParaRPr lang="en-CA" b="0" dirty="0"/>
              </a:p>
              <a:p>
                <a:pPr marL="0" indent="0">
                  <a:buNone/>
                </a:pPr>
                <a:r>
                  <a:rPr lang="en-CA" dirty="0"/>
                  <a:t>These problems occur </a:t>
                </a:r>
                <a:r>
                  <a:rPr lang="en-CA" b="1" dirty="0"/>
                  <a:t>everywhere</a:t>
                </a:r>
                <a:r>
                  <a:rPr lang="en-CA" dirty="0"/>
                  <a:t> in complexity theory and TCS!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6C4B85-A930-4824-A5D9-71D3D4CA98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513" y="3593592"/>
                <a:ext cx="11358973" cy="3264408"/>
              </a:xfrm>
              <a:blipFill>
                <a:blip r:embed="rId2"/>
                <a:stretch>
                  <a:fillRect l="-21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93FC2E-078B-430B-B738-3D8B666096AB}"/>
              </a:ext>
            </a:extLst>
          </p:cNvPr>
          <p:cNvSpPr txBox="1">
            <a:spLocks/>
          </p:cNvSpPr>
          <p:nvPr/>
        </p:nvSpPr>
        <p:spPr>
          <a:xfrm>
            <a:off x="459909" y="1405349"/>
            <a:ext cx="11358973" cy="276200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CA" dirty="0"/>
              <a:t>Is the </a:t>
            </a:r>
            <a:r>
              <a:rPr lang="en-CA" b="1" dirty="0"/>
              <a:t>fastest</a:t>
            </a:r>
            <a:r>
              <a:rPr lang="en-CA" dirty="0"/>
              <a:t> way to solve </a:t>
            </a:r>
            <a:r>
              <a:rPr lang="en-CA" b="1" dirty="0"/>
              <a:t>n</a:t>
            </a:r>
            <a:r>
              <a:rPr lang="en-CA" dirty="0"/>
              <a:t> instances of some computational task </a:t>
            </a:r>
            <a:r>
              <a:rPr lang="en-CA" b="1" dirty="0"/>
              <a:t>T</a:t>
            </a:r>
            <a:r>
              <a:rPr lang="en-CA" dirty="0"/>
              <a:t> to run the fastest algorithm for </a:t>
            </a:r>
            <a:r>
              <a:rPr lang="en-CA" b="1" dirty="0"/>
              <a:t>1</a:t>
            </a:r>
            <a:r>
              <a:rPr lang="en-CA" dirty="0"/>
              <a:t> instance </a:t>
            </a:r>
            <a:r>
              <a:rPr lang="en-CA" b="1" dirty="0"/>
              <a:t>n </a:t>
            </a:r>
            <a:r>
              <a:rPr lang="en-CA" dirty="0"/>
              <a:t>times?</a:t>
            </a:r>
          </a:p>
          <a:p>
            <a:pPr marL="0" indent="0">
              <a:buFont typeface="Calibri" panose="020F0502020204030204" pitchFamily="34" charset="0"/>
              <a:buNone/>
            </a:pPr>
            <a:r>
              <a:rPr lang="en-CA" b="1" dirty="0"/>
              <a:t>Or</a:t>
            </a:r>
            <a:r>
              <a:rPr lang="en-CA" dirty="0"/>
              <a:t>, can we achieve an </a:t>
            </a:r>
            <a:r>
              <a:rPr lang="en-CA" b="1" dirty="0"/>
              <a:t>economy of scale</a:t>
            </a:r>
            <a:r>
              <a:rPr lang="en-CA" dirty="0"/>
              <a:t>, and compute all </a:t>
            </a:r>
            <a:r>
              <a:rPr lang="en-CA" b="1" dirty="0"/>
              <a:t>n</a:t>
            </a:r>
            <a:r>
              <a:rPr lang="en-CA" dirty="0"/>
              <a:t> instances faster as a group?</a:t>
            </a:r>
          </a:p>
        </p:txBody>
      </p:sp>
    </p:spTree>
    <p:extLst>
      <p:ext uri="{BB962C8B-B14F-4D97-AF65-F5344CB8AC3E}">
        <p14:creationId xmlns:p14="http://schemas.microsoft.com/office/powerpoint/2010/main" val="30909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9CFD-A2F1-4061-8885-21100D80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Amortized Circuit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216F92E9-3134-4CF8-ADBA-FD5AFAE74C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49"/>
                <a:ext cx="11939355" cy="208562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{finite gate set},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circuits}</a:t>
                </a:r>
              </a:p>
              <a:p>
                <a:pPr lvl="1"/>
                <a:r>
                  <a:rPr lang="en-CA" dirty="0"/>
                  <a:t>Allow multiple inputs/outputs, filters</a:t>
                </a:r>
                <a:r>
                  <a:rPr lang="en-CA" b="1" dirty="0"/>
                  <a:t> </a:t>
                </a:r>
                <a:r>
                  <a:rPr lang="en-CA" dirty="0"/>
                  <a:t>on allowed input functions,</a:t>
                </a:r>
                <a:br>
                  <a:rPr lang="en-CA" dirty="0"/>
                </a:br>
                <a:r>
                  <a:rPr lang="en-CA" dirty="0"/>
                  <a:t>non-uniform costs for each gate, ...</a:t>
                </a:r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216F92E9-3134-4CF8-ADBA-FD5AFAE74C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49"/>
                <a:ext cx="11939355" cy="2085629"/>
              </a:xfrm>
              <a:blipFill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23AA953-74C7-4900-8209-DAB669B831F0}"/>
              </a:ext>
            </a:extLst>
          </p:cNvPr>
          <p:cNvSpPr txBox="1">
            <a:spLocks/>
          </p:cNvSpPr>
          <p:nvPr/>
        </p:nvSpPr>
        <p:spPr>
          <a:xfrm>
            <a:off x="481551" y="3232680"/>
            <a:ext cx="4234011" cy="6400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Ex.</a:t>
            </a:r>
            <a:r>
              <a:rPr lang="en-CA" dirty="0"/>
              <a:t> Branching Programs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DC70AC8-6A4B-421A-B1F5-466E22A80B0E}"/>
                  </a:ext>
                </a:extLst>
              </p:cNvPr>
              <p:cNvSpPr/>
              <p:nvPr/>
            </p:nvSpPr>
            <p:spPr>
              <a:xfrm>
                <a:off x="835239" y="4434453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5DC70AC8-6A4B-421A-B1F5-466E22A80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39" y="4434453"/>
                <a:ext cx="381221" cy="38122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A02B352-212D-4D57-97A2-E62141B9BDF8}"/>
                  </a:ext>
                </a:extLst>
              </p:cNvPr>
              <p:cNvSpPr/>
              <p:nvPr/>
            </p:nvSpPr>
            <p:spPr>
              <a:xfrm>
                <a:off x="1760137" y="4012196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A02B352-212D-4D57-97A2-E62141B9B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37" y="4012196"/>
                <a:ext cx="381221" cy="38122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34AF5B6-AD60-47F2-80C3-265BD59B2FAF}"/>
                  </a:ext>
                </a:extLst>
              </p:cNvPr>
              <p:cNvSpPr/>
              <p:nvPr/>
            </p:nvSpPr>
            <p:spPr>
              <a:xfrm>
                <a:off x="1760136" y="4909941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34AF5B6-AD60-47F2-80C3-265BD59B2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36" y="4909941"/>
                <a:ext cx="381221" cy="38122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50F9893-707C-4F14-96AC-464BB69260F6}"/>
              </a:ext>
            </a:extLst>
          </p:cNvPr>
          <p:cNvCxnSpPr>
            <a:stCxn id="62" idx="5"/>
            <a:endCxn id="64" idx="2"/>
          </p:cNvCxnSpPr>
          <p:nvPr/>
        </p:nvCxnSpPr>
        <p:spPr>
          <a:xfrm>
            <a:off x="1160631" y="4759845"/>
            <a:ext cx="599505" cy="34070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4631BED-5323-47CD-B0C0-11461315E669}"/>
              </a:ext>
            </a:extLst>
          </p:cNvPr>
          <p:cNvCxnSpPr>
            <a:cxnSpLocks/>
            <a:stCxn id="62" idx="7"/>
            <a:endCxn id="63" idx="2"/>
          </p:cNvCxnSpPr>
          <p:nvPr/>
        </p:nvCxnSpPr>
        <p:spPr>
          <a:xfrm flipV="1">
            <a:off x="1160631" y="4202807"/>
            <a:ext cx="599506" cy="2874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94F39FC-C870-48BD-A875-494AE34451A8}"/>
                  </a:ext>
                </a:extLst>
              </p:cNvPr>
              <p:cNvSpPr/>
              <p:nvPr/>
            </p:nvSpPr>
            <p:spPr>
              <a:xfrm>
                <a:off x="2740863" y="4012196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94F39FC-C870-48BD-A875-494AE3445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63" y="4012196"/>
                <a:ext cx="381221" cy="38122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7A58219-3880-49F4-A078-2EA3CEDB6274}"/>
                  </a:ext>
                </a:extLst>
              </p:cNvPr>
              <p:cNvSpPr/>
              <p:nvPr/>
            </p:nvSpPr>
            <p:spPr>
              <a:xfrm>
                <a:off x="2740862" y="4909941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B7A58219-3880-49F4-A078-2EA3CEDB6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62" y="4909941"/>
                <a:ext cx="381221" cy="38122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CEB2187-7D10-4F6C-99CE-2969AE6395FD}"/>
                  </a:ext>
                </a:extLst>
              </p:cNvPr>
              <p:cNvSpPr/>
              <p:nvPr/>
            </p:nvSpPr>
            <p:spPr>
              <a:xfrm>
                <a:off x="3721589" y="4012196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BCEB2187-7D10-4F6C-99CE-2969AE6395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89" y="4012196"/>
                <a:ext cx="381221" cy="381221"/>
              </a:xfrm>
              <a:prstGeom prst="ellipse">
                <a:avLst/>
              </a:prstGeom>
              <a:blipFill>
                <a:blip r:embed="rId8"/>
                <a:stretch>
                  <a:fillRect b="-909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02548AB-54EB-4121-8115-AC87AE6F9F2C}"/>
                  </a:ext>
                </a:extLst>
              </p:cNvPr>
              <p:cNvSpPr/>
              <p:nvPr/>
            </p:nvSpPr>
            <p:spPr>
              <a:xfrm>
                <a:off x="3721588" y="4909941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A02548AB-54EB-4121-8115-AC87AE6F9F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88" y="4909941"/>
                <a:ext cx="381221" cy="381221"/>
              </a:xfrm>
              <a:prstGeom prst="ellipse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07C318B-623F-4BE5-AF35-C75A366CD123}"/>
              </a:ext>
            </a:extLst>
          </p:cNvPr>
          <p:cNvCxnSpPr>
            <a:cxnSpLocks/>
            <a:stCxn id="64" idx="6"/>
            <a:endCxn id="67" idx="2"/>
          </p:cNvCxnSpPr>
          <p:nvPr/>
        </p:nvCxnSpPr>
        <p:spPr>
          <a:xfrm flipV="1">
            <a:off x="2141357" y="4202807"/>
            <a:ext cx="599506" cy="89774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3D399CA-CBEA-4B8E-9F1E-ECD743AE4C1C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 flipV="1">
            <a:off x="3122083" y="4202807"/>
            <a:ext cx="599506" cy="89774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4CA8D9F-1410-45EC-AE0D-0127E90B9EA1}"/>
              </a:ext>
            </a:extLst>
          </p:cNvPr>
          <p:cNvCxnSpPr>
            <a:cxnSpLocks/>
            <a:stCxn id="63" idx="5"/>
            <a:endCxn id="68" idx="2"/>
          </p:cNvCxnSpPr>
          <p:nvPr/>
        </p:nvCxnSpPr>
        <p:spPr>
          <a:xfrm>
            <a:off x="2085529" y="4337588"/>
            <a:ext cx="655333" cy="76296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8488429F-3D52-492A-8E72-EC582C927AEF}"/>
              </a:ext>
            </a:extLst>
          </p:cNvPr>
          <p:cNvCxnSpPr>
            <a:cxnSpLocks/>
            <a:stCxn id="67" idx="5"/>
            <a:endCxn id="88" idx="2"/>
          </p:cNvCxnSpPr>
          <p:nvPr/>
        </p:nvCxnSpPr>
        <p:spPr>
          <a:xfrm>
            <a:off x="3066255" y="4337588"/>
            <a:ext cx="655333" cy="76296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E811467E-B617-4BC8-8425-28A83BC3589E}"/>
              </a:ext>
            </a:extLst>
          </p:cNvPr>
          <p:cNvCxnSpPr>
            <a:cxnSpLocks/>
            <a:stCxn id="64" idx="6"/>
            <a:endCxn id="68" idx="2"/>
          </p:cNvCxnSpPr>
          <p:nvPr/>
        </p:nvCxnSpPr>
        <p:spPr>
          <a:xfrm>
            <a:off x="2141357" y="5100552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BCEF9DDB-CE8A-4839-A1FB-4259E7117730}"/>
              </a:ext>
            </a:extLst>
          </p:cNvPr>
          <p:cNvCxnSpPr>
            <a:cxnSpLocks/>
            <a:stCxn id="63" idx="6"/>
            <a:endCxn id="67" idx="2"/>
          </p:cNvCxnSpPr>
          <p:nvPr/>
        </p:nvCxnSpPr>
        <p:spPr>
          <a:xfrm>
            <a:off x="2141358" y="4202807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A44DC6B-7D80-4DD2-BEC9-B3080194C8CF}"/>
              </a:ext>
            </a:extLst>
          </p:cNvPr>
          <p:cNvCxnSpPr>
            <a:cxnSpLocks/>
            <a:stCxn id="67" idx="6"/>
            <a:endCxn id="69" idx="2"/>
          </p:cNvCxnSpPr>
          <p:nvPr/>
        </p:nvCxnSpPr>
        <p:spPr>
          <a:xfrm>
            <a:off x="3122084" y="4202807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DAEBB47-4594-4022-A474-56F96E85D6AF}"/>
              </a:ext>
            </a:extLst>
          </p:cNvPr>
          <p:cNvCxnSpPr>
            <a:cxnSpLocks/>
            <a:stCxn id="68" idx="6"/>
            <a:endCxn id="88" idx="2"/>
          </p:cNvCxnSpPr>
          <p:nvPr/>
        </p:nvCxnSpPr>
        <p:spPr>
          <a:xfrm>
            <a:off x="3122083" y="5100552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5CD97293-C84F-4996-8D1F-C6B10CC7E92B}"/>
              </a:ext>
            </a:extLst>
          </p:cNvPr>
          <p:cNvSpPr txBox="1">
            <a:spLocks/>
          </p:cNvSpPr>
          <p:nvPr/>
        </p:nvSpPr>
        <p:spPr>
          <a:xfrm>
            <a:off x="6456955" y="3204105"/>
            <a:ext cx="5517491" cy="27823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More generally: attach functions to each sink node. </a:t>
            </a:r>
          </a:p>
          <a:p>
            <a:r>
              <a:rPr lang="en-CA" dirty="0"/>
              <a:t>“Is this sink reachable from a source node”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B518F30F-5103-433D-8218-F6B79EEE2A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248" y="5679902"/>
                <a:ext cx="5731669" cy="64008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3-bit Parity,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CA" dirty="0"/>
                  <a:t> is its negation </a:t>
                </a: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B518F30F-5103-433D-8218-F6B79EEE2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8" y="5679902"/>
                <a:ext cx="5731669" cy="640080"/>
              </a:xfrm>
              <a:prstGeom prst="rect">
                <a:avLst/>
              </a:prstGeom>
              <a:blipFill>
                <a:blip r:embed="rId10"/>
                <a:stretch>
                  <a:fillRect t="-17143" b="-17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6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9CFD-A2F1-4061-8885-21100D80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Amortized Circuit Complexity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23AA953-74C7-4900-8209-DAB669B831F0}"/>
              </a:ext>
            </a:extLst>
          </p:cNvPr>
          <p:cNvSpPr txBox="1">
            <a:spLocks/>
          </p:cNvSpPr>
          <p:nvPr/>
        </p:nvSpPr>
        <p:spPr>
          <a:xfrm>
            <a:off x="481551" y="3232680"/>
            <a:ext cx="4234011" cy="6400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Ex.</a:t>
            </a:r>
            <a:r>
              <a:rPr lang="en-CA" dirty="0"/>
              <a:t> Branching Programs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AB85D0F7-5F62-4589-8C24-AF65883BAB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7186" y="3282137"/>
                <a:ext cx="5517491" cy="295541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/>
                  <a:t>Equivalently</a:t>
                </a:r>
                <a:r>
                  <a:rPr lang="en-CA" dirty="0"/>
                  <a:t>, circuits built out of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dirty="0"/>
                  <a:t> </a:t>
                </a:r>
                <a:r>
                  <a:rPr lang="en-CA" i="1" dirty="0"/>
                  <a:t>Or Gates</a:t>
                </a:r>
                <a:r>
                  <a:rPr lang="en-CA" dirty="0"/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dirty="0"/>
                  <a:t> </a:t>
                </a:r>
                <a:r>
                  <a:rPr lang="en-CA" i="1" dirty="0"/>
                  <a:t>Query Gates: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CA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↦(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AB85D0F7-5F62-4589-8C24-AF65883B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186" y="3282137"/>
                <a:ext cx="5517491" cy="2955416"/>
              </a:xfrm>
              <a:prstGeom prst="rect">
                <a:avLst/>
              </a:prstGeom>
              <a:blipFill>
                <a:blip r:embed="rId2"/>
                <a:stretch>
                  <a:fillRect l="-4199" t="-5567" r="-33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23B8EF00-BFDC-443E-9E5D-823B7C01C5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50"/>
                <a:ext cx="11939355" cy="197361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{finite gate set},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circuits}</a:t>
                </a:r>
              </a:p>
              <a:p>
                <a:pPr lvl="1"/>
                <a:r>
                  <a:rPr lang="en-CA" dirty="0"/>
                  <a:t>Allow multiple inputs/outputs, filters</a:t>
                </a:r>
                <a:r>
                  <a:rPr lang="en-CA" b="1" dirty="0"/>
                  <a:t> </a:t>
                </a:r>
                <a:r>
                  <a:rPr lang="en-CA" dirty="0"/>
                  <a:t>on allowed input functions,</a:t>
                </a:r>
                <a:br>
                  <a:rPr lang="en-CA" dirty="0"/>
                </a:br>
                <a:r>
                  <a:rPr lang="en-CA" dirty="0"/>
                  <a:t>non-uniform costs for each gate, ...</a:t>
                </a: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23B8EF00-BFDC-443E-9E5D-823B7C01C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50"/>
                <a:ext cx="11939355" cy="1973618"/>
              </a:xfrm>
              <a:blipFill>
                <a:blip r:embed="rId3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766E8C-BAC3-407A-95B9-CB9E48C424D5}"/>
                  </a:ext>
                </a:extLst>
              </p:cNvPr>
              <p:cNvSpPr/>
              <p:nvPr/>
            </p:nvSpPr>
            <p:spPr>
              <a:xfrm>
                <a:off x="835239" y="4434453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766E8C-BAC3-407A-95B9-CB9E48C42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39" y="4434453"/>
                <a:ext cx="381221" cy="38122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70924B3-A8CD-462D-B648-C30D46ABA43D}"/>
                  </a:ext>
                </a:extLst>
              </p:cNvPr>
              <p:cNvSpPr/>
              <p:nvPr/>
            </p:nvSpPr>
            <p:spPr>
              <a:xfrm>
                <a:off x="1760137" y="4012196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70924B3-A8CD-462D-B648-C30D46ABA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37" y="4012196"/>
                <a:ext cx="381221" cy="38122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0795AE2-6F4F-418D-BC60-54211697775C}"/>
                  </a:ext>
                </a:extLst>
              </p:cNvPr>
              <p:cNvSpPr/>
              <p:nvPr/>
            </p:nvSpPr>
            <p:spPr>
              <a:xfrm>
                <a:off x="1760136" y="4909941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0795AE2-6F4F-418D-BC60-542116977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36" y="4909941"/>
                <a:ext cx="381221" cy="38122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BF5E722-33F5-484A-A292-457D4CC04DD6}"/>
              </a:ext>
            </a:extLst>
          </p:cNvPr>
          <p:cNvCxnSpPr>
            <a:stCxn id="29" idx="5"/>
            <a:endCxn id="31" idx="2"/>
          </p:cNvCxnSpPr>
          <p:nvPr/>
        </p:nvCxnSpPr>
        <p:spPr>
          <a:xfrm>
            <a:off x="1160631" y="4759845"/>
            <a:ext cx="599505" cy="34070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E7B25F-6417-4509-982F-BB829023AD5D}"/>
              </a:ext>
            </a:extLst>
          </p:cNvPr>
          <p:cNvCxnSpPr>
            <a:cxnSpLocks/>
            <a:stCxn id="29" idx="7"/>
            <a:endCxn id="30" idx="2"/>
          </p:cNvCxnSpPr>
          <p:nvPr/>
        </p:nvCxnSpPr>
        <p:spPr>
          <a:xfrm flipV="1">
            <a:off x="1160631" y="4202807"/>
            <a:ext cx="599506" cy="2874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B04B6C5-484C-4422-891B-6A57B7419F95}"/>
                  </a:ext>
                </a:extLst>
              </p:cNvPr>
              <p:cNvSpPr/>
              <p:nvPr/>
            </p:nvSpPr>
            <p:spPr>
              <a:xfrm>
                <a:off x="2740863" y="4012196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B04B6C5-484C-4422-891B-6A57B7419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63" y="4012196"/>
                <a:ext cx="381221" cy="38122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C9A376-5768-49B8-BCF1-20B7B3A371F1}"/>
                  </a:ext>
                </a:extLst>
              </p:cNvPr>
              <p:cNvSpPr/>
              <p:nvPr/>
            </p:nvSpPr>
            <p:spPr>
              <a:xfrm>
                <a:off x="2740862" y="4909941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C9A376-5768-49B8-BCF1-20B7B3A37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62" y="4909941"/>
                <a:ext cx="381221" cy="38122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33ABFA9-B5C9-41F8-9B22-0B4F8ADE37C6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 flipV="1">
            <a:off x="2141357" y="4202807"/>
            <a:ext cx="599506" cy="89774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996D85-4763-47AC-84F8-81B250B417F2}"/>
              </a:ext>
            </a:extLst>
          </p:cNvPr>
          <p:cNvCxnSpPr>
            <a:cxnSpLocks/>
            <a:stCxn id="35" idx="6"/>
          </p:cNvCxnSpPr>
          <p:nvPr/>
        </p:nvCxnSpPr>
        <p:spPr>
          <a:xfrm flipV="1">
            <a:off x="3122083" y="4202807"/>
            <a:ext cx="599506" cy="89774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E4D613-9EB6-42C5-B841-E971121B60C2}"/>
              </a:ext>
            </a:extLst>
          </p:cNvPr>
          <p:cNvCxnSpPr>
            <a:cxnSpLocks/>
            <a:stCxn id="30" idx="5"/>
            <a:endCxn id="35" idx="2"/>
          </p:cNvCxnSpPr>
          <p:nvPr/>
        </p:nvCxnSpPr>
        <p:spPr>
          <a:xfrm>
            <a:off x="2085529" y="4337588"/>
            <a:ext cx="655333" cy="76296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E5DB245-636B-46D9-BF22-719E336112CF}"/>
              </a:ext>
            </a:extLst>
          </p:cNvPr>
          <p:cNvCxnSpPr>
            <a:cxnSpLocks/>
            <a:stCxn id="34" idx="5"/>
          </p:cNvCxnSpPr>
          <p:nvPr/>
        </p:nvCxnSpPr>
        <p:spPr>
          <a:xfrm>
            <a:off x="3066255" y="4337588"/>
            <a:ext cx="655333" cy="76296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3B28823-15E3-4BF9-A62B-F4EC55AE0EFF}"/>
              </a:ext>
            </a:extLst>
          </p:cNvPr>
          <p:cNvCxnSpPr>
            <a:cxnSpLocks/>
            <a:stCxn id="31" idx="6"/>
            <a:endCxn id="35" idx="2"/>
          </p:cNvCxnSpPr>
          <p:nvPr/>
        </p:nvCxnSpPr>
        <p:spPr>
          <a:xfrm>
            <a:off x="2141357" y="5100552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7FD4A6B-8C51-4C2D-806E-624D0803C9A2}"/>
              </a:ext>
            </a:extLst>
          </p:cNvPr>
          <p:cNvCxnSpPr>
            <a:cxnSpLocks/>
            <a:stCxn id="30" idx="6"/>
            <a:endCxn id="34" idx="2"/>
          </p:cNvCxnSpPr>
          <p:nvPr/>
        </p:nvCxnSpPr>
        <p:spPr>
          <a:xfrm>
            <a:off x="2141358" y="4202807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6B3354D-B476-4C40-BAB3-F88A259F78CF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3122084" y="4202807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11FD507-4A77-43CB-8AC4-5F3D5FE796D1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3122083" y="5100552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FD46CD1-68A7-44A7-8682-7D88A4F05854}"/>
                  </a:ext>
                </a:extLst>
              </p:cNvPr>
              <p:cNvSpPr/>
              <p:nvPr/>
            </p:nvSpPr>
            <p:spPr>
              <a:xfrm>
                <a:off x="3721589" y="4012196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FD46CD1-68A7-44A7-8682-7D88A4F05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89" y="4012196"/>
                <a:ext cx="381221" cy="381221"/>
              </a:xfrm>
              <a:prstGeom prst="ellipse">
                <a:avLst/>
              </a:prstGeom>
              <a:blipFill>
                <a:blip r:embed="rId9"/>
                <a:stretch>
                  <a:fillRect b="-909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B7CD0D3-56D5-4651-965E-1779640394D8}"/>
                  </a:ext>
                </a:extLst>
              </p:cNvPr>
              <p:cNvSpPr/>
              <p:nvPr/>
            </p:nvSpPr>
            <p:spPr>
              <a:xfrm>
                <a:off x="3721588" y="4909941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B7CD0D3-56D5-4651-965E-177964039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88" y="4909941"/>
                <a:ext cx="381221" cy="381221"/>
              </a:xfrm>
              <a:prstGeom prst="ellipse">
                <a:avLst/>
              </a:prstGeom>
              <a:blipFill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7E1C2D48-E92E-49F5-8C88-4667F228CB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248" y="5679902"/>
                <a:ext cx="5731669" cy="64008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3-bit Parity,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CA" dirty="0"/>
                  <a:t> is its negation </a:t>
                </a: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7E1C2D48-E92E-49F5-8C88-4667F228C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8" y="5679902"/>
                <a:ext cx="5731669" cy="640080"/>
              </a:xfrm>
              <a:prstGeom prst="rect">
                <a:avLst/>
              </a:prstGeom>
              <a:blipFill>
                <a:blip r:embed="rId11"/>
                <a:stretch>
                  <a:fillRect t="-17143" b="-17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674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9CFD-A2F1-4061-8885-21100D80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Amortized Circuit Complexity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23AA953-74C7-4900-8209-DAB669B831F0}"/>
              </a:ext>
            </a:extLst>
          </p:cNvPr>
          <p:cNvSpPr txBox="1">
            <a:spLocks/>
          </p:cNvSpPr>
          <p:nvPr/>
        </p:nvSpPr>
        <p:spPr>
          <a:xfrm>
            <a:off x="481551" y="3232680"/>
            <a:ext cx="4234011" cy="6400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Ex.</a:t>
            </a:r>
            <a:r>
              <a:rPr lang="en-CA" dirty="0"/>
              <a:t> Branching Programs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23B8EF00-BFDC-443E-9E5D-823B7C01C5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50"/>
                <a:ext cx="11939355" cy="208563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{finite gate set},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circuits}</a:t>
                </a:r>
              </a:p>
              <a:p>
                <a:pPr lvl="1"/>
                <a:r>
                  <a:rPr lang="en-CA" dirty="0"/>
                  <a:t>Allow multiple inputs/outputs, </a:t>
                </a:r>
                <a:r>
                  <a:rPr lang="en-CA" dirty="0">
                    <a:solidFill>
                      <a:schemeClr val="accent2"/>
                    </a:solidFill>
                  </a:rPr>
                  <a:t>filters</a:t>
                </a:r>
                <a:r>
                  <a:rPr lang="en-CA" b="1" dirty="0">
                    <a:solidFill>
                      <a:schemeClr val="accent2"/>
                    </a:solidFill>
                  </a:rPr>
                  <a:t> </a:t>
                </a:r>
                <a:r>
                  <a:rPr lang="en-CA" dirty="0">
                    <a:solidFill>
                      <a:schemeClr val="accent2"/>
                    </a:solidFill>
                  </a:rPr>
                  <a:t>on allowed input functions</a:t>
                </a:r>
                <a:r>
                  <a:rPr lang="en-CA" dirty="0"/>
                  <a:t>,</a:t>
                </a:r>
                <a:br>
                  <a:rPr lang="en-CA" dirty="0"/>
                </a:br>
                <a:r>
                  <a:rPr lang="en-CA" dirty="0"/>
                  <a:t>non-uniform costs for each gate, ...</a:t>
                </a:r>
              </a:p>
              <a:p>
                <a:endParaRPr lang="en-CA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23B8EF00-BFDC-443E-9E5D-823B7C01C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50"/>
                <a:ext cx="11939355" cy="2085630"/>
              </a:xfrm>
              <a:blipFill>
                <a:blip r:embed="rId2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766E8C-BAC3-407A-95B9-CB9E48C424D5}"/>
                  </a:ext>
                </a:extLst>
              </p:cNvPr>
              <p:cNvSpPr/>
              <p:nvPr/>
            </p:nvSpPr>
            <p:spPr>
              <a:xfrm>
                <a:off x="835239" y="4434453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766E8C-BAC3-407A-95B9-CB9E48C42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39" y="4434453"/>
                <a:ext cx="381221" cy="38122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70924B3-A8CD-462D-B648-C30D46ABA43D}"/>
                  </a:ext>
                </a:extLst>
              </p:cNvPr>
              <p:cNvSpPr/>
              <p:nvPr/>
            </p:nvSpPr>
            <p:spPr>
              <a:xfrm>
                <a:off x="1760137" y="4012196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70924B3-A8CD-462D-B648-C30D46ABA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37" y="4012196"/>
                <a:ext cx="381221" cy="38122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0795AE2-6F4F-418D-BC60-54211697775C}"/>
                  </a:ext>
                </a:extLst>
              </p:cNvPr>
              <p:cNvSpPr/>
              <p:nvPr/>
            </p:nvSpPr>
            <p:spPr>
              <a:xfrm>
                <a:off x="1760136" y="4909941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0795AE2-6F4F-418D-BC60-542116977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36" y="4909941"/>
                <a:ext cx="381221" cy="38122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BF5E722-33F5-484A-A292-457D4CC04DD6}"/>
              </a:ext>
            </a:extLst>
          </p:cNvPr>
          <p:cNvCxnSpPr>
            <a:stCxn id="29" idx="5"/>
            <a:endCxn id="31" idx="2"/>
          </p:cNvCxnSpPr>
          <p:nvPr/>
        </p:nvCxnSpPr>
        <p:spPr>
          <a:xfrm>
            <a:off x="1160631" y="4759845"/>
            <a:ext cx="599505" cy="34070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E7B25F-6417-4509-982F-BB829023AD5D}"/>
              </a:ext>
            </a:extLst>
          </p:cNvPr>
          <p:cNvCxnSpPr>
            <a:cxnSpLocks/>
            <a:stCxn id="29" idx="7"/>
            <a:endCxn id="30" idx="2"/>
          </p:cNvCxnSpPr>
          <p:nvPr/>
        </p:nvCxnSpPr>
        <p:spPr>
          <a:xfrm flipV="1">
            <a:off x="1160631" y="4202807"/>
            <a:ext cx="599506" cy="2874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B04B6C5-484C-4422-891B-6A57B7419F95}"/>
                  </a:ext>
                </a:extLst>
              </p:cNvPr>
              <p:cNvSpPr/>
              <p:nvPr/>
            </p:nvSpPr>
            <p:spPr>
              <a:xfrm>
                <a:off x="2740863" y="4012196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B04B6C5-484C-4422-891B-6A57B7419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63" y="4012196"/>
                <a:ext cx="381221" cy="38122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C9A376-5768-49B8-BCF1-20B7B3A371F1}"/>
                  </a:ext>
                </a:extLst>
              </p:cNvPr>
              <p:cNvSpPr/>
              <p:nvPr/>
            </p:nvSpPr>
            <p:spPr>
              <a:xfrm>
                <a:off x="2740862" y="4909941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C9A376-5768-49B8-BCF1-20B7B3A37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62" y="4909941"/>
                <a:ext cx="381221" cy="38122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33ABFA9-B5C9-41F8-9B22-0B4F8ADE37C6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 flipV="1">
            <a:off x="2141357" y="4202807"/>
            <a:ext cx="599506" cy="89774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996D85-4763-47AC-84F8-81B250B417F2}"/>
              </a:ext>
            </a:extLst>
          </p:cNvPr>
          <p:cNvCxnSpPr>
            <a:cxnSpLocks/>
            <a:stCxn id="35" idx="6"/>
          </p:cNvCxnSpPr>
          <p:nvPr/>
        </p:nvCxnSpPr>
        <p:spPr>
          <a:xfrm flipV="1">
            <a:off x="3122083" y="4202807"/>
            <a:ext cx="599506" cy="89774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E4D613-9EB6-42C5-B841-E971121B60C2}"/>
              </a:ext>
            </a:extLst>
          </p:cNvPr>
          <p:cNvCxnSpPr>
            <a:cxnSpLocks/>
            <a:stCxn id="30" idx="5"/>
            <a:endCxn id="35" idx="2"/>
          </p:cNvCxnSpPr>
          <p:nvPr/>
        </p:nvCxnSpPr>
        <p:spPr>
          <a:xfrm>
            <a:off x="2085529" y="4337588"/>
            <a:ext cx="655333" cy="76296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E5DB245-636B-46D9-BF22-719E336112CF}"/>
              </a:ext>
            </a:extLst>
          </p:cNvPr>
          <p:cNvCxnSpPr>
            <a:cxnSpLocks/>
            <a:stCxn id="34" idx="5"/>
          </p:cNvCxnSpPr>
          <p:nvPr/>
        </p:nvCxnSpPr>
        <p:spPr>
          <a:xfrm>
            <a:off x="3066255" y="4337588"/>
            <a:ext cx="655333" cy="76296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3B28823-15E3-4BF9-A62B-F4EC55AE0EFF}"/>
              </a:ext>
            </a:extLst>
          </p:cNvPr>
          <p:cNvCxnSpPr>
            <a:cxnSpLocks/>
            <a:stCxn id="31" idx="6"/>
            <a:endCxn id="35" idx="2"/>
          </p:cNvCxnSpPr>
          <p:nvPr/>
        </p:nvCxnSpPr>
        <p:spPr>
          <a:xfrm>
            <a:off x="2141357" y="5100552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7FD4A6B-8C51-4C2D-806E-624D0803C9A2}"/>
              </a:ext>
            </a:extLst>
          </p:cNvPr>
          <p:cNvCxnSpPr>
            <a:cxnSpLocks/>
            <a:stCxn id="30" idx="6"/>
            <a:endCxn id="34" idx="2"/>
          </p:cNvCxnSpPr>
          <p:nvPr/>
        </p:nvCxnSpPr>
        <p:spPr>
          <a:xfrm>
            <a:off x="2141358" y="4202807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6B3354D-B476-4C40-BAB3-F88A259F78CF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3122084" y="4202807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11FD507-4A77-43CB-8AC4-5F3D5FE796D1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3122083" y="5100552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FD46CD1-68A7-44A7-8682-7D88A4F05854}"/>
                  </a:ext>
                </a:extLst>
              </p:cNvPr>
              <p:cNvSpPr/>
              <p:nvPr/>
            </p:nvSpPr>
            <p:spPr>
              <a:xfrm>
                <a:off x="3721589" y="4012196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FD46CD1-68A7-44A7-8682-7D88A4F05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89" y="4012196"/>
                <a:ext cx="381221" cy="381221"/>
              </a:xfrm>
              <a:prstGeom prst="ellipse">
                <a:avLst/>
              </a:prstGeom>
              <a:blipFill>
                <a:blip r:embed="rId8"/>
                <a:stretch>
                  <a:fillRect b="-909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B7CD0D3-56D5-4651-965E-1779640394D8}"/>
                  </a:ext>
                </a:extLst>
              </p:cNvPr>
              <p:cNvSpPr/>
              <p:nvPr/>
            </p:nvSpPr>
            <p:spPr>
              <a:xfrm>
                <a:off x="3721588" y="4909941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B7CD0D3-56D5-4651-965E-177964039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88" y="4909941"/>
                <a:ext cx="381221" cy="381221"/>
              </a:xfrm>
              <a:prstGeom prst="ellipse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7E1C2D48-E92E-49F5-8C88-4667F228CB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248" y="5679902"/>
                <a:ext cx="5731669" cy="64008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3-bit Parity,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CA" dirty="0"/>
                  <a:t> is its negation </a:t>
                </a: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7E1C2D48-E92E-49F5-8C88-4667F228C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8" y="5679902"/>
                <a:ext cx="5731669" cy="640080"/>
              </a:xfrm>
              <a:prstGeom prst="rect">
                <a:avLst/>
              </a:prstGeom>
              <a:blipFill>
                <a:blip r:embed="rId10"/>
                <a:stretch>
                  <a:fillRect t="-17143" b="-17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B2E6E36-15DA-4285-B8AF-E0101DC7B1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7186" y="3282137"/>
                <a:ext cx="5517491" cy="295541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Equivalently, circuits built out of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dirty="0"/>
                  <a:t> </a:t>
                </a:r>
                <a:r>
                  <a:rPr lang="en-CA" i="1" dirty="0"/>
                  <a:t>Or Gates</a:t>
                </a:r>
                <a:r>
                  <a:rPr lang="en-CA" dirty="0"/>
                  <a:t>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dirty="0"/>
                  <a:t> </a:t>
                </a:r>
                <a:r>
                  <a:rPr lang="en-CA" i="1" dirty="0"/>
                  <a:t>Query Gates: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CA" i="1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rgbClr val="92D05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↦(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5B2E6E36-15DA-4285-B8AF-E0101DC7B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186" y="3282137"/>
                <a:ext cx="5517491" cy="2955416"/>
              </a:xfrm>
              <a:prstGeom prst="rect">
                <a:avLst/>
              </a:prstGeom>
              <a:blipFill>
                <a:blip r:embed="rId11"/>
                <a:stretch>
                  <a:fillRect l="-4199" t="-5567" r="-17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9650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9CFD-A2F1-4061-8885-21100D809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Amortized Circuit Complexity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23AA953-74C7-4900-8209-DAB669B831F0}"/>
              </a:ext>
            </a:extLst>
          </p:cNvPr>
          <p:cNvSpPr txBox="1">
            <a:spLocks/>
          </p:cNvSpPr>
          <p:nvPr/>
        </p:nvSpPr>
        <p:spPr>
          <a:xfrm>
            <a:off x="481551" y="3232680"/>
            <a:ext cx="4234011" cy="6400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/>
              <a:t>Ex.</a:t>
            </a:r>
            <a:r>
              <a:rPr lang="en-CA" dirty="0"/>
              <a:t> Branching Programs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AB85D0F7-5F62-4589-8C24-AF65883BAB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77186" y="3282137"/>
                <a:ext cx="5517491" cy="295541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Equivalently, circuits built out of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dirty="0"/>
                  <a:t> </a:t>
                </a:r>
                <a:r>
                  <a:rPr lang="en-CA" i="1" dirty="0"/>
                  <a:t>Or Gates</a:t>
                </a:r>
                <a:r>
                  <a:rPr lang="en-CA" dirty="0"/>
                  <a:t>: </a:t>
                </a:r>
                <a:r>
                  <a:rPr lang="en-CA" i="1" dirty="0"/>
                  <a:t>(</a:t>
                </a:r>
                <a:r>
                  <a:rPr lang="en-CA" i="1" dirty="0">
                    <a:solidFill>
                      <a:srgbClr val="FF0000"/>
                    </a:solidFill>
                  </a:rPr>
                  <a:t>Free</a:t>
                </a:r>
                <a:r>
                  <a:rPr lang="en-CA" i="1" dirty="0"/>
                  <a:t>)</a:t>
                </a:r>
                <a:r>
                  <a:rPr lang="en-CA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dirty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dirty="0"/>
                  <a:t> </a:t>
                </a:r>
                <a:r>
                  <a:rPr lang="en-CA" i="1" dirty="0"/>
                  <a:t>Query Gates: (</a:t>
                </a:r>
                <a:r>
                  <a:rPr lang="en-CA" i="1" dirty="0">
                    <a:solidFill>
                      <a:srgbClr val="FF0000"/>
                    </a:solidFill>
                  </a:rPr>
                  <a:t>Cost</a:t>
                </a:r>
                <a:r>
                  <a:rPr lang="en-CA" i="1" dirty="0"/>
                  <a:t> </a:t>
                </a:r>
                <a:r>
                  <a:rPr lang="en-CA" i="1" dirty="0">
                    <a:solidFill>
                      <a:srgbClr val="FF0000"/>
                    </a:solidFill>
                  </a:rPr>
                  <a:t>2</a:t>
                </a:r>
                <a:r>
                  <a:rPr lang="en-CA" i="1" dirty="0"/>
                  <a:t>)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CA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CA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b="0" i="1" smtClean="0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↦(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61" name="Content Placeholder 2">
                <a:extLst>
                  <a:ext uri="{FF2B5EF4-FFF2-40B4-BE49-F238E27FC236}">
                    <a16:creationId xmlns:a16="http://schemas.microsoft.com/office/drawing/2014/main" id="{AB85D0F7-5F62-4589-8C24-AF65883BA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186" y="3282137"/>
                <a:ext cx="5517491" cy="2955416"/>
              </a:xfrm>
              <a:prstGeom prst="rect">
                <a:avLst/>
              </a:prstGeom>
              <a:blipFill>
                <a:blip r:embed="rId2"/>
                <a:stretch>
                  <a:fillRect l="-4199" t="-5567" r="-17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23B8EF00-BFDC-443E-9E5D-823B7C01C5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50"/>
                <a:ext cx="11939355" cy="208563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{finite gate set},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circuits}</a:t>
                </a:r>
              </a:p>
              <a:p>
                <a:pPr lvl="1"/>
                <a:r>
                  <a:rPr lang="en-CA" dirty="0"/>
                  <a:t>Allow multiple inputs/outputs, filters</a:t>
                </a:r>
                <a:r>
                  <a:rPr lang="en-CA" b="1" dirty="0"/>
                  <a:t> </a:t>
                </a:r>
                <a:r>
                  <a:rPr lang="en-CA" dirty="0"/>
                  <a:t>on allowed input functions,</a:t>
                </a:r>
                <a:br>
                  <a:rPr lang="en-CA" dirty="0"/>
                </a:br>
                <a:r>
                  <a:rPr lang="en-CA" dirty="0">
                    <a:solidFill>
                      <a:srgbClr val="FF0000"/>
                    </a:solidFill>
                  </a:rPr>
                  <a:t>non-uniform costs for each gate</a:t>
                </a:r>
                <a:r>
                  <a:rPr lang="en-CA" dirty="0"/>
                  <a:t>, …</a:t>
                </a:r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23B8EF00-BFDC-443E-9E5D-823B7C01C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50"/>
                <a:ext cx="11939355" cy="2085630"/>
              </a:xfrm>
              <a:blipFill>
                <a:blip r:embed="rId3"/>
                <a:stretch>
                  <a:fillRect l="-15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766E8C-BAC3-407A-95B9-CB9E48C424D5}"/>
                  </a:ext>
                </a:extLst>
              </p:cNvPr>
              <p:cNvSpPr/>
              <p:nvPr/>
            </p:nvSpPr>
            <p:spPr>
              <a:xfrm>
                <a:off x="835239" y="4434453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5766E8C-BAC3-407A-95B9-CB9E48C424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239" y="4434453"/>
                <a:ext cx="381221" cy="38122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70924B3-A8CD-462D-B648-C30D46ABA43D}"/>
                  </a:ext>
                </a:extLst>
              </p:cNvPr>
              <p:cNvSpPr/>
              <p:nvPr/>
            </p:nvSpPr>
            <p:spPr>
              <a:xfrm>
                <a:off x="1760137" y="4012196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70924B3-A8CD-462D-B648-C30D46ABA4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37" y="4012196"/>
                <a:ext cx="381221" cy="38122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0795AE2-6F4F-418D-BC60-54211697775C}"/>
                  </a:ext>
                </a:extLst>
              </p:cNvPr>
              <p:cNvSpPr/>
              <p:nvPr/>
            </p:nvSpPr>
            <p:spPr>
              <a:xfrm>
                <a:off x="1760136" y="4909941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0795AE2-6F4F-418D-BC60-542116977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136" y="4909941"/>
                <a:ext cx="381221" cy="38122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BF5E722-33F5-484A-A292-457D4CC04DD6}"/>
              </a:ext>
            </a:extLst>
          </p:cNvPr>
          <p:cNvCxnSpPr>
            <a:stCxn id="29" idx="5"/>
            <a:endCxn id="31" idx="2"/>
          </p:cNvCxnSpPr>
          <p:nvPr/>
        </p:nvCxnSpPr>
        <p:spPr>
          <a:xfrm>
            <a:off x="1160631" y="4759845"/>
            <a:ext cx="599505" cy="34070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1E7B25F-6417-4509-982F-BB829023AD5D}"/>
              </a:ext>
            </a:extLst>
          </p:cNvPr>
          <p:cNvCxnSpPr>
            <a:cxnSpLocks/>
            <a:stCxn id="29" idx="7"/>
            <a:endCxn id="30" idx="2"/>
          </p:cNvCxnSpPr>
          <p:nvPr/>
        </p:nvCxnSpPr>
        <p:spPr>
          <a:xfrm flipV="1">
            <a:off x="1160631" y="4202807"/>
            <a:ext cx="599506" cy="28747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B04B6C5-484C-4422-891B-6A57B7419F95}"/>
                  </a:ext>
                </a:extLst>
              </p:cNvPr>
              <p:cNvSpPr/>
              <p:nvPr/>
            </p:nvSpPr>
            <p:spPr>
              <a:xfrm>
                <a:off x="2740863" y="4012196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B04B6C5-484C-4422-891B-6A57B7419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63" y="4012196"/>
                <a:ext cx="381221" cy="38122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C9A376-5768-49B8-BCF1-20B7B3A371F1}"/>
                  </a:ext>
                </a:extLst>
              </p:cNvPr>
              <p:cNvSpPr/>
              <p:nvPr/>
            </p:nvSpPr>
            <p:spPr>
              <a:xfrm>
                <a:off x="2740862" y="4909941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C9A376-5768-49B8-BCF1-20B7B3A371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0862" y="4909941"/>
                <a:ext cx="381221" cy="381221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33ABFA9-B5C9-41F8-9B22-0B4F8ADE37C6}"/>
              </a:ext>
            </a:extLst>
          </p:cNvPr>
          <p:cNvCxnSpPr>
            <a:cxnSpLocks/>
            <a:stCxn id="31" idx="6"/>
            <a:endCxn id="34" idx="2"/>
          </p:cNvCxnSpPr>
          <p:nvPr/>
        </p:nvCxnSpPr>
        <p:spPr>
          <a:xfrm flipV="1">
            <a:off x="2141357" y="4202807"/>
            <a:ext cx="599506" cy="89774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996D85-4763-47AC-84F8-81B250B417F2}"/>
              </a:ext>
            </a:extLst>
          </p:cNvPr>
          <p:cNvCxnSpPr>
            <a:cxnSpLocks/>
            <a:stCxn id="35" idx="6"/>
          </p:cNvCxnSpPr>
          <p:nvPr/>
        </p:nvCxnSpPr>
        <p:spPr>
          <a:xfrm flipV="1">
            <a:off x="3122083" y="4202807"/>
            <a:ext cx="599506" cy="897745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9E4D613-9EB6-42C5-B841-E971121B60C2}"/>
              </a:ext>
            </a:extLst>
          </p:cNvPr>
          <p:cNvCxnSpPr>
            <a:cxnSpLocks/>
            <a:stCxn id="30" idx="5"/>
            <a:endCxn id="35" idx="2"/>
          </p:cNvCxnSpPr>
          <p:nvPr/>
        </p:nvCxnSpPr>
        <p:spPr>
          <a:xfrm>
            <a:off x="2085529" y="4337588"/>
            <a:ext cx="655333" cy="76296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E5DB245-636B-46D9-BF22-719E336112CF}"/>
              </a:ext>
            </a:extLst>
          </p:cNvPr>
          <p:cNvCxnSpPr>
            <a:cxnSpLocks/>
            <a:stCxn id="34" idx="5"/>
          </p:cNvCxnSpPr>
          <p:nvPr/>
        </p:nvCxnSpPr>
        <p:spPr>
          <a:xfrm>
            <a:off x="3066255" y="4337588"/>
            <a:ext cx="655333" cy="76296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03B28823-15E3-4BF9-A62B-F4EC55AE0EFF}"/>
              </a:ext>
            </a:extLst>
          </p:cNvPr>
          <p:cNvCxnSpPr>
            <a:cxnSpLocks/>
            <a:stCxn id="31" idx="6"/>
            <a:endCxn id="35" idx="2"/>
          </p:cNvCxnSpPr>
          <p:nvPr/>
        </p:nvCxnSpPr>
        <p:spPr>
          <a:xfrm>
            <a:off x="2141357" y="5100552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7FD4A6B-8C51-4C2D-806E-624D0803C9A2}"/>
              </a:ext>
            </a:extLst>
          </p:cNvPr>
          <p:cNvCxnSpPr>
            <a:cxnSpLocks/>
            <a:stCxn id="30" idx="6"/>
            <a:endCxn id="34" idx="2"/>
          </p:cNvCxnSpPr>
          <p:nvPr/>
        </p:nvCxnSpPr>
        <p:spPr>
          <a:xfrm>
            <a:off x="2141358" y="4202807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96B3354D-B476-4C40-BAB3-F88A259F78CF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3122084" y="4202807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11FD507-4A77-43CB-8AC4-5F3D5FE796D1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3122083" y="5100552"/>
            <a:ext cx="59950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FD46CD1-68A7-44A7-8682-7D88A4F05854}"/>
                  </a:ext>
                </a:extLst>
              </p:cNvPr>
              <p:cNvSpPr/>
              <p:nvPr/>
            </p:nvSpPr>
            <p:spPr>
              <a:xfrm>
                <a:off x="3721589" y="4012196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FFD46CD1-68A7-44A7-8682-7D88A4F05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89" y="4012196"/>
                <a:ext cx="381221" cy="381221"/>
              </a:xfrm>
              <a:prstGeom prst="ellipse">
                <a:avLst/>
              </a:prstGeom>
              <a:blipFill>
                <a:blip r:embed="rId9"/>
                <a:stretch>
                  <a:fillRect b="-909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B7CD0D3-56D5-4651-965E-1779640394D8}"/>
                  </a:ext>
                </a:extLst>
              </p:cNvPr>
              <p:cNvSpPr/>
              <p:nvPr/>
            </p:nvSpPr>
            <p:spPr>
              <a:xfrm>
                <a:off x="3721588" y="4909941"/>
                <a:ext cx="38122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B7CD0D3-56D5-4651-965E-177964039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88" y="4909941"/>
                <a:ext cx="381221" cy="381221"/>
              </a:xfrm>
              <a:prstGeom prst="ellipse">
                <a:avLst/>
              </a:prstGeom>
              <a:blipFill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7E1C2D48-E92E-49F5-8C88-4667F228CB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56248" y="5679902"/>
                <a:ext cx="5731669" cy="64008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3-bit Parity,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CA" dirty="0"/>
                  <a:t> is its negation </a:t>
                </a:r>
              </a:p>
            </p:txBody>
          </p:sp>
        </mc:Choice>
        <mc:Fallback xmlns="">
          <p:sp>
            <p:nvSpPr>
              <p:cNvPr id="69" name="Content Placeholder 2">
                <a:extLst>
                  <a:ext uri="{FF2B5EF4-FFF2-40B4-BE49-F238E27FC236}">
                    <a16:creationId xmlns:a16="http://schemas.microsoft.com/office/drawing/2014/main" id="{7E1C2D48-E92E-49F5-8C88-4667F228C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48" y="5679902"/>
                <a:ext cx="5731669" cy="640080"/>
              </a:xfrm>
              <a:prstGeom prst="rect">
                <a:avLst/>
              </a:prstGeom>
              <a:blipFill>
                <a:blip r:embed="rId11"/>
                <a:stretch>
                  <a:fillRect t="-17143" b="-17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539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D2F2-E25D-4CB1-B500-8D455682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Amortized Circuit Complexity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D08CEDE-4B5A-404E-A64C-77C02B8BED27}"/>
              </a:ext>
            </a:extLst>
          </p:cNvPr>
          <p:cNvGrpSpPr/>
          <p:nvPr/>
        </p:nvGrpSpPr>
        <p:grpSpPr>
          <a:xfrm>
            <a:off x="2412599" y="4110304"/>
            <a:ext cx="2297514" cy="1278966"/>
            <a:chOff x="2907899" y="4811344"/>
            <a:chExt cx="2297514" cy="12789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DF5C6D1-67E6-4FD3-ABAD-EF77ED2B395D}"/>
                    </a:ext>
                  </a:extLst>
                </p:cNvPr>
                <p:cNvSpPr/>
                <p:nvPr/>
              </p:nvSpPr>
              <p:spPr>
                <a:xfrm>
                  <a:off x="2907900" y="4811344"/>
                  <a:ext cx="336061" cy="38122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CA" dirty="0"/>
                    <a:t> </a:t>
                  </a: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3DF5C6D1-67E6-4FD3-ABAD-EF77ED2B39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7900" y="4811344"/>
                  <a:ext cx="336061" cy="381221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076E5C4C-E832-460C-BDFB-B69F2A2798B9}"/>
                    </a:ext>
                  </a:extLst>
                </p:cNvPr>
                <p:cNvSpPr/>
                <p:nvPr/>
              </p:nvSpPr>
              <p:spPr>
                <a:xfrm>
                  <a:off x="2907899" y="5709089"/>
                  <a:ext cx="336061" cy="38122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CA" dirty="0"/>
                    <a:t> </a:t>
                  </a:r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076E5C4C-E832-460C-BDFB-B69F2A2798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7899" y="5709089"/>
                  <a:ext cx="336061" cy="381221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9E3414D-BFFA-4EEC-B99B-9BBD8EB9CB94}"/>
                    </a:ext>
                  </a:extLst>
                </p:cNvPr>
                <p:cNvSpPr/>
                <p:nvPr/>
              </p:nvSpPr>
              <p:spPr>
                <a:xfrm>
                  <a:off x="3888626" y="4811344"/>
                  <a:ext cx="336061" cy="38122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CA" dirty="0"/>
                    <a:t> </a:t>
                  </a:r>
                </a:p>
              </p:txBody>
            </p:sp>
          </mc:Choice>
          <mc:Fallback xmlns=""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9E3414D-BFFA-4EEC-B99B-9BBD8EB9CB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626" y="4811344"/>
                  <a:ext cx="336061" cy="38122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3AC179F9-F9AD-4E04-9801-C91A58590FC0}"/>
                    </a:ext>
                  </a:extLst>
                </p:cNvPr>
                <p:cNvSpPr/>
                <p:nvPr/>
              </p:nvSpPr>
              <p:spPr>
                <a:xfrm>
                  <a:off x="3888625" y="5709089"/>
                  <a:ext cx="336061" cy="38122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CA" dirty="0"/>
                    <a:t> </a:t>
                  </a: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3AC179F9-F9AD-4E04-9801-C91A58590FC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625" y="5709089"/>
                  <a:ext cx="336061" cy="38122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8FC5F35-B420-445E-8B00-11B5C52485B9}"/>
                    </a:ext>
                  </a:extLst>
                </p:cNvPr>
                <p:cNvSpPr/>
                <p:nvPr/>
              </p:nvSpPr>
              <p:spPr>
                <a:xfrm>
                  <a:off x="4869352" y="4811344"/>
                  <a:ext cx="336061" cy="38122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r>
                    <a:rPr lang="en-CA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8FC5F35-B420-445E-8B00-11B5C52485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352" y="4811344"/>
                  <a:ext cx="336061" cy="381221"/>
                </a:xfrm>
                <a:prstGeom prst="ellipse">
                  <a:avLst/>
                </a:prstGeom>
                <a:blipFill>
                  <a:blip r:embed="rId6"/>
                  <a:stretch>
                    <a:fillRect l="-1724" b="-7576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F29C071-E320-4566-9827-2D984A0C8F87}"/>
                    </a:ext>
                  </a:extLst>
                </p:cNvPr>
                <p:cNvSpPr/>
                <p:nvPr/>
              </p:nvSpPr>
              <p:spPr>
                <a:xfrm>
                  <a:off x="4869351" y="5709089"/>
                  <a:ext cx="336061" cy="381221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a14:m>
                  <a:r>
                    <a:rPr lang="en-CA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F29C071-E320-4566-9827-2D984A0C8F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351" y="5709089"/>
                  <a:ext cx="336061" cy="381221"/>
                </a:xfrm>
                <a:prstGeom prst="ellipse">
                  <a:avLst/>
                </a:prstGeom>
                <a:blipFill>
                  <a:blip r:embed="rId7"/>
                  <a:stretch>
                    <a:fillRect b="-1538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CC513F4-0E8E-4B9A-B49E-35D922223332}"/>
                </a:ext>
              </a:extLst>
            </p:cNvPr>
            <p:cNvCxnSpPr>
              <a:cxnSpLocks/>
              <a:stCxn id="16" idx="6"/>
              <a:endCxn id="19" idx="2"/>
            </p:cNvCxnSpPr>
            <p:nvPr/>
          </p:nvCxnSpPr>
          <p:spPr>
            <a:xfrm flipV="1">
              <a:off x="3243960" y="5001955"/>
              <a:ext cx="644666" cy="89774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5C08AB4-B311-4287-B0C2-CA93B05388C9}"/>
                </a:ext>
              </a:extLst>
            </p:cNvPr>
            <p:cNvCxnSpPr>
              <a:cxnSpLocks/>
              <a:stCxn id="20" idx="6"/>
              <a:endCxn id="21" idx="2"/>
            </p:cNvCxnSpPr>
            <p:nvPr/>
          </p:nvCxnSpPr>
          <p:spPr>
            <a:xfrm flipV="1">
              <a:off x="4224686" y="5001955"/>
              <a:ext cx="644666" cy="897745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4034CAD-706D-4FB4-A0B2-30CF555967EF}"/>
                </a:ext>
              </a:extLst>
            </p:cNvPr>
            <p:cNvCxnSpPr>
              <a:cxnSpLocks/>
              <a:stCxn id="15" idx="5"/>
              <a:endCxn id="20" idx="2"/>
            </p:cNvCxnSpPr>
            <p:nvPr/>
          </p:nvCxnSpPr>
          <p:spPr>
            <a:xfrm>
              <a:off x="3194746" y="5136736"/>
              <a:ext cx="693879" cy="7629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2FB38FA-0A33-4227-9167-BD1CFDD94D1D}"/>
                </a:ext>
              </a:extLst>
            </p:cNvPr>
            <p:cNvCxnSpPr>
              <a:cxnSpLocks/>
              <a:stCxn id="19" idx="5"/>
              <a:endCxn id="22" idx="2"/>
            </p:cNvCxnSpPr>
            <p:nvPr/>
          </p:nvCxnSpPr>
          <p:spPr>
            <a:xfrm>
              <a:off x="4175472" y="5136736"/>
              <a:ext cx="693879" cy="762964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844D6A5-2E58-4291-8469-22D2616F6DDE}"/>
                </a:ext>
              </a:extLst>
            </p:cNvPr>
            <p:cNvCxnSpPr>
              <a:cxnSpLocks/>
              <a:stCxn id="16" idx="6"/>
              <a:endCxn id="20" idx="2"/>
            </p:cNvCxnSpPr>
            <p:nvPr/>
          </p:nvCxnSpPr>
          <p:spPr>
            <a:xfrm>
              <a:off x="3243960" y="5899700"/>
              <a:ext cx="644665" cy="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55D1D58-7AC5-43FD-B7F0-AD154641C1FF}"/>
                </a:ext>
              </a:extLst>
            </p:cNvPr>
            <p:cNvCxnSpPr>
              <a:cxnSpLocks/>
              <a:stCxn id="15" idx="6"/>
              <a:endCxn id="19" idx="2"/>
            </p:cNvCxnSpPr>
            <p:nvPr/>
          </p:nvCxnSpPr>
          <p:spPr>
            <a:xfrm>
              <a:off x="3243961" y="5001955"/>
              <a:ext cx="644665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09CF33E9-7397-4B0F-BD72-426325F98649}"/>
                </a:ext>
              </a:extLst>
            </p:cNvPr>
            <p:cNvCxnSpPr>
              <a:cxnSpLocks/>
              <a:stCxn id="19" idx="6"/>
              <a:endCxn id="21" idx="2"/>
            </p:cNvCxnSpPr>
            <p:nvPr/>
          </p:nvCxnSpPr>
          <p:spPr>
            <a:xfrm>
              <a:off x="4224687" y="5001955"/>
              <a:ext cx="64466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026E17B-78C7-4572-B6C0-E49B54E5A6CD}"/>
                </a:ext>
              </a:extLst>
            </p:cNvPr>
            <p:cNvCxnSpPr>
              <a:cxnSpLocks/>
              <a:stCxn id="20" idx="6"/>
              <a:endCxn id="22" idx="2"/>
            </p:cNvCxnSpPr>
            <p:nvPr/>
          </p:nvCxnSpPr>
          <p:spPr>
            <a:xfrm>
              <a:off x="4224686" y="5899700"/>
              <a:ext cx="644665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F762B5B4-CAB3-4892-8089-423E239507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3854" y="3968360"/>
                <a:ext cx="5517491" cy="128709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computed if there </a:t>
                </a:r>
                <a:r>
                  <a:rPr lang="en-CA" b="1" dirty="0"/>
                  <a:t>is</a:t>
                </a:r>
                <a:r>
                  <a:rPr lang="en-CA" dirty="0"/>
                  <a:t> a path</a:t>
                </a:r>
              </a:p>
              <a:p>
                <a:r>
                  <a:rPr lang="en-CA" dirty="0"/>
                  <a:t>from </a:t>
                </a:r>
                <a:r>
                  <a:rPr lang="en-CA" b="1" dirty="0"/>
                  <a:t>a</a:t>
                </a:r>
                <a:r>
                  <a:rPr lang="en-CA" dirty="0"/>
                  <a:t> source to the sink node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F762B5B4-CAB3-4892-8089-423E23950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54" y="3968360"/>
                <a:ext cx="5517491" cy="1287097"/>
              </a:xfrm>
              <a:prstGeom prst="rect">
                <a:avLst/>
              </a:prstGeom>
              <a:blipFill>
                <a:blip r:embed="rId8"/>
                <a:stretch>
                  <a:fillRect l="-2873" t="-9479" b="-52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DF688197-ACD6-45DF-9A26-94D3F3BFB9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085" y="2304142"/>
                <a:ext cx="11736855" cy="124498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For any </a:t>
                </a:r>
                <a:r>
                  <a:rPr lang="en-CA" b="1" dirty="0"/>
                  <a:t>multiset</a:t>
                </a:r>
                <a:r>
                  <a:rPr lang="en-CA" dirty="0"/>
                  <a:t> of functions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CA" dirty="0"/>
                  <a:t> be the size of the smallest </a:t>
                </a:r>
                <a:endParaRPr lang="en-CA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-circuit computing all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/>
                  <a:t> on the </a:t>
                </a:r>
                <a:r>
                  <a:rPr lang="en-CA" b="1" dirty="0"/>
                  <a:t>same</a:t>
                </a:r>
                <a:r>
                  <a:rPr lang="en-CA" dirty="0"/>
                  <a:t> input.</a:t>
                </a:r>
              </a:p>
            </p:txBody>
          </p:sp>
        </mc:Choice>
        <mc:Fallback xmlns="">
          <p:sp>
            <p:nvSpPr>
              <p:cNvPr id="45" name="Content Placeholder 2">
                <a:extLst>
                  <a:ext uri="{FF2B5EF4-FFF2-40B4-BE49-F238E27FC236}">
                    <a16:creationId xmlns:a16="http://schemas.microsoft.com/office/drawing/2014/main" id="{DF688197-ACD6-45DF-9A26-94D3F3BFB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5" y="2304142"/>
                <a:ext cx="11736855" cy="1244982"/>
              </a:xfrm>
              <a:prstGeom prst="rect">
                <a:avLst/>
              </a:prstGeom>
              <a:blipFill>
                <a:blip r:embed="rId9"/>
                <a:stretch>
                  <a:fillRect l="-1298" t="-9804" b="-88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063B2FE2-A85D-40C2-880C-F1488C8069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50"/>
                <a:ext cx="11939355" cy="8605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{finite gate set},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circuits}</a:t>
                </a: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063B2FE2-A85D-40C2-880C-F1488C8069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50"/>
                <a:ext cx="11939355" cy="860581"/>
              </a:xfr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26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D2F2-E25D-4CB1-B500-8D455682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Amortized Circuit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3C0A1E7B-908A-48E4-A209-7EED0214B0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085" y="2304142"/>
                <a:ext cx="11736855" cy="124498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For any </a:t>
                </a:r>
                <a:r>
                  <a:rPr lang="en-CA" b="1" dirty="0"/>
                  <a:t>multiset</a:t>
                </a:r>
                <a:r>
                  <a:rPr lang="en-CA" dirty="0"/>
                  <a:t> of functions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CA" dirty="0"/>
                  <a:t> be the size of the smallest </a:t>
                </a:r>
                <a:endParaRPr lang="en-CA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-circuit computing all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/>
                  <a:t> on the </a:t>
                </a:r>
                <a:r>
                  <a:rPr lang="en-CA" b="1" dirty="0"/>
                  <a:t>same</a:t>
                </a:r>
                <a:r>
                  <a:rPr lang="en-CA" dirty="0"/>
                  <a:t> input.</a:t>
                </a: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3C0A1E7B-908A-48E4-A209-7EED0214B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5" y="2304142"/>
                <a:ext cx="11736855" cy="1244982"/>
              </a:xfrm>
              <a:prstGeom prst="rect">
                <a:avLst/>
              </a:prstGeom>
              <a:blipFill>
                <a:blip r:embed="rId2"/>
                <a:stretch>
                  <a:fillRect l="-1298" t="-9804" b="-88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E316C06A-C32E-4F97-AA19-03CE84ADB8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50"/>
                <a:ext cx="11939355" cy="8605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{finite gate set},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circuits}</a:t>
                </a: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E316C06A-C32E-4F97-AA19-03CE84ADB8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50"/>
                <a:ext cx="11939355" cy="86058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A82563A-7071-4BB3-A119-16CE33BE176D}"/>
                  </a:ext>
                </a:extLst>
              </p:cNvPr>
              <p:cNvSpPr/>
              <p:nvPr/>
            </p:nvSpPr>
            <p:spPr>
              <a:xfrm>
                <a:off x="2412600" y="4110304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A82563A-7071-4BB3-A119-16CE33BE17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600" y="4110304"/>
                <a:ext cx="336061" cy="38122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0845C3A-03DC-477A-8518-467F422CC10E}"/>
                  </a:ext>
                </a:extLst>
              </p:cNvPr>
              <p:cNvSpPr/>
              <p:nvPr/>
            </p:nvSpPr>
            <p:spPr>
              <a:xfrm>
                <a:off x="2412599" y="5008049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0845C3A-03DC-477A-8518-467F422CC1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599" y="5008049"/>
                <a:ext cx="336061" cy="38122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4D920A-3556-4A2D-BBB1-D37658EA5B96}"/>
                  </a:ext>
                </a:extLst>
              </p:cNvPr>
              <p:cNvSpPr/>
              <p:nvPr/>
            </p:nvSpPr>
            <p:spPr>
              <a:xfrm>
                <a:off x="3393326" y="4110304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74D920A-3556-4A2D-BBB1-D37658EA5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326" y="4110304"/>
                <a:ext cx="336061" cy="38122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1AA2AD7-ED80-4A95-9E33-E3446D759084}"/>
                  </a:ext>
                </a:extLst>
              </p:cNvPr>
              <p:cNvSpPr/>
              <p:nvPr/>
            </p:nvSpPr>
            <p:spPr>
              <a:xfrm>
                <a:off x="3393325" y="5008049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01AA2AD7-ED80-4A95-9E33-E3446D7590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325" y="5008049"/>
                <a:ext cx="336061" cy="38122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BE67436-F890-45A0-8058-2649A9E014EB}"/>
                  </a:ext>
                </a:extLst>
              </p:cNvPr>
              <p:cNvSpPr/>
              <p:nvPr/>
            </p:nvSpPr>
            <p:spPr>
              <a:xfrm>
                <a:off x="4374052" y="4110304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BE67436-F890-45A0-8058-2649A9E01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52" y="4110304"/>
                <a:ext cx="336061" cy="381221"/>
              </a:xfrm>
              <a:prstGeom prst="ellipse">
                <a:avLst/>
              </a:prstGeom>
              <a:blipFill>
                <a:blip r:embed="rId8"/>
                <a:stretch>
                  <a:fillRect l="-1724" b="-75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431C188-DBA2-4F1C-95C6-6FA40C4C84F0}"/>
                  </a:ext>
                </a:extLst>
              </p:cNvPr>
              <p:cNvSpPr/>
              <p:nvPr/>
            </p:nvSpPr>
            <p:spPr>
              <a:xfrm>
                <a:off x="4374051" y="5008049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431C188-DBA2-4F1C-95C6-6FA40C4C84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51" y="5008049"/>
                <a:ext cx="336061" cy="381221"/>
              </a:xfrm>
              <a:prstGeom prst="ellipse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856B184-2098-47C4-9EA5-B6525D291194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>
          <a:xfrm flipV="1">
            <a:off x="2748660" y="4300915"/>
            <a:ext cx="644666" cy="897745"/>
          </a:xfrm>
          <a:prstGeom prst="straightConnector1">
            <a:avLst/>
          </a:prstGeom>
          <a:ln w="25400">
            <a:solidFill>
              <a:srgbClr val="FF0000">
                <a:alpha val="1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2AEE2E3-5B9B-4AB7-A537-313C48B55240}"/>
              </a:ext>
            </a:extLst>
          </p:cNvPr>
          <p:cNvCxnSpPr>
            <a:cxnSpLocks/>
            <a:stCxn id="37" idx="6"/>
            <a:endCxn id="38" idx="2"/>
          </p:cNvCxnSpPr>
          <p:nvPr/>
        </p:nvCxnSpPr>
        <p:spPr>
          <a:xfrm flipV="1">
            <a:off x="3729386" y="4300915"/>
            <a:ext cx="644666" cy="897745"/>
          </a:xfrm>
          <a:prstGeom prst="straightConnector1">
            <a:avLst/>
          </a:prstGeom>
          <a:ln w="25400">
            <a:solidFill>
              <a:srgbClr val="FF0000">
                <a:alpha val="1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A262FE9-E788-487D-A2FF-5866081E2337}"/>
              </a:ext>
            </a:extLst>
          </p:cNvPr>
          <p:cNvCxnSpPr>
            <a:cxnSpLocks/>
            <a:stCxn id="34" idx="5"/>
            <a:endCxn id="37" idx="2"/>
          </p:cNvCxnSpPr>
          <p:nvPr/>
        </p:nvCxnSpPr>
        <p:spPr>
          <a:xfrm>
            <a:off x="2699446" y="4435696"/>
            <a:ext cx="693879" cy="762964"/>
          </a:xfrm>
          <a:prstGeom prst="straightConnector1">
            <a:avLst/>
          </a:prstGeom>
          <a:ln w="25400">
            <a:solidFill>
              <a:srgbClr val="FF0000">
                <a:alpha val="1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DF02A97-25A6-460F-BDC5-F1BF36DD06BA}"/>
              </a:ext>
            </a:extLst>
          </p:cNvPr>
          <p:cNvCxnSpPr>
            <a:cxnSpLocks/>
            <a:stCxn id="36" idx="5"/>
            <a:endCxn id="39" idx="2"/>
          </p:cNvCxnSpPr>
          <p:nvPr/>
        </p:nvCxnSpPr>
        <p:spPr>
          <a:xfrm>
            <a:off x="3680172" y="4435696"/>
            <a:ext cx="693879" cy="762964"/>
          </a:xfrm>
          <a:prstGeom prst="straightConnector1">
            <a:avLst/>
          </a:prstGeom>
          <a:ln w="25400">
            <a:solidFill>
              <a:srgbClr val="FF0000">
                <a:alpha val="1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816E74C-DB74-4A86-B307-7E81D601BA50}"/>
              </a:ext>
            </a:extLst>
          </p:cNvPr>
          <p:cNvCxnSpPr>
            <a:cxnSpLocks/>
            <a:stCxn id="35" idx="6"/>
            <a:endCxn id="37" idx="2"/>
          </p:cNvCxnSpPr>
          <p:nvPr/>
        </p:nvCxnSpPr>
        <p:spPr>
          <a:xfrm>
            <a:off x="2748660" y="5198660"/>
            <a:ext cx="644665" cy="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23B1CAE-9A8E-4A82-B22B-7E75801AD99C}"/>
              </a:ext>
            </a:extLst>
          </p:cNvPr>
          <p:cNvCxnSpPr>
            <a:cxnSpLocks/>
            <a:stCxn id="34" idx="6"/>
            <a:endCxn id="36" idx="2"/>
          </p:cNvCxnSpPr>
          <p:nvPr/>
        </p:nvCxnSpPr>
        <p:spPr>
          <a:xfrm>
            <a:off x="2748661" y="4300915"/>
            <a:ext cx="644665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5FEF5FA-5B39-4FF5-8AD8-3241A62AFEF6}"/>
              </a:ext>
            </a:extLst>
          </p:cNvPr>
          <p:cNvCxnSpPr>
            <a:cxnSpLocks/>
            <a:stCxn id="36" idx="6"/>
            <a:endCxn id="38" idx="2"/>
          </p:cNvCxnSpPr>
          <p:nvPr/>
        </p:nvCxnSpPr>
        <p:spPr>
          <a:xfrm>
            <a:off x="3729387" y="4300915"/>
            <a:ext cx="64466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883D9B1-9156-4EF4-B310-34514195760F}"/>
              </a:ext>
            </a:extLst>
          </p:cNvPr>
          <p:cNvCxnSpPr>
            <a:cxnSpLocks/>
            <a:stCxn id="37" idx="6"/>
            <a:endCxn id="39" idx="2"/>
          </p:cNvCxnSpPr>
          <p:nvPr/>
        </p:nvCxnSpPr>
        <p:spPr>
          <a:xfrm>
            <a:off x="3729386" y="5198660"/>
            <a:ext cx="64466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60540320-6BCE-437D-84BB-5778343F69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3854" y="3968360"/>
                <a:ext cx="5517491" cy="182869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computed if there </a:t>
                </a:r>
                <a:r>
                  <a:rPr lang="en-CA" b="1" dirty="0"/>
                  <a:t>is</a:t>
                </a:r>
                <a:r>
                  <a:rPr lang="en-CA" dirty="0"/>
                  <a:t> a path</a:t>
                </a:r>
              </a:p>
              <a:p>
                <a:r>
                  <a:rPr lang="en-CA" dirty="0"/>
                  <a:t>from </a:t>
                </a:r>
                <a:r>
                  <a:rPr lang="en-CA" b="1" dirty="0"/>
                  <a:t>a</a:t>
                </a:r>
                <a:r>
                  <a:rPr lang="en-CA" dirty="0"/>
                  <a:t> source to the sink node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=(1,1,0)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60540320-6BCE-437D-84BB-5778343F6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54" y="3968360"/>
                <a:ext cx="5517491" cy="1828691"/>
              </a:xfrm>
              <a:prstGeom prst="rect">
                <a:avLst/>
              </a:prstGeom>
              <a:blipFill>
                <a:blip r:embed="rId10"/>
                <a:stretch>
                  <a:fillRect l="-2873" t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62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D2F2-E25D-4CB1-B500-8D455682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Amortized Circuit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F7C56606-7EDA-4EFD-B828-A6563DDF2A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085" y="2304142"/>
                <a:ext cx="11736855" cy="124498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For any </a:t>
                </a:r>
                <a:r>
                  <a:rPr lang="en-CA" b="1" dirty="0"/>
                  <a:t>multiset</a:t>
                </a:r>
                <a:r>
                  <a:rPr lang="en-CA" dirty="0"/>
                  <a:t> of functions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CA" dirty="0"/>
                  <a:t> be the size of the smallest </a:t>
                </a:r>
                <a:endParaRPr lang="en-CA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-circuit computing all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/>
                  <a:t> on the </a:t>
                </a:r>
                <a:r>
                  <a:rPr lang="en-CA" b="1" dirty="0"/>
                  <a:t>same</a:t>
                </a:r>
                <a:r>
                  <a:rPr lang="en-CA" dirty="0"/>
                  <a:t> input.</a:t>
                </a:r>
              </a:p>
            </p:txBody>
          </p:sp>
        </mc:Choice>
        <mc:Fallback xmlns="">
          <p:sp>
            <p:nvSpPr>
              <p:cNvPr id="50" name="Content Placeholder 2">
                <a:extLst>
                  <a:ext uri="{FF2B5EF4-FFF2-40B4-BE49-F238E27FC236}">
                    <a16:creationId xmlns:a16="http://schemas.microsoft.com/office/drawing/2014/main" id="{F7C56606-7EDA-4EFD-B828-A6563DDF2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5" y="2304142"/>
                <a:ext cx="11736855" cy="1244982"/>
              </a:xfrm>
              <a:prstGeom prst="rect">
                <a:avLst/>
              </a:prstGeom>
              <a:blipFill>
                <a:blip r:embed="rId2"/>
                <a:stretch>
                  <a:fillRect l="-1298" t="-9804" b="-88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41E6C3B6-F471-4218-96F4-9B911B9A16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50"/>
                <a:ext cx="11939355" cy="8605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{finite gate set},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circuits}</a:t>
                </a:r>
              </a:p>
            </p:txBody>
          </p:sp>
        </mc:Choice>
        <mc:Fallback xmlns="">
          <p:sp>
            <p:nvSpPr>
              <p:cNvPr id="51" name="Content Placeholder 2">
                <a:extLst>
                  <a:ext uri="{FF2B5EF4-FFF2-40B4-BE49-F238E27FC236}">
                    <a16:creationId xmlns:a16="http://schemas.microsoft.com/office/drawing/2014/main" id="{41E6C3B6-F471-4218-96F4-9B911B9A16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50"/>
                <a:ext cx="11939355" cy="86058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524E433-A0D5-4655-AB82-AD4D552A002B}"/>
                  </a:ext>
                </a:extLst>
              </p:cNvPr>
              <p:cNvSpPr/>
              <p:nvPr/>
            </p:nvSpPr>
            <p:spPr>
              <a:xfrm>
                <a:off x="2412600" y="4110304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524E433-A0D5-4655-AB82-AD4D552A0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600" y="4110304"/>
                <a:ext cx="336061" cy="38122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65A502E-9EE1-4605-B356-FBCEB7A1A6BD}"/>
                  </a:ext>
                </a:extLst>
              </p:cNvPr>
              <p:cNvSpPr/>
              <p:nvPr/>
            </p:nvSpPr>
            <p:spPr>
              <a:xfrm>
                <a:off x="2412599" y="5008049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65A502E-9EE1-4605-B356-FBCEB7A1A6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599" y="5008049"/>
                <a:ext cx="336061" cy="38122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4D004DB-256A-4A64-BEB6-E3CE550AB904}"/>
                  </a:ext>
                </a:extLst>
              </p:cNvPr>
              <p:cNvSpPr/>
              <p:nvPr/>
            </p:nvSpPr>
            <p:spPr>
              <a:xfrm>
                <a:off x="3393326" y="4110304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A4D004DB-256A-4A64-BEB6-E3CE550AB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326" y="4110304"/>
                <a:ext cx="336061" cy="38122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9B8C7CE-1699-4CCD-985E-B1F5CB9C9FAB}"/>
                  </a:ext>
                </a:extLst>
              </p:cNvPr>
              <p:cNvSpPr/>
              <p:nvPr/>
            </p:nvSpPr>
            <p:spPr>
              <a:xfrm>
                <a:off x="3393325" y="5008049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9B8C7CE-1699-4CCD-985E-B1F5CB9C9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325" y="5008049"/>
                <a:ext cx="336061" cy="381221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5AD9B7A-B7AA-43BC-AFF4-426A2D3D3EF5}"/>
                  </a:ext>
                </a:extLst>
              </p:cNvPr>
              <p:cNvSpPr/>
              <p:nvPr/>
            </p:nvSpPr>
            <p:spPr>
              <a:xfrm>
                <a:off x="4374052" y="4110304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5AD9B7A-B7AA-43BC-AFF4-426A2D3D3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52" y="4110304"/>
                <a:ext cx="336061" cy="381221"/>
              </a:xfrm>
              <a:prstGeom prst="ellipse">
                <a:avLst/>
              </a:prstGeom>
              <a:blipFill>
                <a:blip r:embed="rId8"/>
                <a:stretch>
                  <a:fillRect l="-1724" b="-75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55535F1-7902-45B0-9B58-EF3A137F059F}"/>
                  </a:ext>
                </a:extLst>
              </p:cNvPr>
              <p:cNvSpPr/>
              <p:nvPr/>
            </p:nvSpPr>
            <p:spPr>
              <a:xfrm>
                <a:off x="4374051" y="5008049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55535F1-7902-45B0-9B58-EF3A137F0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51" y="5008049"/>
                <a:ext cx="336061" cy="381221"/>
              </a:xfrm>
              <a:prstGeom prst="ellipse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439B15E-6469-4227-8584-2639F51A1673}"/>
              </a:ext>
            </a:extLst>
          </p:cNvPr>
          <p:cNvCxnSpPr>
            <a:cxnSpLocks/>
            <a:stCxn id="53" idx="6"/>
            <a:endCxn id="54" idx="2"/>
          </p:cNvCxnSpPr>
          <p:nvPr/>
        </p:nvCxnSpPr>
        <p:spPr>
          <a:xfrm flipV="1">
            <a:off x="2748660" y="4300915"/>
            <a:ext cx="644666" cy="8977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68CEBCB-A085-48B6-924C-227344017B00}"/>
              </a:ext>
            </a:extLst>
          </p:cNvPr>
          <p:cNvCxnSpPr>
            <a:cxnSpLocks/>
            <a:stCxn id="55" idx="6"/>
            <a:endCxn id="56" idx="2"/>
          </p:cNvCxnSpPr>
          <p:nvPr/>
        </p:nvCxnSpPr>
        <p:spPr>
          <a:xfrm flipV="1">
            <a:off x="3729386" y="4300915"/>
            <a:ext cx="644666" cy="897745"/>
          </a:xfrm>
          <a:prstGeom prst="straightConnector1">
            <a:avLst/>
          </a:prstGeom>
          <a:ln w="25400">
            <a:solidFill>
              <a:srgbClr val="FF0000">
                <a:alpha val="1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73D2BE5-AA1E-4C30-90FE-0FFD6C5BAD6E}"/>
              </a:ext>
            </a:extLst>
          </p:cNvPr>
          <p:cNvCxnSpPr>
            <a:cxnSpLocks/>
            <a:stCxn id="52" idx="5"/>
            <a:endCxn id="55" idx="2"/>
          </p:cNvCxnSpPr>
          <p:nvPr/>
        </p:nvCxnSpPr>
        <p:spPr>
          <a:xfrm>
            <a:off x="2699446" y="4435696"/>
            <a:ext cx="693879" cy="7629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A26CA09-D386-4C67-9E26-1D2F5A9F031C}"/>
              </a:ext>
            </a:extLst>
          </p:cNvPr>
          <p:cNvCxnSpPr>
            <a:cxnSpLocks/>
            <a:stCxn id="54" idx="5"/>
            <a:endCxn id="57" idx="2"/>
          </p:cNvCxnSpPr>
          <p:nvPr/>
        </p:nvCxnSpPr>
        <p:spPr>
          <a:xfrm>
            <a:off x="3680172" y="4435696"/>
            <a:ext cx="693879" cy="762964"/>
          </a:xfrm>
          <a:prstGeom prst="straightConnector1">
            <a:avLst/>
          </a:prstGeom>
          <a:ln w="25400">
            <a:solidFill>
              <a:srgbClr val="FF0000">
                <a:alpha val="1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1E2071B-EAFB-4A2D-86AA-2D768E9BD20A}"/>
              </a:ext>
            </a:extLst>
          </p:cNvPr>
          <p:cNvCxnSpPr>
            <a:cxnSpLocks/>
            <a:stCxn id="53" idx="6"/>
            <a:endCxn id="55" idx="2"/>
          </p:cNvCxnSpPr>
          <p:nvPr/>
        </p:nvCxnSpPr>
        <p:spPr>
          <a:xfrm>
            <a:off x="2748660" y="5198660"/>
            <a:ext cx="644665" cy="0"/>
          </a:xfrm>
          <a:prstGeom prst="straightConnector1">
            <a:avLst/>
          </a:prstGeom>
          <a:ln w="25400">
            <a:solidFill>
              <a:schemeClr val="accent2">
                <a:alpha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4EFA7B3-D7F3-4DFC-8077-3B2ABA790DB0}"/>
              </a:ext>
            </a:extLst>
          </p:cNvPr>
          <p:cNvCxnSpPr>
            <a:cxnSpLocks/>
            <a:stCxn id="52" idx="6"/>
            <a:endCxn id="54" idx="2"/>
          </p:cNvCxnSpPr>
          <p:nvPr/>
        </p:nvCxnSpPr>
        <p:spPr>
          <a:xfrm>
            <a:off x="2748661" y="4300915"/>
            <a:ext cx="644665" cy="0"/>
          </a:xfrm>
          <a:prstGeom prst="straightConnector1">
            <a:avLst/>
          </a:prstGeom>
          <a:ln w="25400">
            <a:solidFill>
              <a:schemeClr val="accent2">
                <a:alpha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88CAF87C-FB5C-4DF1-9D6B-5333B81CAD5A}"/>
              </a:ext>
            </a:extLst>
          </p:cNvPr>
          <p:cNvCxnSpPr>
            <a:cxnSpLocks/>
            <a:stCxn id="54" idx="6"/>
            <a:endCxn id="56" idx="2"/>
          </p:cNvCxnSpPr>
          <p:nvPr/>
        </p:nvCxnSpPr>
        <p:spPr>
          <a:xfrm>
            <a:off x="3729387" y="4300915"/>
            <a:ext cx="64466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81C501E-8AE8-499B-9F34-56596844C197}"/>
              </a:ext>
            </a:extLst>
          </p:cNvPr>
          <p:cNvCxnSpPr>
            <a:cxnSpLocks/>
            <a:stCxn id="55" idx="6"/>
            <a:endCxn id="57" idx="2"/>
          </p:cNvCxnSpPr>
          <p:nvPr/>
        </p:nvCxnSpPr>
        <p:spPr>
          <a:xfrm>
            <a:off x="3729386" y="5198660"/>
            <a:ext cx="64466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8FA3286B-96A2-4D0C-ACE0-D42D19D23A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3854" y="3968360"/>
                <a:ext cx="5517491" cy="182869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computed if there </a:t>
                </a:r>
                <a:r>
                  <a:rPr lang="en-CA" b="1" dirty="0"/>
                  <a:t>is</a:t>
                </a:r>
                <a:r>
                  <a:rPr lang="en-CA" dirty="0"/>
                  <a:t> a path</a:t>
                </a:r>
              </a:p>
              <a:p>
                <a:r>
                  <a:rPr lang="en-CA" dirty="0"/>
                  <a:t>from </a:t>
                </a:r>
                <a:r>
                  <a:rPr lang="en-CA" b="1" dirty="0"/>
                  <a:t>a</a:t>
                </a:r>
                <a:r>
                  <a:rPr lang="en-CA" dirty="0"/>
                  <a:t> source to the sink node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=(0,0,0)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6" name="Content Placeholder 2">
                <a:extLst>
                  <a:ext uri="{FF2B5EF4-FFF2-40B4-BE49-F238E27FC236}">
                    <a16:creationId xmlns:a16="http://schemas.microsoft.com/office/drawing/2014/main" id="{8FA3286B-96A2-4D0C-ACE0-D42D19D23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54" y="3968360"/>
                <a:ext cx="5517491" cy="1828691"/>
              </a:xfrm>
              <a:prstGeom prst="rect">
                <a:avLst/>
              </a:prstGeom>
              <a:blipFill>
                <a:blip r:embed="rId10"/>
                <a:stretch>
                  <a:fillRect l="-2873" t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985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ED2F2-E25D-4CB1-B500-8D455682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Amortized Circuit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8E016E60-EF13-4091-8403-E05E5D1CAA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50"/>
                <a:ext cx="11939355" cy="8605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{finite gate set},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circuits}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8E016E60-EF13-4091-8403-E05E5D1CAA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50"/>
                <a:ext cx="11939355" cy="86058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2375947-586E-4D74-85FF-0E4612C41EE3}"/>
                  </a:ext>
                </a:extLst>
              </p:cNvPr>
              <p:cNvSpPr/>
              <p:nvPr/>
            </p:nvSpPr>
            <p:spPr>
              <a:xfrm>
                <a:off x="2412600" y="4110304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2375947-586E-4D74-85FF-0E4612C41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600" y="4110304"/>
                <a:ext cx="336061" cy="38122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DD4A251-FE03-4905-A98E-9D89AE8DB061}"/>
                  </a:ext>
                </a:extLst>
              </p:cNvPr>
              <p:cNvSpPr/>
              <p:nvPr/>
            </p:nvSpPr>
            <p:spPr>
              <a:xfrm>
                <a:off x="2412599" y="5008049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DD4A251-FE03-4905-A98E-9D89AE8DB0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599" y="5008049"/>
                <a:ext cx="336061" cy="38122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2E894D6-3529-41AB-8509-2D94B0E45C65}"/>
                  </a:ext>
                </a:extLst>
              </p:cNvPr>
              <p:cNvSpPr/>
              <p:nvPr/>
            </p:nvSpPr>
            <p:spPr>
              <a:xfrm>
                <a:off x="3393326" y="4110304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62E894D6-3529-41AB-8509-2D94B0E45C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326" y="4110304"/>
                <a:ext cx="336061" cy="38122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320C3ED-E13F-4D31-ABCC-7D92DF07CBB9}"/>
                  </a:ext>
                </a:extLst>
              </p:cNvPr>
              <p:cNvSpPr/>
              <p:nvPr/>
            </p:nvSpPr>
            <p:spPr>
              <a:xfrm>
                <a:off x="3393325" y="5008049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C320C3ED-E13F-4D31-ABCC-7D92DF07CB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325" y="5008049"/>
                <a:ext cx="336061" cy="38122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C1C1D76-44B5-4EEC-B9FC-1CF3E27CB015}"/>
                  </a:ext>
                </a:extLst>
              </p:cNvPr>
              <p:cNvSpPr/>
              <p:nvPr/>
            </p:nvSpPr>
            <p:spPr>
              <a:xfrm>
                <a:off x="4374052" y="4110304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C1C1D76-44B5-4EEC-B9FC-1CF3E27CB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52" y="4110304"/>
                <a:ext cx="336061" cy="381221"/>
              </a:xfrm>
              <a:prstGeom prst="ellipse">
                <a:avLst/>
              </a:prstGeom>
              <a:blipFill>
                <a:blip r:embed="rId7"/>
                <a:stretch>
                  <a:fillRect l="-1724" b="-7576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C7BD0E6-758A-4A1F-8F24-0F9734DA47E9}"/>
                  </a:ext>
                </a:extLst>
              </p:cNvPr>
              <p:cNvSpPr/>
              <p:nvPr/>
            </p:nvSpPr>
            <p:spPr>
              <a:xfrm>
                <a:off x="4374051" y="5008049"/>
                <a:ext cx="336061" cy="38122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C7BD0E6-758A-4A1F-8F24-0F9734DA47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51" y="5008049"/>
                <a:ext cx="336061" cy="381221"/>
              </a:xfrm>
              <a:prstGeom prst="ellipse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DFAFCD-9318-42CC-8308-56E8FF7130B0}"/>
              </a:ext>
            </a:extLst>
          </p:cNvPr>
          <p:cNvCxnSpPr>
            <a:cxnSpLocks/>
            <a:stCxn id="25" idx="6"/>
            <a:endCxn id="26" idx="2"/>
          </p:cNvCxnSpPr>
          <p:nvPr/>
        </p:nvCxnSpPr>
        <p:spPr>
          <a:xfrm flipV="1">
            <a:off x="2748660" y="4300915"/>
            <a:ext cx="644666" cy="89774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44A235C-0AEC-4176-A832-41E7BE90AEC5}"/>
              </a:ext>
            </a:extLst>
          </p:cNvPr>
          <p:cNvCxnSpPr>
            <a:cxnSpLocks/>
            <a:stCxn id="27" idx="6"/>
            <a:endCxn id="28" idx="2"/>
          </p:cNvCxnSpPr>
          <p:nvPr/>
        </p:nvCxnSpPr>
        <p:spPr>
          <a:xfrm flipV="1">
            <a:off x="3729386" y="4300915"/>
            <a:ext cx="644666" cy="897745"/>
          </a:xfrm>
          <a:prstGeom prst="straightConnector1">
            <a:avLst/>
          </a:prstGeom>
          <a:ln w="25400">
            <a:solidFill>
              <a:srgbClr val="FF0000">
                <a:alpha val="1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68D6CB6-BB02-4167-9078-5BF6ADECA0C7}"/>
              </a:ext>
            </a:extLst>
          </p:cNvPr>
          <p:cNvCxnSpPr>
            <a:cxnSpLocks/>
            <a:stCxn id="24" idx="5"/>
            <a:endCxn id="27" idx="2"/>
          </p:cNvCxnSpPr>
          <p:nvPr/>
        </p:nvCxnSpPr>
        <p:spPr>
          <a:xfrm>
            <a:off x="2699446" y="4435696"/>
            <a:ext cx="693879" cy="762964"/>
          </a:xfrm>
          <a:prstGeom prst="straightConnector1">
            <a:avLst/>
          </a:prstGeom>
          <a:ln w="25400">
            <a:solidFill>
              <a:srgbClr val="FF0000">
                <a:alpha val="1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1A6296F1-DB3C-402F-8705-7788A6C7F962}"/>
              </a:ext>
            </a:extLst>
          </p:cNvPr>
          <p:cNvCxnSpPr>
            <a:cxnSpLocks/>
            <a:stCxn id="26" idx="5"/>
            <a:endCxn id="29" idx="2"/>
          </p:cNvCxnSpPr>
          <p:nvPr/>
        </p:nvCxnSpPr>
        <p:spPr>
          <a:xfrm>
            <a:off x="3680172" y="4435696"/>
            <a:ext cx="693879" cy="762964"/>
          </a:xfrm>
          <a:prstGeom prst="straightConnector1">
            <a:avLst/>
          </a:prstGeom>
          <a:ln w="25400">
            <a:solidFill>
              <a:srgbClr val="FF0000">
                <a:alpha val="1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A26D461-8B7C-4017-A7F3-3A969FD53F08}"/>
              </a:ext>
            </a:extLst>
          </p:cNvPr>
          <p:cNvCxnSpPr>
            <a:cxnSpLocks/>
            <a:stCxn id="25" idx="6"/>
            <a:endCxn id="27" idx="2"/>
          </p:cNvCxnSpPr>
          <p:nvPr/>
        </p:nvCxnSpPr>
        <p:spPr>
          <a:xfrm>
            <a:off x="2748660" y="5198660"/>
            <a:ext cx="644665" cy="0"/>
          </a:xfrm>
          <a:prstGeom prst="straightConnector1">
            <a:avLst/>
          </a:prstGeom>
          <a:ln w="25400">
            <a:solidFill>
              <a:schemeClr val="accent2">
                <a:alpha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6D4DE86-0B20-48DD-BA96-C051881E46BB}"/>
              </a:ext>
            </a:extLst>
          </p:cNvPr>
          <p:cNvCxnSpPr>
            <a:cxnSpLocks/>
            <a:stCxn id="24" idx="6"/>
            <a:endCxn id="26" idx="2"/>
          </p:cNvCxnSpPr>
          <p:nvPr/>
        </p:nvCxnSpPr>
        <p:spPr>
          <a:xfrm>
            <a:off x="2748661" y="4300915"/>
            <a:ext cx="644665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89C89F9-779E-41C8-A737-2777DCD2667F}"/>
              </a:ext>
            </a:extLst>
          </p:cNvPr>
          <p:cNvCxnSpPr>
            <a:cxnSpLocks/>
            <a:stCxn id="26" idx="6"/>
            <a:endCxn id="28" idx="2"/>
          </p:cNvCxnSpPr>
          <p:nvPr/>
        </p:nvCxnSpPr>
        <p:spPr>
          <a:xfrm>
            <a:off x="3729387" y="4300915"/>
            <a:ext cx="64466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1CC25E5-94A7-4C1A-BEE4-3EBF80F46EA4}"/>
              </a:ext>
            </a:extLst>
          </p:cNvPr>
          <p:cNvCxnSpPr>
            <a:cxnSpLocks/>
            <a:stCxn id="27" idx="6"/>
            <a:endCxn id="29" idx="2"/>
          </p:cNvCxnSpPr>
          <p:nvPr/>
        </p:nvCxnSpPr>
        <p:spPr>
          <a:xfrm>
            <a:off x="3729386" y="5198660"/>
            <a:ext cx="644665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DA7584F4-390A-49E9-A060-1BC0476650B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953854" y="3968360"/>
                <a:ext cx="5517491" cy="182869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computed if there </a:t>
                </a:r>
                <a:r>
                  <a:rPr lang="en-CA" b="1" dirty="0"/>
                  <a:t>is</a:t>
                </a:r>
                <a:r>
                  <a:rPr lang="en-CA" dirty="0"/>
                  <a:t> a path</a:t>
                </a:r>
              </a:p>
              <a:p>
                <a:r>
                  <a:rPr lang="en-CA" dirty="0"/>
                  <a:t>from </a:t>
                </a:r>
                <a:r>
                  <a:rPr lang="en-CA" b="1" dirty="0"/>
                  <a:t>a</a:t>
                </a:r>
                <a:r>
                  <a:rPr lang="en-CA" dirty="0"/>
                  <a:t> source to the sink node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=(1,0,0)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DA7584F4-390A-49E9-A060-1BC047665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854" y="3968360"/>
                <a:ext cx="5517491" cy="1828691"/>
              </a:xfrm>
              <a:prstGeom prst="rect">
                <a:avLst/>
              </a:prstGeom>
              <a:blipFill>
                <a:blip r:embed="rId9"/>
                <a:stretch>
                  <a:fillRect l="-2873" t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139E9AA3-4DAA-4294-844D-992056C1F8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085" y="2304142"/>
                <a:ext cx="11736855" cy="124498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For any </a:t>
                </a:r>
                <a:r>
                  <a:rPr lang="en-CA" b="1" dirty="0"/>
                  <a:t>multiset</a:t>
                </a:r>
                <a:r>
                  <a:rPr lang="en-CA" dirty="0"/>
                  <a:t> of functions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CA" dirty="0"/>
                  <a:t> be the size of the smallest </a:t>
                </a:r>
                <a:endParaRPr lang="en-CA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-circuit computing all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/>
                  <a:t> on the </a:t>
                </a:r>
                <a:r>
                  <a:rPr lang="en-CA" b="1" dirty="0"/>
                  <a:t>same</a:t>
                </a:r>
                <a:r>
                  <a:rPr lang="en-CA" dirty="0"/>
                  <a:t> input.</a:t>
                </a:r>
              </a:p>
            </p:txBody>
          </p:sp>
        </mc:Choice>
        <mc:Fallback xmlns="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139E9AA3-4DAA-4294-844D-992056C1F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5" y="2304142"/>
                <a:ext cx="11736855" cy="1244982"/>
              </a:xfrm>
              <a:prstGeom prst="rect">
                <a:avLst/>
              </a:prstGeom>
              <a:blipFill>
                <a:blip r:embed="rId10"/>
                <a:stretch>
                  <a:fillRect l="-1298" t="-9804" b="-88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287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5EA628C-D325-44AE-96F1-18ED80B8650F}"/>
              </a:ext>
            </a:extLst>
          </p:cNvPr>
          <p:cNvSpPr/>
          <p:nvPr/>
        </p:nvSpPr>
        <p:spPr>
          <a:xfrm>
            <a:off x="206610" y="3801229"/>
            <a:ext cx="11634460" cy="219571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ED2F2-E25D-4CB1-B500-8D4556821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Amortized Circuit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BE7FC8D3-7642-4587-9543-80B8FB6C47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085" y="3913624"/>
                <a:ext cx="11736855" cy="235763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 err="1"/>
                  <a:t>Defn</a:t>
                </a:r>
                <a:r>
                  <a:rPr lang="en-CA" b="1" dirty="0"/>
                  <a:t>.</a:t>
                </a:r>
                <a:r>
                  <a:rPr lang="en-CA" dirty="0"/>
                  <a:t> The </a:t>
                </a:r>
                <a:r>
                  <a:rPr lang="en-CA" b="1" dirty="0"/>
                  <a:t>amortized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</a:t>
                </a:r>
                <a:r>
                  <a:rPr lang="en-CA" b="1" dirty="0"/>
                  <a:t>circuit complexity </a:t>
                </a:r>
                <a:r>
                  <a:rPr lang="en-CA" dirty="0"/>
                  <a:t>is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CA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CA" dirty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CA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CA" i="0" dirty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CA" dirty="0"/>
                  <a:t> </a:t>
                </a:r>
              </a:p>
              <a:p>
                <a:r>
                  <a:rPr lang="en-CA" dirty="0"/>
                  <a:t>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the multiset containing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 copies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CA" dirty="0"/>
                  <a:t> </a:t>
                </a: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BE7FC8D3-7642-4587-9543-80B8FB6C4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5" y="3913624"/>
                <a:ext cx="11736855" cy="2357636"/>
              </a:xfrm>
              <a:prstGeom prst="rect">
                <a:avLst/>
              </a:prstGeom>
              <a:blipFill>
                <a:blip r:embed="rId2"/>
                <a:stretch>
                  <a:fillRect l="-1298" t="-516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B41FEB10-17CD-4692-9895-4E365F60FF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50"/>
                <a:ext cx="11939355" cy="86058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{finite gate set},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i="1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CA" dirty="0"/>
                  <a:t> {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circuits}</a:t>
                </a:r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B41FEB10-17CD-4692-9895-4E365F60F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50"/>
                <a:ext cx="11939355" cy="86058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AFD8098E-4E1B-40BC-B60E-C053E410C10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4085" y="2304142"/>
                <a:ext cx="11736855" cy="124498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For any </a:t>
                </a:r>
                <a:r>
                  <a:rPr lang="en-CA" b="1" dirty="0"/>
                  <a:t>multiset</a:t>
                </a:r>
                <a:r>
                  <a:rPr lang="en-CA" dirty="0"/>
                  <a:t> of functions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CA" dirty="0"/>
                  <a:t> be the size of the smallest </a:t>
                </a:r>
                <a:endParaRPr lang="en-CA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-circuit computing all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CA" dirty="0"/>
                  <a:t> on the </a:t>
                </a:r>
                <a:r>
                  <a:rPr lang="en-CA" b="1" dirty="0"/>
                  <a:t>same</a:t>
                </a:r>
                <a:r>
                  <a:rPr lang="en-CA" dirty="0"/>
                  <a:t> input.</a:t>
                </a:r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AFD8098E-4E1B-40BC-B60E-C053E410C1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85" y="2304142"/>
                <a:ext cx="11736855" cy="1244982"/>
              </a:xfrm>
              <a:prstGeom prst="rect">
                <a:avLst/>
              </a:prstGeom>
              <a:blipFill>
                <a:blip r:embed="rId4"/>
                <a:stretch>
                  <a:fillRect l="-1298" t="-9804" b="-88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13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B70929-EEF9-4362-9DE7-BEF69290D212}"/>
              </a:ext>
            </a:extLst>
          </p:cNvPr>
          <p:cNvSpPr/>
          <p:nvPr/>
        </p:nvSpPr>
        <p:spPr>
          <a:xfrm>
            <a:off x="250031" y="1000877"/>
            <a:ext cx="11634460" cy="3159643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E41DAB-ECE2-461A-BBAC-4B2C097DBC5C}"/>
              </a:ext>
            </a:extLst>
          </p:cNvPr>
          <p:cNvSpPr/>
          <p:nvPr/>
        </p:nvSpPr>
        <p:spPr>
          <a:xfrm>
            <a:off x="250031" y="4408170"/>
            <a:ext cx="11634460" cy="210740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231C-C6F2-4876-AF72-4038BA6D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First Result: Duality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2FC5D-622C-4EBA-8036-AA8C79AF30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145793"/>
                <a:ext cx="11884491" cy="293090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sz="2800" b="1" dirty="0"/>
                  <a:t>Defn. </a:t>
                </a:r>
                <a:r>
                  <a:rPr lang="en-CA" sz="2800" dirty="0"/>
                  <a:t>A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800" dirty="0"/>
                  <a:t>-</a:t>
                </a:r>
                <a:r>
                  <a:rPr lang="en-CA" sz="2800" b="1" dirty="0"/>
                  <a:t>complexity measure </a:t>
                </a:r>
                <a:r>
                  <a:rPr lang="en-CA" sz="2800" dirty="0"/>
                  <a:t>is a function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𝑏𝑜𝑜𝑙𝑒𝑎𝑛</m:t>
                        </m:r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𝑓𝑢𝑛𝑐𝑡𝑖𝑜𝑛𝑠</m:t>
                        </m:r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CA" sz="2800" dirty="0"/>
                  <a:t> such that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</a:t>
                </a:r>
                <a:r>
                  <a:rPr lang="en-CA" i="1" dirty="0"/>
                  <a:t>gate monotone</a:t>
                </a:r>
                <a:r>
                  <a:rPr lang="en-CA" dirty="0"/>
                  <a:t>: if a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maps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and costs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dirty="0"/>
                  <a:t> then</a:t>
                </a:r>
              </a:p>
              <a:p>
                <a:pPr marL="201168" lvl="1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b="0" dirty="0"/>
                  <a:t> </a:t>
                </a:r>
                <a:endParaRPr lang="en-CA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i="1" dirty="0"/>
                  <a:t>Normalized</a:t>
                </a:r>
                <a:r>
                  <a:rPr lang="en-CA" dirty="0"/>
                  <a:t>: for any input literal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CA" b="0" dirty="0"/>
                  <a:t>,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2FC5D-622C-4EBA-8036-AA8C79AF30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145793"/>
                <a:ext cx="11884491" cy="2930907"/>
              </a:xfrm>
              <a:blipFill>
                <a:blip r:embed="rId2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64AAEB-BB97-4C49-87E4-40003CE4D60C}"/>
                  </a:ext>
                </a:extLst>
              </p:cNvPr>
              <p:cNvSpPr txBox="1"/>
              <p:nvPr/>
            </p:nvSpPr>
            <p:spPr>
              <a:xfrm>
                <a:off x="307509" y="4515123"/>
                <a:ext cx="11615739" cy="1917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01168" lvl="1" indent="0">
                  <a:lnSpc>
                    <a:spcPct val="125000"/>
                  </a:lnSpc>
                  <a:buNone/>
                </a:pPr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Theorem.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For any gate set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and any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CA" sz="2800" b="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01168" lvl="1" indent="0" algn="ctr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A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800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marL="201168" lvl="1" indent="0">
                  <a:lnSpc>
                    <a:spcPct val="125000"/>
                  </a:lnSpc>
                  <a:buNone/>
                </a:pP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 the maximum is taken over all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-complexity measures.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64AAEB-BB97-4C49-87E4-40003CE4D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9" y="4515123"/>
                <a:ext cx="11615739" cy="1917897"/>
              </a:xfrm>
              <a:prstGeom prst="rect">
                <a:avLst/>
              </a:prstGeom>
              <a:blipFill>
                <a:blip r:embed="rId3"/>
                <a:stretch>
                  <a:fillRect b="-82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28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3" grpId="0" uiExpand="1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AFC30EF-CE0B-48EF-AE3A-7D699F548E09}"/>
              </a:ext>
            </a:extLst>
          </p:cNvPr>
          <p:cNvSpPr/>
          <p:nvPr/>
        </p:nvSpPr>
        <p:spPr>
          <a:xfrm>
            <a:off x="137160" y="1193720"/>
            <a:ext cx="11747331" cy="257360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BE715-0EFD-41C9-B1AC-F66C4695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Direct-Sum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8FC45-BB8E-4265-99E6-5CABF0F21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49"/>
                <a:ext cx="11358973" cy="2514379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Shannon’s Source Coding Theorem.</a:t>
                </a:r>
              </a:p>
              <a:p>
                <a:r>
                  <a:rPr lang="en-CA" dirty="0"/>
                  <a:t>One-way, amortized communication cost of sending a random message </a:t>
                </a:r>
                <a:r>
                  <a:rPr lang="en-CA" b="1" dirty="0"/>
                  <a:t>M</a:t>
                </a:r>
                <a:r>
                  <a:rPr lang="en-CA" dirty="0"/>
                  <a:t> is exactly the entropy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8FC45-BB8E-4265-99E6-5CABF0F21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49"/>
                <a:ext cx="11358973" cy="2514379"/>
              </a:xfrm>
              <a:blipFill>
                <a:blip r:embed="rId2"/>
                <a:stretch>
                  <a:fillRect l="-13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 descr="A picture containing toy, indoor, doll, clipart&#10;&#10;Description automatically generated">
            <a:extLst>
              <a:ext uri="{FF2B5EF4-FFF2-40B4-BE49-F238E27FC236}">
                <a16:creationId xmlns:a16="http://schemas.microsoft.com/office/drawing/2014/main" id="{CFABF37D-B21F-42BF-8B51-CCAE9ED97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r="12194"/>
          <a:stretch/>
        </p:blipFill>
        <p:spPr>
          <a:xfrm>
            <a:off x="7814310" y="4136136"/>
            <a:ext cx="1295401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25F85C91-42C3-4519-9B5D-376FB1887C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99539" y="5679949"/>
                <a:ext cx="2542032" cy="428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en-CA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25F85C91-42C3-4519-9B5D-376FB1887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539" y="5679949"/>
                <a:ext cx="2542032" cy="428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538CCA0-3DD0-43A8-92A6-725667793C33}"/>
              </a:ext>
            </a:extLst>
          </p:cNvPr>
          <p:cNvCxnSpPr/>
          <p:nvPr/>
        </p:nvCxnSpPr>
        <p:spPr>
          <a:xfrm>
            <a:off x="4808983" y="4823460"/>
            <a:ext cx="2542032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79A10F-F2C0-4328-8C88-0A899422CF82}"/>
                  </a:ext>
                </a:extLst>
              </p:cNvPr>
              <p:cNvSpPr txBox="1"/>
              <p:nvPr/>
            </p:nvSpPr>
            <p:spPr>
              <a:xfrm>
                <a:off x="5455158" y="4337280"/>
                <a:ext cx="105460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𝑐𝑜𝑑𝑒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D79A10F-F2C0-4328-8C88-0A899422C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158" y="4337280"/>
                <a:ext cx="1054607" cy="369332"/>
              </a:xfrm>
              <a:prstGeom prst="rect">
                <a:avLst/>
              </a:prstGeom>
              <a:blipFill>
                <a:blip r:embed="rId5"/>
                <a:stretch>
                  <a:fillRect r="-6936" b="-1311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">
            <a:extLst>
              <a:ext uri="{FF2B5EF4-FFF2-40B4-BE49-F238E27FC236}">
                <a16:creationId xmlns:a16="http://schemas.microsoft.com/office/drawing/2014/main" id="{455A7F66-D79A-45F1-9104-86E4E9977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45" y="4136136"/>
            <a:ext cx="12896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" grpId="0" uiExpand="1" build="p"/>
      <p:bldP spid="24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DAFE-5B05-4B6A-9F67-27D73E94F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Duality Theorem: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2F2BE-4546-4F4C-B431-4DB85A7D27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A </a:t>
                </a:r>
                <a:r>
                  <a:rPr lang="en-CA" b="1" dirty="0"/>
                  <a:t>submodular complexity measure</a:t>
                </a:r>
                <a:r>
                  <a:rPr lang="en-CA" dirty="0"/>
                  <a:t> is a measure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dirty="0"/>
                  <a:t> satisfying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CA" b="0" dirty="0"/>
              </a:p>
              <a:p>
                <a:pPr lvl="1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i="1" dirty="0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dirty="0"/>
                  <a:t> for all input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dirty="0"/>
                  <a:t>.</a:t>
                </a:r>
              </a:p>
              <a:p>
                <a:r>
                  <a:rPr lang="en-CA" dirty="0"/>
                  <a:t>Introduced by </a:t>
                </a:r>
                <a:r>
                  <a:rPr lang="en-CA" dirty="0" err="1"/>
                  <a:t>Razborov</a:t>
                </a:r>
                <a:r>
                  <a:rPr lang="en-CA" dirty="0"/>
                  <a:t> [Raz92], where he proved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82F2BE-4546-4F4C-B431-4DB85A7D27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D8B1642-146D-4F9A-933E-B6E538AB4A05}"/>
              </a:ext>
            </a:extLst>
          </p:cNvPr>
          <p:cNvSpPr/>
          <p:nvPr/>
        </p:nvSpPr>
        <p:spPr>
          <a:xfrm>
            <a:off x="278770" y="4193381"/>
            <a:ext cx="11634460" cy="202882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AFAA98-47BC-4566-B9E5-0859E444697F}"/>
                  </a:ext>
                </a:extLst>
              </p:cNvPr>
              <p:cNvSpPr txBox="1"/>
              <p:nvPr/>
            </p:nvSpPr>
            <p:spPr>
              <a:xfrm>
                <a:off x="336248" y="4300334"/>
                <a:ext cx="11615739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01168" lvl="1" indent="0">
                  <a:lnSpc>
                    <a:spcPct val="125000"/>
                  </a:lnSpc>
                  <a:buNone/>
                </a:pPr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Theorem [Raz92].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For every submodular complexity measure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every </a:t>
                </a:r>
                <a:r>
                  <a:rPr lang="en-CA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boolean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function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depending on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variables, </a:t>
                </a:r>
              </a:p>
              <a:p>
                <a:pPr marL="201168" lvl="1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CA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6AFAA98-47BC-4566-B9E5-0859E4446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48" y="4300334"/>
                <a:ext cx="11615739" cy="17081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1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9CD9-64FD-46F9-89F2-AD0CFCE7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Duality Theorem: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2A144C-5DF8-4527-9615-77566AA488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50"/>
                <a:ext cx="11358973" cy="2176050"/>
              </a:xfrm>
            </p:spPr>
            <p:txBody>
              <a:bodyPr/>
              <a:lstStyle/>
              <a:p>
                <a:r>
                  <a:rPr lang="en-CA" b="0" dirty="0"/>
                  <a:t>The submodular law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corresponds to a </a:t>
                </a:r>
                <a:r>
                  <a:rPr lang="en-CA" b="1" dirty="0"/>
                  <a:t>comparator gate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↦(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.</a:t>
                </a:r>
              </a:p>
              <a:p>
                <a:r>
                  <a:rPr lang="en-CA" dirty="0"/>
                  <a:t>A </a:t>
                </a:r>
                <a:r>
                  <a:rPr lang="en-CA" b="1" dirty="0"/>
                  <a:t>comparator circuit</a:t>
                </a:r>
                <a:r>
                  <a:rPr lang="en-CA" dirty="0"/>
                  <a:t> is composed out of comparator gates: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2A144C-5DF8-4527-9615-77566AA488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50"/>
                <a:ext cx="11358973" cy="2176050"/>
              </a:xfrm>
              <a:blipFill>
                <a:blip r:embed="rId2"/>
                <a:stretch>
                  <a:fillRect l="-1341" b="-36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F1EB6642-F663-44AE-873F-882AC154656E}"/>
              </a:ext>
            </a:extLst>
          </p:cNvPr>
          <p:cNvGrpSpPr/>
          <p:nvPr/>
        </p:nvGrpSpPr>
        <p:grpSpPr>
          <a:xfrm>
            <a:off x="2904430" y="3902900"/>
            <a:ext cx="7461479" cy="1838551"/>
            <a:chOff x="3604186" y="3988625"/>
            <a:chExt cx="7461479" cy="183855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6A89828-0220-48E6-9DAF-D25337EB11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2613" y="4973041"/>
              <a:ext cx="3875977" cy="1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33DFB52-B1FB-4C64-822C-C9E130CA5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2612" y="5636119"/>
              <a:ext cx="3868834" cy="1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3EA14ACC-A906-488A-A50D-B47318C4B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2613" y="4309963"/>
              <a:ext cx="3868833" cy="2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D3D3C746-30B1-4984-B481-8559B0D8AC74}"/>
                    </a:ext>
                  </a:extLst>
                </p:cNvPr>
                <p:cNvSpPr/>
                <p:nvPr/>
              </p:nvSpPr>
              <p:spPr>
                <a:xfrm>
                  <a:off x="5062490" y="4159298"/>
                  <a:ext cx="321469" cy="32146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CA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D3D3C746-30B1-4984-B481-8559B0D8AC7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490" y="4159298"/>
                  <a:ext cx="321469" cy="321469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3B2D53C9-CE0D-4D86-9521-32258DBFC8AD}"/>
                    </a:ext>
                  </a:extLst>
                </p:cNvPr>
                <p:cNvSpPr/>
                <p:nvPr/>
              </p:nvSpPr>
              <p:spPr>
                <a:xfrm>
                  <a:off x="5062490" y="4822377"/>
                  <a:ext cx="321469" cy="32146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CA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3B2D53C9-CE0D-4D86-9521-32258DBFC8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490" y="4822377"/>
                  <a:ext cx="321469" cy="321469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A4973B1-40C1-4DC7-AB67-400C4BD35F34}"/>
                </a:ext>
              </a:extLst>
            </p:cNvPr>
            <p:cNvCxnSpPr>
              <a:stCxn id="4" idx="4"/>
              <a:endCxn id="5" idx="0"/>
            </p:cNvCxnSpPr>
            <p:nvPr/>
          </p:nvCxnSpPr>
          <p:spPr>
            <a:xfrm>
              <a:off x="5223225" y="4480767"/>
              <a:ext cx="0" cy="3416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87582C1-4390-4EED-AE3F-14E8440AAFCA}"/>
                    </a:ext>
                  </a:extLst>
                </p:cNvPr>
                <p:cNvSpPr txBox="1"/>
                <p:nvPr/>
              </p:nvSpPr>
              <p:spPr>
                <a:xfrm>
                  <a:off x="3606707" y="3991846"/>
                  <a:ext cx="7072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87582C1-4390-4EED-AE3F-14E8440AAF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6707" y="3991846"/>
                  <a:ext cx="70723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1F17D35-4CCD-4373-9830-0A345F3D07B3}"/>
                    </a:ext>
                  </a:extLst>
                </p:cNvPr>
                <p:cNvSpPr txBox="1"/>
                <p:nvPr/>
              </p:nvSpPr>
              <p:spPr>
                <a:xfrm>
                  <a:off x="3604186" y="4621358"/>
                  <a:ext cx="7072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1F17D35-4CCD-4373-9830-0A345F3D07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4186" y="4621358"/>
                  <a:ext cx="70723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ED2BBE-B6AD-4E0F-92B6-4F69E068DE0D}"/>
                    </a:ext>
                  </a:extLst>
                </p:cNvPr>
                <p:cNvSpPr txBox="1"/>
                <p:nvPr/>
              </p:nvSpPr>
              <p:spPr>
                <a:xfrm>
                  <a:off x="3604186" y="5284436"/>
                  <a:ext cx="7072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DED2BBE-B6AD-4E0F-92B6-4F69E068DE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4186" y="5284436"/>
                  <a:ext cx="70723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97ABD4C-69CD-4108-B353-44DDDF857E88}"/>
                    </a:ext>
                  </a:extLst>
                </p:cNvPr>
                <p:cNvSpPr/>
                <p:nvPr/>
              </p:nvSpPr>
              <p:spPr>
                <a:xfrm>
                  <a:off x="5971778" y="4812305"/>
                  <a:ext cx="321469" cy="32146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CA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A97ABD4C-69CD-4108-B353-44DDDF857E8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778" y="4812305"/>
                  <a:ext cx="321469" cy="321469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FD44DDF-E559-409B-80E1-E9E28C254C1E}"/>
                    </a:ext>
                  </a:extLst>
                </p:cNvPr>
                <p:cNvSpPr/>
                <p:nvPr/>
              </p:nvSpPr>
              <p:spPr>
                <a:xfrm>
                  <a:off x="5971778" y="5475384"/>
                  <a:ext cx="321469" cy="32146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CA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FFD44DDF-E559-409B-80E1-E9E28C254C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1778" y="5475384"/>
                  <a:ext cx="321469" cy="321469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2838993-9A86-469D-BDA3-38AB0B500669}"/>
                </a:ext>
              </a:extLst>
            </p:cNvPr>
            <p:cNvCxnSpPr>
              <a:stCxn id="17" idx="4"/>
              <a:endCxn id="18" idx="0"/>
            </p:cNvCxnSpPr>
            <p:nvPr/>
          </p:nvCxnSpPr>
          <p:spPr>
            <a:xfrm>
              <a:off x="6132513" y="5133774"/>
              <a:ext cx="0" cy="3416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AAB742CB-7D79-45E1-8D79-C43DF0EEFEAD}"/>
                    </a:ext>
                  </a:extLst>
                </p:cNvPr>
                <p:cNvSpPr/>
                <p:nvPr/>
              </p:nvSpPr>
              <p:spPr>
                <a:xfrm>
                  <a:off x="6947668" y="4120868"/>
                  <a:ext cx="321469" cy="32146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CA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AAB742CB-7D79-45E1-8D79-C43DF0EEFE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668" y="4120868"/>
                  <a:ext cx="321469" cy="321469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3AE4C1DC-8ACA-49F0-ACBA-7AEED62F32B3}"/>
                    </a:ext>
                  </a:extLst>
                </p:cNvPr>
                <p:cNvSpPr/>
                <p:nvPr/>
              </p:nvSpPr>
              <p:spPr>
                <a:xfrm>
                  <a:off x="6947668" y="4783947"/>
                  <a:ext cx="321469" cy="321469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∨</m:t>
                      </m:r>
                    </m:oMath>
                  </a14:m>
                  <a:r>
                    <a:rPr lang="en-CA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3AE4C1DC-8ACA-49F0-ACBA-7AEED62F32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7668" y="4783947"/>
                  <a:ext cx="321469" cy="321469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3B4F387-EDBB-4D87-AAE2-9691285C15EF}"/>
                </a:ext>
              </a:extLst>
            </p:cNvPr>
            <p:cNvCxnSpPr>
              <a:stCxn id="20" idx="4"/>
              <a:endCxn id="21" idx="0"/>
            </p:cNvCxnSpPr>
            <p:nvPr/>
          </p:nvCxnSpPr>
          <p:spPr>
            <a:xfrm>
              <a:off x="7108403" y="4442337"/>
              <a:ext cx="0" cy="34161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CEA8B5B-F2E1-4876-8E7C-452BFA2A8187}"/>
                    </a:ext>
                  </a:extLst>
                </p:cNvPr>
                <p:cNvSpPr txBox="1"/>
                <p:nvPr/>
              </p:nvSpPr>
              <p:spPr>
                <a:xfrm>
                  <a:off x="8223984" y="3988625"/>
                  <a:ext cx="28416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CEA8B5B-F2E1-4876-8E7C-452BFA2A81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3984" y="3988625"/>
                  <a:ext cx="2841681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44AF7D4-CA53-4665-99F1-06C5FF10764A}"/>
                    </a:ext>
                  </a:extLst>
                </p:cNvPr>
                <p:cNvSpPr txBox="1"/>
                <p:nvPr/>
              </p:nvSpPr>
              <p:spPr>
                <a:xfrm>
                  <a:off x="8223984" y="5303956"/>
                  <a:ext cx="28416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44AF7D4-CA53-4665-99F1-06C5FF1076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3984" y="5303956"/>
                  <a:ext cx="2841681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896DF88-EC47-42B7-9BC4-0356417A81A3}"/>
                    </a:ext>
                  </a:extLst>
                </p:cNvPr>
                <p:cNvSpPr txBox="1"/>
                <p:nvPr/>
              </p:nvSpPr>
              <p:spPr>
                <a:xfrm>
                  <a:off x="8223984" y="4646290"/>
                  <a:ext cx="284168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𝑀𝑎𝑗</m:t>
                        </m:r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896DF88-EC47-42B7-9BC4-0356417A81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3984" y="4646290"/>
                  <a:ext cx="2841681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2552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9CD9-64FD-46F9-89F2-AD0CFCE7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Duality Theorem: Application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CA5F151-8C14-4CC9-8C59-84B7D3A30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09" y="5272012"/>
            <a:ext cx="11358973" cy="1302064"/>
          </a:xfrm>
        </p:spPr>
        <p:txBody>
          <a:bodyPr>
            <a:normAutofit/>
          </a:bodyPr>
          <a:lstStyle/>
          <a:p>
            <a:r>
              <a:rPr lang="en-CA" b="1" dirty="0"/>
              <a:t>Remark.</a:t>
            </a:r>
            <a:r>
              <a:rPr lang="en-CA" dirty="0"/>
              <a:t> </a:t>
            </a:r>
            <a:r>
              <a:rPr lang="en-CA" dirty="0" err="1"/>
              <a:t>Razborov’s</a:t>
            </a:r>
            <a:r>
              <a:rPr lang="en-CA" dirty="0"/>
              <a:t> theorem also implied by </a:t>
            </a:r>
            <a:r>
              <a:rPr lang="en-CA" dirty="0" err="1"/>
              <a:t>Potechin</a:t>
            </a:r>
            <a:r>
              <a:rPr lang="en-CA" dirty="0"/>
              <a:t> [Pot17], </a:t>
            </a:r>
            <a:br>
              <a:rPr lang="en-CA" dirty="0"/>
            </a:br>
            <a:r>
              <a:rPr lang="en-CA" dirty="0"/>
              <a:t>	but his proof is much more complicated.</a:t>
            </a:r>
            <a:endParaRPr lang="en-CA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20023CD-41A8-49D5-A946-B9607E90675D}"/>
              </a:ext>
            </a:extLst>
          </p:cNvPr>
          <p:cNvSpPr/>
          <p:nvPr/>
        </p:nvSpPr>
        <p:spPr>
          <a:xfrm>
            <a:off x="278770" y="1157287"/>
            <a:ext cx="11634460" cy="191452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764D23-4FE3-4DF7-A0DE-37C00A35F30E}"/>
                  </a:ext>
                </a:extLst>
              </p:cNvPr>
              <p:cNvSpPr txBox="1"/>
              <p:nvPr/>
            </p:nvSpPr>
            <p:spPr>
              <a:xfrm>
                <a:off x="336248" y="1264240"/>
                <a:ext cx="11615739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01168" lvl="1" indent="0">
                  <a:lnSpc>
                    <a:spcPct val="125000"/>
                  </a:lnSpc>
                  <a:buNone/>
                </a:pPr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Theorem [Raz92].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For every submodular complexity measure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every </a:t>
                </a:r>
                <a:r>
                  <a:rPr lang="en-CA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boolean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function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depending on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variables, </a:t>
                </a:r>
              </a:p>
              <a:p>
                <a:pPr marL="201168" lvl="1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CA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C764D23-4FE3-4DF7-A0DE-37C00A35F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48" y="1264240"/>
                <a:ext cx="11615739" cy="17081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2825967-5CAB-4912-AFEA-A499549BFFFC}"/>
              </a:ext>
            </a:extLst>
          </p:cNvPr>
          <p:cNvSpPr/>
          <p:nvPr/>
        </p:nvSpPr>
        <p:spPr>
          <a:xfrm>
            <a:off x="278770" y="4255986"/>
            <a:ext cx="11634460" cy="879788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7BDF45-6F0A-4452-A624-BDE65CA2BFE0}"/>
                  </a:ext>
                </a:extLst>
              </p:cNvPr>
              <p:cNvSpPr txBox="1"/>
              <p:nvPr/>
            </p:nvSpPr>
            <p:spPr>
              <a:xfrm>
                <a:off x="336248" y="4362939"/>
                <a:ext cx="11615739" cy="589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01168" lvl="1" indent="0">
                  <a:lnSpc>
                    <a:spcPct val="125000"/>
                  </a:lnSpc>
                  <a:buNone/>
                </a:pPr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Corollary.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The amortized comparator circuit size of any function is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7BDF45-6F0A-4452-A624-BDE65CA2B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48" y="4362939"/>
                <a:ext cx="11615739" cy="589970"/>
              </a:xfrm>
              <a:prstGeom prst="rect">
                <a:avLst/>
              </a:prstGeom>
              <a:blipFill>
                <a:blip r:embed="rId3"/>
                <a:stretch>
                  <a:fillRect b="-302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7">
            <a:extLst>
              <a:ext uri="{FF2B5EF4-FFF2-40B4-BE49-F238E27FC236}">
                <a16:creationId xmlns:a16="http://schemas.microsoft.com/office/drawing/2014/main" id="{8F68F035-7256-40EB-BF5C-CEF8BEA65A12}"/>
              </a:ext>
            </a:extLst>
          </p:cNvPr>
          <p:cNvSpPr txBox="1">
            <a:spLocks/>
          </p:cNvSpPr>
          <p:nvPr/>
        </p:nvSpPr>
        <p:spPr>
          <a:xfrm>
            <a:off x="554257" y="3295995"/>
            <a:ext cx="11358973" cy="7358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By the new duality theorem, we immediately deduce:</a:t>
            </a:r>
          </a:p>
        </p:txBody>
      </p:sp>
    </p:spTree>
    <p:extLst>
      <p:ext uri="{BB962C8B-B14F-4D97-AF65-F5344CB8AC3E}">
        <p14:creationId xmlns:p14="http://schemas.microsoft.com/office/powerpoint/2010/main" val="306566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4" grpId="0" animBg="1"/>
      <p:bldP spid="25" grpId="0"/>
      <p:bldP spid="26" grpId="0" animBg="1"/>
      <p:bldP spid="30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3EEC74-0848-472E-A3D0-11DB3F4E1D2D}"/>
              </a:ext>
            </a:extLst>
          </p:cNvPr>
          <p:cNvSpPr/>
          <p:nvPr/>
        </p:nvSpPr>
        <p:spPr>
          <a:xfrm>
            <a:off x="167640" y="3600449"/>
            <a:ext cx="11716851" cy="2364581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38F952-C8D7-4A04-B03B-11A9FB6C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9" y="140296"/>
            <a:ext cx="11358972" cy="860581"/>
          </a:xfrm>
        </p:spPr>
        <p:txBody>
          <a:bodyPr>
            <a:normAutofit/>
          </a:bodyPr>
          <a:lstStyle/>
          <a:p>
            <a:r>
              <a:rPr lang="en-CA" dirty="0"/>
              <a:t>Second Result: Catalytic Circuit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A3F2F-B9F6-42E2-825E-B022FF5E4E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49"/>
                <a:ext cx="11358973" cy="5464755"/>
              </a:xfrm>
            </p:spPr>
            <p:txBody>
              <a:bodyPr/>
              <a:lstStyle/>
              <a:p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dirty="0"/>
                  <a:t> be a submodular measure, and suppose we had proved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CA" b="0" dirty="0"/>
              </a:p>
              <a:p>
                <a:r>
                  <a:rPr lang="en-CA" dirty="0"/>
                  <a:t>Then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CA" dirty="0"/>
                  <a:t> is also true for any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/>
              </a:p>
              <a:p>
                <a:r>
                  <a:rPr lang="en-CA" b="1" dirty="0"/>
                  <a:t>Question.</a:t>
                </a:r>
                <a:r>
                  <a:rPr lang="en-CA" dirty="0"/>
                  <a:t> How do we know that we didn’t prove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CA" dirty="0"/>
                  <a:t> </a:t>
                </a:r>
              </a:p>
              <a:p>
                <a:r>
                  <a:rPr lang="en-CA" dirty="0"/>
                  <a:t>and then cancel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from each side?</a:t>
                </a:r>
              </a:p>
              <a:p>
                <a:r>
                  <a:rPr lang="en-CA" dirty="0"/>
                  <a:t>This turns out to be closely related to </a:t>
                </a:r>
                <a:r>
                  <a:rPr lang="en-CA" b="1" dirty="0"/>
                  <a:t>catalysts</a:t>
                </a:r>
                <a:r>
                  <a:rPr lang="en-CA" dirty="0"/>
                  <a:t> in circuit complexity.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2A3F2F-B9F6-42E2-825E-B022FF5E4E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49"/>
                <a:ext cx="11358973" cy="5464755"/>
              </a:xfrm>
              <a:blipFill>
                <a:blip r:embed="rId2"/>
                <a:stretch>
                  <a:fillRect l="-1341" r="-1180" b="-22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075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6C906A1-6D1D-4C36-8627-D3A30E87EAAA}"/>
              </a:ext>
            </a:extLst>
          </p:cNvPr>
          <p:cNvSpPr/>
          <p:nvPr/>
        </p:nvSpPr>
        <p:spPr>
          <a:xfrm>
            <a:off x="167640" y="1217231"/>
            <a:ext cx="11716851" cy="2074609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1DB42-D53D-41D4-BAE6-A524CD51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Catalytic Circuit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776C7-644E-461E-9986-6733E0D878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50"/>
                <a:ext cx="11358973" cy="3361914"/>
              </a:xfrm>
            </p:spPr>
            <p:txBody>
              <a:bodyPr/>
              <a:lstStyle/>
              <a:p>
                <a:r>
                  <a:rPr lang="en-CA" b="1" dirty="0"/>
                  <a:t>Defn. </a:t>
                </a:r>
                <a:r>
                  <a:rPr lang="en-CA" dirty="0"/>
                  <a:t>A </a:t>
                </a:r>
                <a:r>
                  <a:rPr lang="en-CA" b="1" dirty="0"/>
                  <a:t>catalytic comparator circuit </a:t>
                </a:r>
                <a:r>
                  <a:rPr lang="en-CA" dirty="0"/>
                  <a:t>is a comparator circuit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dirty="0"/>
                  <a:t> which takes another input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dirty="0"/>
                  <a:t> (a function of the input variables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and then </a:t>
                </a:r>
                <a:r>
                  <a:rPr lang="en-CA" b="1" dirty="0"/>
                  <a:t>produces</a:t>
                </a:r>
                <a:r>
                  <a:rPr lang="en-CA" dirty="0"/>
                  <a:t> another copy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CA" dirty="0"/>
                  <a:t> at the output.</a:t>
                </a:r>
              </a:p>
              <a:p>
                <a:r>
                  <a:rPr lang="en-CA" dirty="0"/>
                  <a:t>We call </a:t>
                </a:r>
                <a:r>
                  <a:rPr lang="en-CA" i="1" dirty="0"/>
                  <a:t>h </a:t>
                </a:r>
                <a:r>
                  <a:rPr lang="en-CA" dirty="0"/>
                  <a:t>a </a:t>
                </a:r>
                <a:r>
                  <a:rPr lang="en-CA" i="1" dirty="0"/>
                  <a:t>catalyst </a:t>
                </a:r>
                <a:r>
                  <a:rPr lang="en-CA" dirty="0"/>
                  <a:t>(it helps the computation but is not “used up”).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E9776C7-644E-461E-9986-6733E0D878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50"/>
                <a:ext cx="11358973" cy="3361914"/>
              </a:xfrm>
              <a:blipFill>
                <a:blip r:embed="rId2"/>
                <a:stretch>
                  <a:fillRect l="-1341" r="-16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B18C2575-A7A3-4529-A242-D1C56DA929E7}"/>
              </a:ext>
            </a:extLst>
          </p:cNvPr>
          <p:cNvGrpSpPr/>
          <p:nvPr/>
        </p:nvGrpSpPr>
        <p:grpSpPr>
          <a:xfrm>
            <a:off x="-26194" y="4404773"/>
            <a:ext cx="12298563" cy="1828799"/>
            <a:chOff x="-26194" y="4404773"/>
            <a:chExt cx="12298563" cy="182879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D6792C7-1B66-4C8A-B4E7-79C7012313ED}"/>
                </a:ext>
              </a:extLst>
            </p:cNvPr>
            <p:cNvSpPr/>
            <p:nvPr/>
          </p:nvSpPr>
          <p:spPr>
            <a:xfrm>
              <a:off x="3409950" y="4404773"/>
              <a:ext cx="5372100" cy="1828799"/>
            </a:xfrm>
            <a:prstGeom prst="rect">
              <a:avLst/>
            </a:prstGeom>
            <a:solidFill>
              <a:schemeClr val="accent1"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Comparator Circuit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8EFE153-61FA-4898-9A87-0F840CECD739}"/>
                </a:ext>
              </a:extLst>
            </p:cNvPr>
            <p:cNvCxnSpPr/>
            <p:nvPr/>
          </p:nvCxnSpPr>
          <p:spPr>
            <a:xfrm>
              <a:off x="2881312" y="4519073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CE8CD5C-3128-4393-8D31-425409A6B283}"/>
                </a:ext>
              </a:extLst>
            </p:cNvPr>
            <p:cNvCxnSpPr/>
            <p:nvPr/>
          </p:nvCxnSpPr>
          <p:spPr>
            <a:xfrm>
              <a:off x="2881312" y="5285833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996EFBC-18ED-42FE-9AF4-849AF042A138}"/>
                </a:ext>
              </a:extLst>
            </p:cNvPr>
            <p:cNvCxnSpPr/>
            <p:nvPr/>
          </p:nvCxnSpPr>
          <p:spPr>
            <a:xfrm>
              <a:off x="2881312" y="5473951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D7C5538-B5C6-42E5-B729-A0A037B8EC81}"/>
                </a:ext>
              </a:extLst>
            </p:cNvPr>
            <p:cNvCxnSpPr/>
            <p:nvPr/>
          </p:nvCxnSpPr>
          <p:spPr>
            <a:xfrm>
              <a:off x="2881312" y="5671596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6C8BC9B-A480-4129-ADBD-CDACFDF63794}"/>
                </a:ext>
              </a:extLst>
            </p:cNvPr>
            <p:cNvCxnSpPr/>
            <p:nvPr/>
          </p:nvCxnSpPr>
          <p:spPr>
            <a:xfrm>
              <a:off x="2881312" y="5852571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6CCEFC2-8E26-4511-9106-ED83F074B39B}"/>
                </a:ext>
              </a:extLst>
            </p:cNvPr>
            <p:cNvCxnSpPr/>
            <p:nvPr/>
          </p:nvCxnSpPr>
          <p:spPr>
            <a:xfrm>
              <a:off x="2881312" y="6033545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47814A6-CD16-4E0F-85AB-18F47200F8AF}"/>
                    </a:ext>
                  </a:extLst>
                </p:cNvPr>
                <p:cNvSpPr txBox="1"/>
                <p:nvPr/>
              </p:nvSpPr>
              <p:spPr>
                <a:xfrm>
                  <a:off x="379212" y="5486930"/>
                  <a:ext cx="263783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CA" b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Variables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CA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47814A6-CD16-4E0F-85AB-18F47200F8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212" y="5486930"/>
                  <a:ext cx="2637831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92A5C39-1BCA-4A2B-8CC8-1C4F65B5DCD0}"/>
                </a:ext>
              </a:extLst>
            </p:cNvPr>
            <p:cNvCxnSpPr/>
            <p:nvPr/>
          </p:nvCxnSpPr>
          <p:spPr>
            <a:xfrm>
              <a:off x="2881312" y="4714336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2EA4A0C-E5A9-4FDF-B0D7-05766534B85D}"/>
                    </a:ext>
                  </a:extLst>
                </p:cNvPr>
                <p:cNvSpPr txBox="1"/>
                <p:nvPr/>
              </p:nvSpPr>
              <p:spPr>
                <a:xfrm>
                  <a:off x="-26194" y="4404773"/>
                  <a:ext cx="296168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CA" b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Catalysts: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→{0,1}</m:t>
                      </m:r>
                    </m:oMath>
                  </a14:m>
                  <a:endParaRPr lang="en-CA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2EA4A0C-E5A9-4FDF-B0D7-05766534B8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6194" y="4404773"/>
                  <a:ext cx="2961681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C657F83-D93B-4558-BB5E-204F7F5CAFA6}"/>
                </a:ext>
              </a:extLst>
            </p:cNvPr>
            <p:cNvCxnSpPr/>
            <p:nvPr/>
          </p:nvCxnSpPr>
          <p:spPr>
            <a:xfrm>
              <a:off x="8782050" y="4552412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75ED9C5-D129-4560-8A64-4D320DB112EF}"/>
                </a:ext>
              </a:extLst>
            </p:cNvPr>
            <p:cNvCxnSpPr/>
            <p:nvPr/>
          </p:nvCxnSpPr>
          <p:spPr>
            <a:xfrm>
              <a:off x="8782050" y="5319172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DD81028-FDB2-4861-B856-A65DC771DBF2}"/>
                </a:ext>
              </a:extLst>
            </p:cNvPr>
            <p:cNvCxnSpPr/>
            <p:nvPr/>
          </p:nvCxnSpPr>
          <p:spPr>
            <a:xfrm>
              <a:off x="8782050" y="5507290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4A3B62C-7A05-4502-9A2C-EAF68B89FD7C}"/>
                </a:ext>
              </a:extLst>
            </p:cNvPr>
            <p:cNvCxnSpPr/>
            <p:nvPr/>
          </p:nvCxnSpPr>
          <p:spPr>
            <a:xfrm>
              <a:off x="8782050" y="5704935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1F9916D-9168-4BB2-A073-8C0DE1E62A87}"/>
                </a:ext>
              </a:extLst>
            </p:cNvPr>
            <p:cNvCxnSpPr/>
            <p:nvPr/>
          </p:nvCxnSpPr>
          <p:spPr>
            <a:xfrm>
              <a:off x="8782050" y="5885910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70796D4-9BF2-407D-9A65-DED07F5477F0}"/>
                </a:ext>
              </a:extLst>
            </p:cNvPr>
            <p:cNvCxnSpPr/>
            <p:nvPr/>
          </p:nvCxnSpPr>
          <p:spPr>
            <a:xfrm>
              <a:off x="8782050" y="6066884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A1BCA63-1C23-42B1-BC52-5EDE50549857}"/>
                </a:ext>
              </a:extLst>
            </p:cNvPr>
            <p:cNvCxnSpPr/>
            <p:nvPr/>
          </p:nvCxnSpPr>
          <p:spPr>
            <a:xfrm>
              <a:off x="8782050" y="4747675"/>
              <a:ext cx="528638" cy="0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A3E78D2-0921-4FF2-811C-E69C4B26C578}"/>
                    </a:ext>
                  </a:extLst>
                </p:cNvPr>
                <p:cNvSpPr txBox="1"/>
                <p:nvPr/>
              </p:nvSpPr>
              <p:spPr>
                <a:xfrm>
                  <a:off x="9310688" y="4436461"/>
                  <a:ext cx="2961681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CA" b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Catalysts: </a:t>
                  </a:r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→{0,1}</m:t>
                      </m:r>
                    </m:oMath>
                  </a14:m>
                  <a:endParaRPr lang="en-CA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A3E78D2-0921-4FF2-811C-E69C4B26C5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0688" y="4436461"/>
                  <a:ext cx="2961681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97154A6-2B36-4D40-8479-D6EB1475ACB8}"/>
                </a:ext>
              </a:extLst>
            </p:cNvPr>
            <p:cNvSpPr txBox="1"/>
            <p:nvPr/>
          </p:nvSpPr>
          <p:spPr>
            <a:xfrm>
              <a:off x="9361287" y="5483239"/>
              <a:ext cx="263783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CA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Output Functions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4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5DAACB-10F4-4C3B-94B1-FC0CA811CF33}"/>
              </a:ext>
            </a:extLst>
          </p:cNvPr>
          <p:cNvSpPr/>
          <p:nvPr/>
        </p:nvSpPr>
        <p:spPr>
          <a:xfrm>
            <a:off x="218417" y="1208336"/>
            <a:ext cx="11634460" cy="210740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84C069-3719-4DD9-AF20-697659A33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Catalytic Circuit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0A73-DB8F-443A-AE19-CE254CE45F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49"/>
                <a:ext cx="11358973" cy="2176051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 err="1"/>
                  <a:t>Defn</a:t>
                </a:r>
                <a:r>
                  <a:rPr lang="en-CA" b="1" dirty="0"/>
                  <a:t>. </a:t>
                </a:r>
                <a:r>
                  <a:rPr lang="en-CA" dirty="0"/>
                  <a:t>The </a:t>
                </a:r>
                <a:r>
                  <a:rPr lang="en-CA" b="1" dirty="0"/>
                  <a:t>catalytic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</a:t>
                </a:r>
                <a:r>
                  <a:rPr lang="en-CA" b="1" dirty="0"/>
                  <a:t>circuit complexity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𝑐𝑎𝑡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CA" dirty="0"/>
                  <a:t> </a:t>
                </a:r>
                <a:r>
                  <a:rPr lang="en-CA"/>
                  <a:t>is </a:t>
                </a:r>
                <a:r>
                  <a:rPr lang="en-CA" dirty="0"/>
                  <a:t>the size of the smallest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-circuit for which there is a multiset of catalysts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dirty="0"/>
                  <a:t> such that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 takes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dirty="0"/>
                  <a:t> as extra inputs and outputs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CA" dirty="0"/>
                  <a:t>.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E10A73-DB8F-443A-AE19-CE254CE45F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49"/>
                <a:ext cx="11358973" cy="2176051"/>
              </a:xfrm>
              <a:blipFill>
                <a:blip r:embed="rId2"/>
                <a:stretch>
                  <a:fillRect l="-1341" r="-5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66A5A1-2F08-416B-91A9-BFBD32F0622E}"/>
              </a:ext>
            </a:extLst>
          </p:cNvPr>
          <p:cNvSpPr/>
          <p:nvPr/>
        </p:nvSpPr>
        <p:spPr>
          <a:xfrm>
            <a:off x="218417" y="3497645"/>
            <a:ext cx="11634460" cy="210740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B1D0DA-D452-45F2-84FC-E79DE57A5032}"/>
                  </a:ext>
                </a:extLst>
              </p:cNvPr>
              <p:cNvSpPr txBox="1"/>
              <p:nvPr/>
            </p:nvSpPr>
            <p:spPr>
              <a:xfrm>
                <a:off x="275895" y="3604598"/>
                <a:ext cx="11615739" cy="1746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01168" lvl="1" indent="0">
                  <a:lnSpc>
                    <a:spcPct val="125000"/>
                  </a:lnSpc>
                  <a:buNone/>
                </a:pPr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Theorem.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For every </a:t>
                </a:r>
                <a:r>
                  <a:rPr lang="en-CA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boolean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function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sz="28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</a:p>
              <a:p>
                <a:pPr marL="201168" lvl="1" indent="0" algn="ctr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CA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8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  <m:sub>
                          <m:r>
                            <a:rPr lang="en-CA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CA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CA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CA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CA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CA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𝑐𝑎𝑡</m:t>
                          </m:r>
                        </m:sub>
                      </m:sSub>
                      <m:d>
                        <m:dPr>
                          <m:ctrlPr>
                            <a:rPr lang="en-CA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CA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01168" lvl="1" indent="0">
                  <a:lnSpc>
                    <a:spcPct val="125000"/>
                  </a:lnSpc>
                  <a:buNone/>
                </a:pP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Furthermore,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𝑐𝑎𝑡</m:t>
                        </m:r>
                      </m:sub>
                    </m:sSub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is exactly the optimal </a:t>
                </a:r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integral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solution to some LP.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4B1D0DA-D452-45F2-84FC-E79DE57A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95" y="3604598"/>
                <a:ext cx="11615739" cy="1746953"/>
              </a:xfrm>
              <a:prstGeom prst="rect">
                <a:avLst/>
              </a:prstGeom>
              <a:blipFill>
                <a:blip r:embed="rId3"/>
                <a:stretch>
                  <a:fillRect b="-801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A7E7A2-6135-4508-9E3D-0E37FE666DB9}"/>
              </a:ext>
            </a:extLst>
          </p:cNvPr>
          <p:cNvSpPr txBox="1">
            <a:spLocks/>
          </p:cNvSpPr>
          <p:nvPr/>
        </p:nvSpPr>
        <p:spPr>
          <a:xfrm>
            <a:off x="356160" y="5786954"/>
            <a:ext cx="11358973" cy="10710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i="1" dirty="0"/>
              <a:t>(This is a nice corollary of our duality theorem, which uses LP duality.)</a:t>
            </a:r>
          </a:p>
        </p:txBody>
      </p:sp>
    </p:spTree>
    <p:extLst>
      <p:ext uri="{BB962C8B-B14F-4D97-AF65-F5344CB8AC3E}">
        <p14:creationId xmlns:p14="http://schemas.microsoft.com/office/powerpoint/2010/main" val="91166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4" grpId="0" animBg="1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B1F53B-D134-42D6-8344-B8E62B3C7DAD}"/>
              </a:ext>
            </a:extLst>
          </p:cNvPr>
          <p:cNvSpPr/>
          <p:nvPr/>
        </p:nvSpPr>
        <p:spPr>
          <a:xfrm>
            <a:off x="167640" y="2026920"/>
            <a:ext cx="11498842" cy="345948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07917-EC82-403E-9DA0-75A458EF5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Third Result: Catalytic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9EE2A-4072-40A2-8926-62C5C587A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09" y="1252949"/>
            <a:ext cx="11358973" cy="773971"/>
          </a:xfrm>
        </p:spPr>
        <p:txBody>
          <a:bodyPr>
            <a:normAutofit/>
          </a:bodyPr>
          <a:lstStyle/>
          <a:p>
            <a:r>
              <a:rPr lang="en-CA" dirty="0"/>
              <a:t>Similar to </a:t>
            </a:r>
            <a:r>
              <a:rPr lang="en-CA" b="1" dirty="0"/>
              <a:t>catalytic space</a:t>
            </a:r>
            <a:r>
              <a:rPr lang="en-CA" dirty="0"/>
              <a:t>, introduced by </a:t>
            </a:r>
            <a:r>
              <a:rPr lang="en-CA" dirty="0" err="1"/>
              <a:t>Buhrman</a:t>
            </a:r>
            <a:r>
              <a:rPr lang="en-CA" dirty="0"/>
              <a:t> et al [</a:t>
            </a:r>
            <a:r>
              <a:rPr lang="en-CA" b="1" dirty="0"/>
              <a:t>BCK+ 14</a:t>
            </a:r>
            <a:r>
              <a:rPr lang="en-CA" dirty="0"/>
              <a:t>].</a:t>
            </a:r>
          </a:p>
          <a:p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FE95F2-82B3-47B2-9184-53951A171BEC}"/>
              </a:ext>
            </a:extLst>
          </p:cNvPr>
          <p:cNvSpPr txBox="1">
            <a:spLocks/>
          </p:cNvSpPr>
          <p:nvPr/>
        </p:nvSpPr>
        <p:spPr>
          <a:xfrm>
            <a:off x="453026" y="2172312"/>
            <a:ext cx="11358973" cy="3204139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b="1" dirty="0" err="1"/>
              <a:t>Defn</a:t>
            </a:r>
            <a:r>
              <a:rPr lang="en-CA" b="1" dirty="0"/>
              <a:t>. </a:t>
            </a:r>
            <a:r>
              <a:rPr lang="en-CA" dirty="0"/>
              <a:t>A </a:t>
            </a:r>
            <a:r>
              <a:rPr lang="en-CA" b="1" dirty="0"/>
              <a:t>catalytic space Turing Machine</a:t>
            </a:r>
            <a:r>
              <a:rPr lang="en-CA" dirty="0"/>
              <a:t> is equipped with an extra </a:t>
            </a:r>
            <a:br>
              <a:rPr lang="en-CA" b="1" dirty="0"/>
            </a:br>
            <a:r>
              <a:rPr lang="en-CA" dirty="0"/>
              <a:t>tape (the </a:t>
            </a:r>
            <a:r>
              <a:rPr lang="en-CA" b="1" dirty="0"/>
              <a:t>catalytic tape</a:t>
            </a:r>
            <a:r>
              <a:rPr lang="en-CA" dirty="0"/>
              <a:t>) that can be longer than the </a:t>
            </a:r>
            <a:r>
              <a:rPr lang="en-CA" dirty="0" err="1"/>
              <a:t>worktape</a:t>
            </a:r>
            <a:r>
              <a:rPr lang="en-CA" dirty="0"/>
              <a:t> but starts in some arbitrary initial configuration.</a:t>
            </a:r>
          </a:p>
          <a:p>
            <a:r>
              <a:rPr lang="en-CA" dirty="0"/>
              <a:t>At the end of computation, the catalytic tape </a:t>
            </a:r>
            <a:r>
              <a:rPr lang="en-CA" b="1" dirty="0"/>
              <a:t>must be </a:t>
            </a:r>
            <a:r>
              <a:rPr lang="en-CA" dirty="0"/>
              <a:t>restored to</a:t>
            </a:r>
            <a:br>
              <a:rPr lang="en-CA" dirty="0"/>
            </a:br>
            <a:r>
              <a:rPr lang="en-CA" dirty="0"/>
              <a:t>its initial configuration.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847D19F-4F59-4660-8CF6-77197BC6BE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9" y="5738472"/>
                <a:ext cx="11602551" cy="77397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Buhrman et al showed that catalytic </a:t>
                </a:r>
                <a:r>
                  <a:rPr lang="en-CA" dirty="0" err="1"/>
                  <a:t>logspace</a:t>
                </a:r>
                <a:r>
                  <a:rPr lang="en-CA" dirty="0"/>
                  <a:t> contains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CA" dirty="0"/>
                  <a:t> [</a:t>
                </a:r>
                <a:r>
                  <a:rPr lang="en-CA" b="1" dirty="0"/>
                  <a:t>BCK+14]</a:t>
                </a:r>
                <a:endParaRPr lang="en-CA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6847D19F-4F59-4660-8CF6-77197BC6B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9" y="5738472"/>
                <a:ext cx="11602551" cy="773971"/>
              </a:xfrm>
              <a:prstGeom prst="rect">
                <a:avLst/>
              </a:prstGeom>
              <a:blipFill>
                <a:blip r:embed="rId2"/>
                <a:stretch>
                  <a:fillRect l="-1313" r="-1050" b="-110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04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8BD4C-962B-4F71-8D15-683446D84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Catalytic Circuit vs. Catalytic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819F4-D7FD-42A8-BCED-0F165E61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10" y="1252949"/>
            <a:ext cx="5336054" cy="4882989"/>
          </a:xfrm>
        </p:spPr>
        <p:txBody>
          <a:bodyPr/>
          <a:lstStyle/>
          <a:p>
            <a:r>
              <a:rPr lang="en-CA" u="sng" dirty="0"/>
              <a:t>Catalytic Circuits</a:t>
            </a:r>
          </a:p>
          <a:p>
            <a:r>
              <a:rPr lang="en-CA" b="1" dirty="0"/>
              <a:t>There</a:t>
            </a:r>
            <a:r>
              <a:rPr lang="en-CA" dirty="0"/>
              <a:t> </a:t>
            </a:r>
            <a:r>
              <a:rPr lang="en-CA" b="1" dirty="0"/>
              <a:t>exists</a:t>
            </a:r>
            <a:r>
              <a:rPr lang="en-CA" dirty="0"/>
              <a:t> a set of catalysts H that can be used by the circuit, as long as H is output by the circuit at the end.</a:t>
            </a:r>
          </a:p>
          <a:p>
            <a:r>
              <a:rPr lang="en-CA" b="1" dirty="0"/>
              <a:t>Circuit can depend on H!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E5FC72-A2BA-4785-A32C-3F68AB3ADAB9}"/>
              </a:ext>
            </a:extLst>
          </p:cNvPr>
          <p:cNvSpPr txBox="1">
            <a:spLocks/>
          </p:cNvSpPr>
          <p:nvPr/>
        </p:nvSpPr>
        <p:spPr>
          <a:xfrm>
            <a:off x="6317784" y="1252949"/>
            <a:ext cx="5729435" cy="5464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u="sng" dirty="0"/>
              <a:t>Catalytic Space</a:t>
            </a:r>
          </a:p>
          <a:p>
            <a:r>
              <a:rPr lang="en-CA" b="1" dirty="0"/>
              <a:t>For every </a:t>
            </a:r>
            <a:r>
              <a:rPr lang="en-CA" dirty="0"/>
              <a:t>initial configuration of the catalytic tape, the computation halts and accepts or rejects with the catalytic tape restored to its initial configuration.</a:t>
            </a:r>
          </a:p>
          <a:p>
            <a:r>
              <a:rPr lang="en-CA" b="1" dirty="0"/>
              <a:t>TM cannot depend on config!</a:t>
            </a:r>
          </a:p>
        </p:txBody>
      </p:sp>
    </p:spTree>
    <p:extLst>
      <p:ext uri="{BB962C8B-B14F-4D97-AF65-F5344CB8AC3E}">
        <p14:creationId xmlns:p14="http://schemas.microsoft.com/office/powerpoint/2010/main" val="12966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D7EA68-0568-4F76-9E74-3183502F0C0C}"/>
              </a:ext>
            </a:extLst>
          </p:cNvPr>
          <p:cNvSpPr/>
          <p:nvPr/>
        </p:nvSpPr>
        <p:spPr>
          <a:xfrm>
            <a:off x="264498" y="2381250"/>
            <a:ext cx="11498842" cy="104775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1A6A6-5D8A-4328-9292-3988ACA0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New Results for Catalytic Space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07D2093-1977-490B-8710-52D189D7D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38" y="2474834"/>
            <a:ext cx="11358973" cy="860581"/>
          </a:xfrm>
        </p:spPr>
        <p:txBody>
          <a:bodyPr/>
          <a:lstStyle/>
          <a:p>
            <a:r>
              <a:rPr lang="en-CA" b="1" dirty="0"/>
              <a:t>Open Prob.</a:t>
            </a:r>
            <a:r>
              <a:rPr lang="en-CA" dirty="0"/>
              <a:t> How are the two types of catalytic algorithms related?</a:t>
            </a:r>
            <a:endParaRPr lang="en-CA" b="1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D6116FD-472C-4DED-9218-2D6CE08CD910}"/>
              </a:ext>
            </a:extLst>
          </p:cNvPr>
          <p:cNvSpPr txBox="1">
            <a:spLocks/>
          </p:cNvSpPr>
          <p:nvPr/>
        </p:nvSpPr>
        <p:spPr>
          <a:xfrm>
            <a:off x="307508" y="3725907"/>
            <a:ext cx="11358973" cy="198909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However, we can translate some new results proved with our new duality theorem to catalytic space. 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767CFBDE-1407-4CBD-B2D2-72BBFCF2477B}"/>
              </a:ext>
            </a:extLst>
          </p:cNvPr>
          <p:cNvSpPr txBox="1">
            <a:spLocks/>
          </p:cNvSpPr>
          <p:nvPr/>
        </p:nvSpPr>
        <p:spPr>
          <a:xfrm>
            <a:off x="307509" y="1355309"/>
            <a:ext cx="11358973" cy="8605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New duality theorem does </a:t>
            </a:r>
            <a:r>
              <a:rPr lang="en-CA" b="1" dirty="0"/>
              <a:t>not</a:t>
            </a:r>
            <a:r>
              <a:rPr lang="en-CA" dirty="0"/>
              <a:t> characterize catalytic space.</a:t>
            </a:r>
          </a:p>
        </p:txBody>
      </p:sp>
    </p:spTree>
    <p:extLst>
      <p:ext uri="{BB962C8B-B14F-4D97-AF65-F5344CB8AC3E}">
        <p14:creationId xmlns:p14="http://schemas.microsoft.com/office/powerpoint/2010/main" val="42489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p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3F0F0D9-473E-40AD-AF7C-29F314F15045}"/>
              </a:ext>
            </a:extLst>
          </p:cNvPr>
          <p:cNvSpPr/>
          <p:nvPr/>
        </p:nvSpPr>
        <p:spPr>
          <a:xfrm>
            <a:off x="198118" y="1181100"/>
            <a:ext cx="11750041" cy="350520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B749D-2656-43FB-8F1F-E8334601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Nonuniform Catalytic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4FD33F-AD3D-498A-B51C-13488A0BB5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49"/>
                <a:ext cx="11358973" cy="3433351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b="1" dirty="0" err="1"/>
                  <a:t>Defn</a:t>
                </a:r>
                <a:r>
                  <a:rPr lang="en-CA" b="1" dirty="0"/>
                  <a:t> [Girard, </a:t>
                </a:r>
                <a:r>
                  <a:rPr lang="en-CA" b="1" dirty="0" err="1"/>
                  <a:t>Koucký</a:t>
                </a:r>
                <a:r>
                  <a:rPr lang="en-CA" b="1" dirty="0"/>
                  <a:t>, McKenzie 15].</a:t>
                </a:r>
              </a:p>
              <a:p>
                <a:r>
                  <a:rPr lang="en-CA" dirty="0"/>
                  <a:t> An </a:t>
                </a: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b="1" dirty="0"/>
                  <a:t>-catalytic branching program</a:t>
                </a:r>
                <a:r>
                  <a:rPr lang="en-CA" dirty="0"/>
                  <a:t> for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a branching program with </a:t>
                </a:r>
                <a:br>
                  <a:rPr lang="en-CA" dirty="0"/>
                </a:br>
                <a14:m>
                  <m:oMath xmlns:m="http://schemas.openxmlformats.org/officeDocument/2006/math">
                    <m:r>
                      <a:rPr lang="en-CA" b="1" i="1" dirty="0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CA" dirty="0"/>
                  <a:t> start, accept, and reject nodes with the following </a:t>
                </a:r>
                <a:r>
                  <a:rPr lang="en-CA" b="1" dirty="0"/>
                  <a:t>pairing property:</a:t>
                </a:r>
                <a:endParaRPr lang="en-CA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dirty="0"/>
                  <a:t> For all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CA" dirty="0"/>
                  <a:t>, the computation path at the </a:t>
                </a:r>
                <a:r>
                  <a:rPr lang="en-CA" b="1" i="1" dirty="0" err="1"/>
                  <a:t>i</a:t>
                </a:r>
                <a:r>
                  <a:rPr lang="en-CA" i="1" dirty="0" err="1"/>
                  <a:t>th</a:t>
                </a:r>
                <a:r>
                  <a:rPr lang="en-CA" i="1" dirty="0"/>
                  <a:t> </a:t>
                </a:r>
                <a:r>
                  <a:rPr lang="en-CA" dirty="0"/>
                  <a:t>start</a:t>
                </a:r>
                <a:r>
                  <a:rPr lang="en-CA" i="1" dirty="0"/>
                  <a:t> </a:t>
                </a:r>
                <a:r>
                  <a:rPr lang="en-CA" dirty="0"/>
                  <a:t>node ends at the </a:t>
                </a:r>
                <a:r>
                  <a:rPr lang="en-CA" b="1" dirty="0" err="1"/>
                  <a:t>i</a:t>
                </a:r>
                <a:r>
                  <a:rPr lang="en-CA" dirty="0" err="1"/>
                  <a:t>th</a:t>
                </a:r>
                <a:r>
                  <a:rPr lang="en-CA" dirty="0"/>
                  <a:t> accept or reject node (depending on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=0, 1</m:t>
                    </m:r>
                  </m:oMath>
                </a14:m>
                <a:r>
                  <a:rPr lang="en-CA" dirty="0"/>
                  <a:t>).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4FD33F-AD3D-498A-B51C-13488A0BB5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49"/>
                <a:ext cx="11358973" cy="3433351"/>
              </a:xfrm>
              <a:blipFill>
                <a:blip r:embed="rId2"/>
                <a:stretch>
                  <a:fillRect l="-1878" t="-178" b="-7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3909722-935B-4E1C-BB4B-ECC3FF282473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AA205CA-8CA4-4A82-AC4D-B4B3A09D46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9" y="4967650"/>
                <a:ext cx="11358973" cy="1638299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This is a </a:t>
                </a:r>
                <a:r>
                  <a:rPr lang="en-CA" b="1" dirty="0"/>
                  <a:t>stronger</a:t>
                </a:r>
                <a:r>
                  <a:rPr lang="en-CA" dirty="0"/>
                  <a:t> property than just having a branching program that computes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 copies of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 copies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AA205CA-8CA4-4A82-AC4D-B4B3A09D4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9" y="4967650"/>
                <a:ext cx="11358973" cy="1638299"/>
              </a:xfrm>
              <a:prstGeom prst="rect">
                <a:avLst/>
              </a:prstGeom>
              <a:blipFill>
                <a:blip r:embed="rId3"/>
                <a:stretch>
                  <a:fillRect l="-13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37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E715-0EFD-41C9-B1AC-F66C4695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Direct-Sum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FC45-BB8E-4265-99E6-5CABF0F21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09" y="1252950"/>
            <a:ext cx="11677227" cy="2817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Direct sum for </a:t>
            </a:r>
            <a:r>
              <a:rPr lang="en-CA" b="1" dirty="0"/>
              <a:t>randomized communication</a:t>
            </a:r>
            <a:r>
              <a:rPr lang="en-CA" dirty="0"/>
              <a:t> also deeply studied.</a:t>
            </a:r>
            <a:br>
              <a:rPr lang="en-CA" dirty="0"/>
            </a:b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B679B19-C009-44AE-B8E0-3833C54BBD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207" y="4373330"/>
                <a:ext cx="2542032" cy="428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CA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9B679B19-C009-44AE-B8E0-3833C54BB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07" y="4373330"/>
                <a:ext cx="2542032" cy="428241"/>
              </a:xfrm>
              <a:prstGeom prst="rect">
                <a:avLst/>
              </a:prstGeom>
              <a:blipFill>
                <a:blip r:embed="rId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 descr="A picture containing toy, indoor, doll, clipart&#10;&#10;Description automatically generated">
            <a:extLst>
              <a:ext uri="{FF2B5EF4-FFF2-40B4-BE49-F238E27FC236}">
                <a16:creationId xmlns:a16="http://schemas.microsoft.com/office/drawing/2014/main" id="{ECCEB8F7-3C7B-497F-B8F7-203C7D6D5A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r="12194"/>
          <a:stretch/>
        </p:blipFill>
        <p:spPr>
          <a:xfrm>
            <a:off x="7814310" y="4136136"/>
            <a:ext cx="1295401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8B3E4273-8EFB-4ACF-843C-F9C5A2E558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8103" y="5543827"/>
                <a:ext cx="1885526" cy="428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Content Placeholder 2">
                <a:extLst>
                  <a:ext uri="{FF2B5EF4-FFF2-40B4-BE49-F238E27FC236}">
                    <a16:creationId xmlns:a16="http://schemas.microsoft.com/office/drawing/2014/main" id="{8B3E4273-8EFB-4ACF-843C-F9C5A2E55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03" y="5543827"/>
                <a:ext cx="1885526" cy="428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7E8B07-6E85-4420-8341-EB3A850B1E37}"/>
              </a:ext>
            </a:extLst>
          </p:cNvPr>
          <p:cNvCxnSpPr/>
          <p:nvPr/>
        </p:nvCxnSpPr>
        <p:spPr>
          <a:xfrm>
            <a:off x="4766311" y="4295606"/>
            <a:ext cx="2542032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5" name="Picture 2">
            <a:extLst>
              <a:ext uri="{FF2B5EF4-FFF2-40B4-BE49-F238E27FC236}">
                <a16:creationId xmlns:a16="http://schemas.microsoft.com/office/drawing/2014/main" id="{83550C2E-4B7A-4A87-8053-E4FDBA4D3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45" y="4136136"/>
            <a:ext cx="12896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6FB3D7C-A84D-4DD6-90A8-826DC9005B52}"/>
              </a:ext>
            </a:extLst>
          </p:cNvPr>
          <p:cNvCxnSpPr>
            <a:cxnSpLocks/>
          </p:cNvCxnSpPr>
          <p:nvPr/>
        </p:nvCxnSpPr>
        <p:spPr>
          <a:xfrm flipH="1">
            <a:off x="4766311" y="4598882"/>
            <a:ext cx="2505456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9A63655-92F3-4C78-A24A-C68D89F5A482}"/>
              </a:ext>
            </a:extLst>
          </p:cNvPr>
          <p:cNvCxnSpPr/>
          <p:nvPr/>
        </p:nvCxnSpPr>
        <p:spPr>
          <a:xfrm>
            <a:off x="4802887" y="4899110"/>
            <a:ext cx="2542032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DFCFAD6-F759-42EC-A082-B25A14CF0888}"/>
              </a:ext>
            </a:extLst>
          </p:cNvPr>
          <p:cNvCxnSpPr>
            <a:cxnSpLocks/>
          </p:cNvCxnSpPr>
          <p:nvPr/>
        </p:nvCxnSpPr>
        <p:spPr>
          <a:xfrm flipH="1">
            <a:off x="4802887" y="5202386"/>
            <a:ext cx="2505456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3BC71445-E583-4F6F-BD6A-3A680CAB10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0994" y="5543827"/>
                <a:ext cx="2542032" cy="428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Content Placeholder 2">
                <a:extLst>
                  <a:ext uri="{FF2B5EF4-FFF2-40B4-BE49-F238E27FC236}">
                    <a16:creationId xmlns:a16="http://schemas.microsoft.com/office/drawing/2014/main" id="{3BC71445-E583-4F6F-BD6A-3A680CAB10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994" y="5543827"/>
                <a:ext cx="2542032" cy="428241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5C852369-D524-4F54-B164-7E85F0B0D4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6103" y="5993602"/>
                <a:ext cx="2830830" cy="34470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47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CA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Content Placeholder 2">
                <a:extLst>
                  <a:ext uri="{FF2B5EF4-FFF2-40B4-BE49-F238E27FC236}">
                    <a16:creationId xmlns:a16="http://schemas.microsoft.com/office/drawing/2014/main" id="{5C852369-D524-4F54-B164-7E85F0B0D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103" y="5993602"/>
                <a:ext cx="2830830" cy="3447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48364B2-BB48-4B56-93EB-064CBACF7FEB}"/>
              </a:ext>
            </a:extLst>
          </p:cNvPr>
          <p:cNvCxnSpPr>
            <a:cxnSpLocks/>
          </p:cNvCxnSpPr>
          <p:nvPr/>
        </p:nvCxnSpPr>
        <p:spPr>
          <a:xfrm>
            <a:off x="4437888" y="5431536"/>
            <a:ext cx="1315212" cy="415018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7CE06DD-6AB0-4412-ACFB-C3B8EAFC92F2}"/>
              </a:ext>
            </a:extLst>
          </p:cNvPr>
          <p:cNvCxnSpPr>
            <a:cxnSpLocks/>
          </p:cNvCxnSpPr>
          <p:nvPr/>
        </p:nvCxnSpPr>
        <p:spPr>
          <a:xfrm flipH="1">
            <a:off x="6517217" y="5434584"/>
            <a:ext cx="1156293" cy="415018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F1F08FA2-32DB-4035-86A3-A1859C6A8A4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7258" y="3338599"/>
                <a:ext cx="2749675" cy="56512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47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Calibri" panose="020F0502020204030204" pitchFamily="34" charset="0"/>
                  <a:buNone/>
                </a:pPr>
                <a:r>
                  <a:rPr lang="en-CA" b="1" dirty="0">
                    <a:latin typeface="Cambria Math" panose="02040503050406030204" pitchFamily="18" charset="0"/>
                  </a:rPr>
                  <a:t>Random Bits</a:t>
                </a:r>
                <a:endParaRPr lang="en-CA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Content Placeholder 2">
                <a:extLst>
                  <a:ext uri="{FF2B5EF4-FFF2-40B4-BE49-F238E27FC236}">
                    <a16:creationId xmlns:a16="http://schemas.microsoft.com/office/drawing/2014/main" id="{F1F08FA2-32DB-4035-86A3-A1859C6A8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58" y="3338599"/>
                <a:ext cx="2749675" cy="565125"/>
              </a:xfrm>
              <a:prstGeom prst="rect">
                <a:avLst/>
              </a:prstGeom>
              <a:blipFill>
                <a:blip r:embed="rId8"/>
                <a:stretch>
                  <a:fillRect t="-141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C95D159-811C-494B-94A8-77EF2C14A738}"/>
              </a:ext>
            </a:extLst>
          </p:cNvPr>
          <p:cNvCxnSpPr>
            <a:cxnSpLocks/>
          </p:cNvCxnSpPr>
          <p:nvPr/>
        </p:nvCxnSpPr>
        <p:spPr>
          <a:xfrm flipH="1">
            <a:off x="4437888" y="3724517"/>
            <a:ext cx="904917" cy="338892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72548A2-2E43-4C40-97AD-B01C22B0BEC0}"/>
              </a:ext>
            </a:extLst>
          </p:cNvPr>
          <p:cNvCxnSpPr>
            <a:cxnSpLocks/>
          </p:cNvCxnSpPr>
          <p:nvPr/>
        </p:nvCxnSpPr>
        <p:spPr>
          <a:xfrm>
            <a:off x="6808470" y="3704270"/>
            <a:ext cx="969264" cy="316825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68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1387-CF67-47D0-BE82-A93DF98C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8" y="140296"/>
            <a:ext cx="11800672" cy="860581"/>
          </a:xfrm>
        </p:spPr>
        <p:txBody>
          <a:bodyPr>
            <a:normAutofit fontScale="90000"/>
          </a:bodyPr>
          <a:lstStyle/>
          <a:p>
            <a:r>
              <a:rPr lang="en-CA" dirty="0"/>
              <a:t>Catalytic BP = Nonuniform Catalytic Space [GKM15]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CAC13-353D-4D08-BB3A-F3F179F5861B}"/>
              </a:ext>
            </a:extLst>
          </p:cNvPr>
          <p:cNvSpPr/>
          <p:nvPr/>
        </p:nvSpPr>
        <p:spPr>
          <a:xfrm>
            <a:off x="1356360" y="2266407"/>
            <a:ext cx="3291840" cy="371529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702371-8B11-418B-8021-1AFCB920FBB9}"/>
              </a:ext>
            </a:extLst>
          </p:cNvPr>
          <p:cNvSpPr/>
          <p:nvPr/>
        </p:nvSpPr>
        <p:spPr>
          <a:xfrm>
            <a:off x="883920" y="29108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B8D276-69BD-4869-8C11-01BC3BD1543D}"/>
              </a:ext>
            </a:extLst>
          </p:cNvPr>
          <p:cNvCxnSpPr>
            <a:stCxn id="5" idx="6"/>
          </p:cNvCxnSpPr>
          <p:nvPr/>
        </p:nvCxnSpPr>
        <p:spPr>
          <a:xfrm flipV="1">
            <a:off x="1097280" y="2910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F296DA-4BDD-4A33-81D7-2AA549EFCCE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1097280" y="3017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8412783-C742-4836-A22A-0932DE142241}"/>
              </a:ext>
            </a:extLst>
          </p:cNvPr>
          <p:cNvSpPr/>
          <p:nvPr/>
        </p:nvSpPr>
        <p:spPr>
          <a:xfrm>
            <a:off x="883920" y="32537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1DB200-FBCE-48FF-B9EF-5C138F65D1C7}"/>
              </a:ext>
            </a:extLst>
          </p:cNvPr>
          <p:cNvCxnSpPr>
            <a:stCxn id="19" idx="6"/>
          </p:cNvCxnSpPr>
          <p:nvPr/>
        </p:nvCxnSpPr>
        <p:spPr>
          <a:xfrm flipV="1">
            <a:off x="1097280" y="32537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323B44-50E1-43B3-9681-7050CA66A2EB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1097280" y="33604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4D66412-4C4E-4CB0-B3C1-38E4F446D74C}"/>
              </a:ext>
            </a:extLst>
          </p:cNvPr>
          <p:cNvSpPr/>
          <p:nvPr/>
        </p:nvSpPr>
        <p:spPr>
          <a:xfrm>
            <a:off x="883920" y="35737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A0658D-7236-4F60-A025-E303C45D8AAA}"/>
              </a:ext>
            </a:extLst>
          </p:cNvPr>
          <p:cNvCxnSpPr>
            <a:stCxn id="22" idx="6"/>
          </p:cNvCxnSpPr>
          <p:nvPr/>
        </p:nvCxnSpPr>
        <p:spPr>
          <a:xfrm flipV="1">
            <a:off x="1097280" y="35737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DDF43D-8A6B-451C-8B4D-46FBBCAA7A29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97280" y="36804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307C9D1-2DFD-43BB-8530-F0239C9B2AD7}"/>
              </a:ext>
            </a:extLst>
          </p:cNvPr>
          <p:cNvSpPr/>
          <p:nvPr/>
        </p:nvSpPr>
        <p:spPr>
          <a:xfrm>
            <a:off x="883920" y="39166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0CA279-2EA9-43E6-9BF3-2DC2AFFF2C49}"/>
              </a:ext>
            </a:extLst>
          </p:cNvPr>
          <p:cNvCxnSpPr>
            <a:stCxn id="25" idx="6"/>
          </p:cNvCxnSpPr>
          <p:nvPr/>
        </p:nvCxnSpPr>
        <p:spPr>
          <a:xfrm flipV="1">
            <a:off x="1097280" y="39166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F1E815-2531-446C-8D8D-F44AA05326C9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1097280" y="40233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4356684-65A4-4F35-93CC-E1977F38696F}"/>
              </a:ext>
            </a:extLst>
          </p:cNvPr>
          <p:cNvSpPr/>
          <p:nvPr/>
        </p:nvSpPr>
        <p:spPr>
          <a:xfrm>
            <a:off x="883920" y="42367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B2DC11C-DCE7-4371-A31B-DD585131C3C7}"/>
              </a:ext>
            </a:extLst>
          </p:cNvPr>
          <p:cNvCxnSpPr>
            <a:stCxn id="28" idx="6"/>
          </p:cNvCxnSpPr>
          <p:nvPr/>
        </p:nvCxnSpPr>
        <p:spPr>
          <a:xfrm flipV="1">
            <a:off x="1097280" y="42367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19021D-355D-4F0F-9521-AA27E5E57B16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1097280" y="43434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36A3A6F-53F2-4F77-8EB9-A47D6F6FC27E}"/>
              </a:ext>
            </a:extLst>
          </p:cNvPr>
          <p:cNvSpPr/>
          <p:nvPr/>
        </p:nvSpPr>
        <p:spPr>
          <a:xfrm>
            <a:off x="883920" y="45796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3C896B-1DB0-49F2-B2D0-9C10D189AB3A}"/>
              </a:ext>
            </a:extLst>
          </p:cNvPr>
          <p:cNvCxnSpPr>
            <a:stCxn id="31" idx="6"/>
          </p:cNvCxnSpPr>
          <p:nvPr/>
        </p:nvCxnSpPr>
        <p:spPr>
          <a:xfrm flipV="1">
            <a:off x="1097280" y="45796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60A1B6-000E-448F-807C-DC99C8AC7834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1097280" y="46863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0B64979-90E8-4E88-AE60-F7AD411332FA}"/>
              </a:ext>
            </a:extLst>
          </p:cNvPr>
          <p:cNvSpPr/>
          <p:nvPr/>
        </p:nvSpPr>
        <p:spPr>
          <a:xfrm>
            <a:off x="883920" y="48996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7F8682-918C-42EA-A316-239137DF539A}"/>
              </a:ext>
            </a:extLst>
          </p:cNvPr>
          <p:cNvCxnSpPr>
            <a:stCxn id="34" idx="6"/>
          </p:cNvCxnSpPr>
          <p:nvPr/>
        </p:nvCxnSpPr>
        <p:spPr>
          <a:xfrm flipV="1">
            <a:off x="1097280" y="48996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5D71DF-7BB1-43A9-9A4A-F237DB55CC57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97280" y="50063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FC8CB037-7A69-49DA-BDF3-C89D71FE53C4}"/>
              </a:ext>
            </a:extLst>
          </p:cNvPr>
          <p:cNvSpPr/>
          <p:nvPr/>
        </p:nvSpPr>
        <p:spPr>
          <a:xfrm>
            <a:off x="883920" y="52425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399C52-3729-4606-9F93-46F4A53FE507}"/>
              </a:ext>
            </a:extLst>
          </p:cNvPr>
          <p:cNvCxnSpPr>
            <a:stCxn id="37" idx="6"/>
          </p:cNvCxnSpPr>
          <p:nvPr/>
        </p:nvCxnSpPr>
        <p:spPr>
          <a:xfrm flipV="1">
            <a:off x="1097280" y="52425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669DF86-E3E8-4069-AAD1-C2D0793E2700}"/>
              </a:ext>
            </a:extLst>
          </p:cNvPr>
          <p:cNvCxnSpPr>
            <a:cxnSpLocks/>
            <a:stCxn id="37" idx="6"/>
          </p:cNvCxnSpPr>
          <p:nvPr/>
        </p:nvCxnSpPr>
        <p:spPr>
          <a:xfrm>
            <a:off x="1097280" y="53492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5F7723E-5BFF-43D6-8698-89BAD280EF20}"/>
              </a:ext>
            </a:extLst>
          </p:cNvPr>
          <p:cNvSpPr/>
          <p:nvPr/>
        </p:nvSpPr>
        <p:spPr>
          <a:xfrm>
            <a:off x="4861560" y="247782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46EB0E-E1E0-4DF2-B16F-3C4AD9CF4972}"/>
              </a:ext>
            </a:extLst>
          </p:cNvPr>
          <p:cNvSpPr/>
          <p:nvPr/>
        </p:nvSpPr>
        <p:spPr>
          <a:xfrm>
            <a:off x="4861560" y="265176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097302C-3150-48B2-8066-926C54223ADC}"/>
              </a:ext>
            </a:extLst>
          </p:cNvPr>
          <p:cNvSpPr/>
          <p:nvPr/>
        </p:nvSpPr>
        <p:spPr>
          <a:xfrm>
            <a:off x="4861560" y="288930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DA5479D-0AE4-4BE2-8DA3-2CFB31348557}"/>
              </a:ext>
            </a:extLst>
          </p:cNvPr>
          <p:cNvSpPr/>
          <p:nvPr/>
        </p:nvSpPr>
        <p:spPr>
          <a:xfrm>
            <a:off x="4861560" y="306324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AEDFBB1-38BA-451F-97AE-8669C7E15CFA}"/>
              </a:ext>
            </a:extLst>
          </p:cNvPr>
          <p:cNvSpPr/>
          <p:nvPr/>
        </p:nvSpPr>
        <p:spPr>
          <a:xfrm>
            <a:off x="4861560" y="333888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8FDD432-FF1D-472D-89B6-166F84FF8359}"/>
              </a:ext>
            </a:extLst>
          </p:cNvPr>
          <p:cNvSpPr/>
          <p:nvPr/>
        </p:nvSpPr>
        <p:spPr>
          <a:xfrm>
            <a:off x="4861560" y="351282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F99716D-3D79-4C01-AD79-DDA64F60D601}"/>
              </a:ext>
            </a:extLst>
          </p:cNvPr>
          <p:cNvSpPr/>
          <p:nvPr/>
        </p:nvSpPr>
        <p:spPr>
          <a:xfrm>
            <a:off x="4861560" y="376561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506A6D-9C9F-4510-A93A-E90FDF854B7B}"/>
              </a:ext>
            </a:extLst>
          </p:cNvPr>
          <p:cNvSpPr/>
          <p:nvPr/>
        </p:nvSpPr>
        <p:spPr>
          <a:xfrm>
            <a:off x="4861560" y="393954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B64AF9F-4E83-4A2E-A52C-80AF3EA62C62}"/>
              </a:ext>
            </a:extLst>
          </p:cNvPr>
          <p:cNvSpPr/>
          <p:nvPr/>
        </p:nvSpPr>
        <p:spPr>
          <a:xfrm>
            <a:off x="4861560" y="420375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482BBC-3E85-4DC5-94DC-73F5E5CDF634}"/>
              </a:ext>
            </a:extLst>
          </p:cNvPr>
          <p:cNvSpPr/>
          <p:nvPr/>
        </p:nvSpPr>
        <p:spPr>
          <a:xfrm>
            <a:off x="4861560" y="437769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0914D2-B0A7-4050-A94E-CA5FD54A3FC1}"/>
              </a:ext>
            </a:extLst>
          </p:cNvPr>
          <p:cNvSpPr/>
          <p:nvPr/>
        </p:nvSpPr>
        <p:spPr>
          <a:xfrm>
            <a:off x="4861560" y="461523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D904DC-4D63-4CD1-8E8B-9A4981115ED3}"/>
              </a:ext>
            </a:extLst>
          </p:cNvPr>
          <p:cNvSpPr/>
          <p:nvPr/>
        </p:nvSpPr>
        <p:spPr>
          <a:xfrm>
            <a:off x="4861560" y="478917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0C20EF-37F4-4448-89FC-95FA6D7B1524}"/>
              </a:ext>
            </a:extLst>
          </p:cNvPr>
          <p:cNvSpPr/>
          <p:nvPr/>
        </p:nvSpPr>
        <p:spPr>
          <a:xfrm>
            <a:off x="4861560" y="506481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5C3086E-E2B8-4BE4-876F-670C1A5102D5}"/>
              </a:ext>
            </a:extLst>
          </p:cNvPr>
          <p:cNvSpPr/>
          <p:nvPr/>
        </p:nvSpPr>
        <p:spPr>
          <a:xfrm>
            <a:off x="4861560" y="523875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5603621-48BC-4D77-B994-D796F086FAC3}"/>
              </a:ext>
            </a:extLst>
          </p:cNvPr>
          <p:cNvSpPr/>
          <p:nvPr/>
        </p:nvSpPr>
        <p:spPr>
          <a:xfrm>
            <a:off x="4861560" y="549154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55339D-C28B-45E5-818E-CEB8AE5848C5}"/>
              </a:ext>
            </a:extLst>
          </p:cNvPr>
          <p:cNvSpPr/>
          <p:nvPr/>
        </p:nvSpPr>
        <p:spPr>
          <a:xfrm>
            <a:off x="4861560" y="566547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64F1C4E-5015-42FF-A4BA-F36D35846823}"/>
              </a:ext>
            </a:extLst>
          </p:cNvPr>
          <p:cNvCxnSpPr/>
          <p:nvPr/>
        </p:nvCxnSpPr>
        <p:spPr>
          <a:xfrm flipV="1">
            <a:off x="4450080" y="2529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3EBAD0-8FA0-4D10-B61E-423D42BD6707}"/>
              </a:ext>
            </a:extLst>
          </p:cNvPr>
          <p:cNvCxnSpPr>
            <a:cxnSpLocks/>
          </p:cNvCxnSpPr>
          <p:nvPr/>
        </p:nvCxnSpPr>
        <p:spPr>
          <a:xfrm>
            <a:off x="4450080" y="2636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899F08-8FA3-4219-92A6-BF16D9E6F90B}"/>
              </a:ext>
            </a:extLst>
          </p:cNvPr>
          <p:cNvCxnSpPr/>
          <p:nvPr/>
        </p:nvCxnSpPr>
        <p:spPr>
          <a:xfrm flipV="1">
            <a:off x="4450080" y="2933036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3C13896-E270-40FF-B702-A9255B5FE5B7}"/>
              </a:ext>
            </a:extLst>
          </p:cNvPr>
          <p:cNvCxnSpPr>
            <a:cxnSpLocks/>
          </p:cNvCxnSpPr>
          <p:nvPr/>
        </p:nvCxnSpPr>
        <p:spPr>
          <a:xfrm>
            <a:off x="4450080" y="3039716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7892858-A3D6-4572-8E68-3CCBC6F89667}"/>
              </a:ext>
            </a:extLst>
          </p:cNvPr>
          <p:cNvCxnSpPr/>
          <p:nvPr/>
        </p:nvCxnSpPr>
        <p:spPr>
          <a:xfrm flipV="1">
            <a:off x="4442460" y="33926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16569F3-2704-4D31-B137-A551E33E0270}"/>
              </a:ext>
            </a:extLst>
          </p:cNvPr>
          <p:cNvCxnSpPr>
            <a:cxnSpLocks/>
          </p:cNvCxnSpPr>
          <p:nvPr/>
        </p:nvCxnSpPr>
        <p:spPr>
          <a:xfrm>
            <a:off x="4442460" y="34993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9125B8C-020A-4E5E-AF11-54DF5A23FCE9}"/>
              </a:ext>
            </a:extLst>
          </p:cNvPr>
          <p:cNvCxnSpPr/>
          <p:nvPr/>
        </p:nvCxnSpPr>
        <p:spPr>
          <a:xfrm flipV="1">
            <a:off x="4442460" y="3795845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FA4AE13-D852-4CAB-AAB0-7994372CCA71}"/>
              </a:ext>
            </a:extLst>
          </p:cNvPr>
          <p:cNvCxnSpPr>
            <a:cxnSpLocks/>
          </p:cNvCxnSpPr>
          <p:nvPr/>
        </p:nvCxnSpPr>
        <p:spPr>
          <a:xfrm>
            <a:off x="4442460" y="3902525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8BEAD6C-C090-4997-83B8-DA1AC7467065}"/>
              </a:ext>
            </a:extLst>
          </p:cNvPr>
          <p:cNvCxnSpPr/>
          <p:nvPr/>
        </p:nvCxnSpPr>
        <p:spPr>
          <a:xfrm flipV="1">
            <a:off x="4457700" y="4246944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5068EF4-1B03-4DB5-A524-2E80FFD26EA8}"/>
              </a:ext>
            </a:extLst>
          </p:cNvPr>
          <p:cNvCxnSpPr>
            <a:cxnSpLocks/>
          </p:cNvCxnSpPr>
          <p:nvPr/>
        </p:nvCxnSpPr>
        <p:spPr>
          <a:xfrm>
            <a:off x="4457700" y="4353624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55B63D9-888C-400E-B51B-8B9C4FB31876}"/>
              </a:ext>
            </a:extLst>
          </p:cNvPr>
          <p:cNvCxnSpPr/>
          <p:nvPr/>
        </p:nvCxnSpPr>
        <p:spPr>
          <a:xfrm flipV="1">
            <a:off x="4457700" y="46501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8C2AD7A-27C8-49A4-ABE4-184C64FCD7E7}"/>
              </a:ext>
            </a:extLst>
          </p:cNvPr>
          <p:cNvCxnSpPr>
            <a:cxnSpLocks/>
          </p:cNvCxnSpPr>
          <p:nvPr/>
        </p:nvCxnSpPr>
        <p:spPr>
          <a:xfrm>
            <a:off x="4457700" y="47568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67FE65A-0BEB-45C8-949A-825773E74325}"/>
              </a:ext>
            </a:extLst>
          </p:cNvPr>
          <p:cNvCxnSpPr/>
          <p:nvPr/>
        </p:nvCxnSpPr>
        <p:spPr>
          <a:xfrm flipV="1">
            <a:off x="4450080" y="5109753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A0A9ABA-7BBD-4040-83C1-CDED445C2105}"/>
              </a:ext>
            </a:extLst>
          </p:cNvPr>
          <p:cNvCxnSpPr>
            <a:cxnSpLocks/>
          </p:cNvCxnSpPr>
          <p:nvPr/>
        </p:nvCxnSpPr>
        <p:spPr>
          <a:xfrm>
            <a:off x="4450080" y="5216433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BE57F57-CFA1-47DE-BC67-70A56CEE04FA}"/>
              </a:ext>
            </a:extLst>
          </p:cNvPr>
          <p:cNvCxnSpPr/>
          <p:nvPr/>
        </p:nvCxnSpPr>
        <p:spPr>
          <a:xfrm flipV="1">
            <a:off x="4450080" y="55129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CC8051F-7F97-4540-A4BB-BBC00D6C4D80}"/>
              </a:ext>
            </a:extLst>
          </p:cNvPr>
          <p:cNvCxnSpPr>
            <a:cxnSpLocks/>
          </p:cNvCxnSpPr>
          <p:nvPr/>
        </p:nvCxnSpPr>
        <p:spPr>
          <a:xfrm>
            <a:off x="4450080" y="56196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-catalytic BP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96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1387-CF67-47D0-BE82-A93DF98C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8" y="140296"/>
            <a:ext cx="11236791" cy="860581"/>
          </a:xfrm>
        </p:spPr>
        <p:txBody>
          <a:bodyPr>
            <a:normAutofit fontScale="90000"/>
          </a:bodyPr>
          <a:lstStyle/>
          <a:p>
            <a:r>
              <a:rPr lang="en-CA" dirty="0"/>
              <a:t>Catalytic BP = Nonuniform Catalytic Space [GKM15]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CAC13-353D-4D08-BB3A-F3F179F5861B}"/>
              </a:ext>
            </a:extLst>
          </p:cNvPr>
          <p:cNvSpPr/>
          <p:nvPr/>
        </p:nvSpPr>
        <p:spPr>
          <a:xfrm>
            <a:off x="1356360" y="2266407"/>
            <a:ext cx="3291840" cy="371529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702371-8B11-418B-8021-1AFCB920FBB9}"/>
              </a:ext>
            </a:extLst>
          </p:cNvPr>
          <p:cNvSpPr/>
          <p:nvPr/>
        </p:nvSpPr>
        <p:spPr>
          <a:xfrm>
            <a:off x="883920" y="29108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B8D276-69BD-4869-8C11-01BC3BD1543D}"/>
              </a:ext>
            </a:extLst>
          </p:cNvPr>
          <p:cNvCxnSpPr>
            <a:stCxn id="5" idx="6"/>
          </p:cNvCxnSpPr>
          <p:nvPr/>
        </p:nvCxnSpPr>
        <p:spPr>
          <a:xfrm flipV="1">
            <a:off x="1097280" y="2910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F296DA-4BDD-4A33-81D7-2AA549EFCCE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1097280" y="3017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8412783-C742-4836-A22A-0932DE142241}"/>
              </a:ext>
            </a:extLst>
          </p:cNvPr>
          <p:cNvSpPr/>
          <p:nvPr/>
        </p:nvSpPr>
        <p:spPr>
          <a:xfrm>
            <a:off x="883920" y="32537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1DB200-FBCE-48FF-B9EF-5C138F65D1C7}"/>
              </a:ext>
            </a:extLst>
          </p:cNvPr>
          <p:cNvCxnSpPr>
            <a:stCxn id="19" idx="6"/>
          </p:cNvCxnSpPr>
          <p:nvPr/>
        </p:nvCxnSpPr>
        <p:spPr>
          <a:xfrm flipV="1">
            <a:off x="1097280" y="32537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323B44-50E1-43B3-9681-7050CA66A2EB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1097280" y="33604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4D66412-4C4E-4CB0-B3C1-38E4F446D74C}"/>
              </a:ext>
            </a:extLst>
          </p:cNvPr>
          <p:cNvSpPr/>
          <p:nvPr/>
        </p:nvSpPr>
        <p:spPr>
          <a:xfrm>
            <a:off x="883920" y="35737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A0658D-7236-4F60-A025-E303C45D8AAA}"/>
              </a:ext>
            </a:extLst>
          </p:cNvPr>
          <p:cNvCxnSpPr>
            <a:stCxn id="22" idx="6"/>
          </p:cNvCxnSpPr>
          <p:nvPr/>
        </p:nvCxnSpPr>
        <p:spPr>
          <a:xfrm flipV="1">
            <a:off x="1097280" y="35737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DDF43D-8A6B-451C-8B4D-46FBBCAA7A29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97280" y="36804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307C9D1-2DFD-43BB-8530-F0239C9B2AD7}"/>
              </a:ext>
            </a:extLst>
          </p:cNvPr>
          <p:cNvSpPr/>
          <p:nvPr/>
        </p:nvSpPr>
        <p:spPr>
          <a:xfrm>
            <a:off x="883920" y="39166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0CA279-2EA9-43E6-9BF3-2DC2AFFF2C49}"/>
              </a:ext>
            </a:extLst>
          </p:cNvPr>
          <p:cNvCxnSpPr>
            <a:stCxn id="25" idx="6"/>
          </p:cNvCxnSpPr>
          <p:nvPr/>
        </p:nvCxnSpPr>
        <p:spPr>
          <a:xfrm flipV="1">
            <a:off x="1097280" y="39166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F1E815-2531-446C-8D8D-F44AA05326C9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1097280" y="40233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4356684-65A4-4F35-93CC-E1977F38696F}"/>
              </a:ext>
            </a:extLst>
          </p:cNvPr>
          <p:cNvSpPr/>
          <p:nvPr/>
        </p:nvSpPr>
        <p:spPr>
          <a:xfrm>
            <a:off x="883920" y="42367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B2DC11C-DCE7-4371-A31B-DD585131C3C7}"/>
              </a:ext>
            </a:extLst>
          </p:cNvPr>
          <p:cNvCxnSpPr>
            <a:stCxn id="28" idx="6"/>
          </p:cNvCxnSpPr>
          <p:nvPr/>
        </p:nvCxnSpPr>
        <p:spPr>
          <a:xfrm flipV="1">
            <a:off x="1097280" y="42367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19021D-355D-4F0F-9521-AA27E5E57B16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1097280" y="43434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36A3A6F-53F2-4F77-8EB9-A47D6F6FC27E}"/>
              </a:ext>
            </a:extLst>
          </p:cNvPr>
          <p:cNvSpPr/>
          <p:nvPr/>
        </p:nvSpPr>
        <p:spPr>
          <a:xfrm>
            <a:off x="883920" y="45796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3C896B-1DB0-49F2-B2D0-9C10D189AB3A}"/>
              </a:ext>
            </a:extLst>
          </p:cNvPr>
          <p:cNvCxnSpPr>
            <a:stCxn id="31" idx="6"/>
          </p:cNvCxnSpPr>
          <p:nvPr/>
        </p:nvCxnSpPr>
        <p:spPr>
          <a:xfrm flipV="1">
            <a:off x="1097280" y="45796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60A1B6-000E-448F-807C-DC99C8AC7834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1097280" y="46863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0B64979-90E8-4E88-AE60-F7AD411332FA}"/>
              </a:ext>
            </a:extLst>
          </p:cNvPr>
          <p:cNvSpPr/>
          <p:nvPr/>
        </p:nvSpPr>
        <p:spPr>
          <a:xfrm>
            <a:off x="883920" y="48996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7F8682-918C-42EA-A316-239137DF539A}"/>
              </a:ext>
            </a:extLst>
          </p:cNvPr>
          <p:cNvCxnSpPr>
            <a:stCxn id="34" idx="6"/>
          </p:cNvCxnSpPr>
          <p:nvPr/>
        </p:nvCxnSpPr>
        <p:spPr>
          <a:xfrm flipV="1">
            <a:off x="1097280" y="48996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5D71DF-7BB1-43A9-9A4A-F237DB55CC57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97280" y="50063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FC8CB037-7A69-49DA-BDF3-C89D71FE53C4}"/>
              </a:ext>
            </a:extLst>
          </p:cNvPr>
          <p:cNvSpPr/>
          <p:nvPr/>
        </p:nvSpPr>
        <p:spPr>
          <a:xfrm>
            <a:off x="883920" y="52425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399C52-3729-4606-9F93-46F4A53FE507}"/>
              </a:ext>
            </a:extLst>
          </p:cNvPr>
          <p:cNvCxnSpPr>
            <a:stCxn id="37" idx="6"/>
          </p:cNvCxnSpPr>
          <p:nvPr/>
        </p:nvCxnSpPr>
        <p:spPr>
          <a:xfrm flipV="1">
            <a:off x="1097280" y="52425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669DF86-E3E8-4069-AAD1-C2D0793E2700}"/>
              </a:ext>
            </a:extLst>
          </p:cNvPr>
          <p:cNvCxnSpPr>
            <a:cxnSpLocks/>
            <a:stCxn id="37" idx="6"/>
          </p:cNvCxnSpPr>
          <p:nvPr/>
        </p:nvCxnSpPr>
        <p:spPr>
          <a:xfrm>
            <a:off x="1097280" y="53492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5F7723E-5BFF-43D6-8698-89BAD280EF20}"/>
              </a:ext>
            </a:extLst>
          </p:cNvPr>
          <p:cNvSpPr/>
          <p:nvPr/>
        </p:nvSpPr>
        <p:spPr>
          <a:xfrm>
            <a:off x="4861560" y="247782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46EB0E-E1E0-4DF2-B16F-3C4AD9CF4972}"/>
              </a:ext>
            </a:extLst>
          </p:cNvPr>
          <p:cNvSpPr/>
          <p:nvPr/>
        </p:nvSpPr>
        <p:spPr>
          <a:xfrm>
            <a:off x="4861560" y="265176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097302C-3150-48B2-8066-926C54223ADC}"/>
              </a:ext>
            </a:extLst>
          </p:cNvPr>
          <p:cNvSpPr/>
          <p:nvPr/>
        </p:nvSpPr>
        <p:spPr>
          <a:xfrm>
            <a:off x="4861560" y="288930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DA5479D-0AE4-4BE2-8DA3-2CFB31348557}"/>
              </a:ext>
            </a:extLst>
          </p:cNvPr>
          <p:cNvSpPr/>
          <p:nvPr/>
        </p:nvSpPr>
        <p:spPr>
          <a:xfrm>
            <a:off x="4861560" y="306324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AEDFBB1-38BA-451F-97AE-8669C7E15CFA}"/>
              </a:ext>
            </a:extLst>
          </p:cNvPr>
          <p:cNvSpPr/>
          <p:nvPr/>
        </p:nvSpPr>
        <p:spPr>
          <a:xfrm>
            <a:off x="4861560" y="333888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8FDD432-FF1D-472D-89B6-166F84FF8359}"/>
              </a:ext>
            </a:extLst>
          </p:cNvPr>
          <p:cNvSpPr/>
          <p:nvPr/>
        </p:nvSpPr>
        <p:spPr>
          <a:xfrm>
            <a:off x="4861560" y="351282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F99716D-3D79-4C01-AD79-DDA64F60D601}"/>
              </a:ext>
            </a:extLst>
          </p:cNvPr>
          <p:cNvSpPr/>
          <p:nvPr/>
        </p:nvSpPr>
        <p:spPr>
          <a:xfrm>
            <a:off x="4861560" y="376561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506A6D-9C9F-4510-A93A-E90FDF854B7B}"/>
              </a:ext>
            </a:extLst>
          </p:cNvPr>
          <p:cNvSpPr/>
          <p:nvPr/>
        </p:nvSpPr>
        <p:spPr>
          <a:xfrm>
            <a:off x="4861560" y="393954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B64AF9F-4E83-4A2E-A52C-80AF3EA62C62}"/>
              </a:ext>
            </a:extLst>
          </p:cNvPr>
          <p:cNvSpPr/>
          <p:nvPr/>
        </p:nvSpPr>
        <p:spPr>
          <a:xfrm>
            <a:off x="4861560" y="420375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482BBC-3E85-4DC5-94DC-73F5E5CDF634}"/>
              </a:ext>
            </a:extLst>
          </p:cNvPr>
          <p:cNvSpPr/>
          <p:nvPr/>
        </p:nvSpPr>
        <p:spPr>
          <a:xfrm>
            <a:off x="4861560" y="437769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0914D2-B0A7-4050-A94E-CA5FD54A3FC1}"/>
              </a:ext>
            </a:extLst>
          </p:cNvPr>
          <p:cNvSpPr/>
          <p:nvPr/>
        </p:nvSpPr>
        <p:spPr>
          <a:xfrm>
            <a:off x="4861560" y="461523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D904DC-4D63-4CD1-8E8B-9A4981115ED3}"/>
              </a:ext>
            </a:extLst>
          </p:cNvPr>
          <p:cNvSpPr/>
          <p:nvPr/>
        </p:nvSpPr>
        <p:spPr>
          <a:xfrm>
            <a:off x="4861560" y="478917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0C20EF-37F4-4448-89FC-95FA6D7B1524}"/>
              </a:ext>
            </a:extLst>
          </p:cNvPr>
          <p:cNvSpPr/>
          <p:nvPr/>
        </p:nvSpPr>
        <p:spPr>
          <a:xfrm>
            <a:off x="4861560" y="506481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5C3086E-E2B8-4BE4-876F-670C1A5102D5}"/>
              </a:ext>
            </a:extLst>
          </p:cNvPr>
          <p:cNvSpPr/>
          <p:nvPr/>
        </p:nvSpPr>
        <p:spPr>
          <a:xfrm>
            <a:off x="4861560" y="523875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5603621-48BC-4D77-B994-D796F086FAC3}"/>
              </a:ext>
            </a:extLst>
          </p:cNvPr>
          <p:cNvSpPr/>
          <p:nvPr/>
        </p:nvSpPr>
        <p:spPr>
          <a:xfrm>
            <a:off x="4861560" y="549154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55339D-C28B-45E5-818E-CEB8AE5848C5}"/>
              </a:ext>
            </a:extLst>
          </p:cNvPr>
          <p:cNvSpPr/>
          <p:nvPr/>
        </p:nvSpPr>
        <p:spPr>
          <a:xfrm>
            <a:off x="4861560" y="566547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64F1C4E-5015-42FF-A4BA-F36D35846823}"/>
              </a:ext>
            </a:extLst>
          </p:cNvPr>
          <p:cNvCxnSpPr/>
          <p:nvPr/>
        </p:nvCxnSpPr>
        <p:spPr>
          <a:xfrm flipV="1">
            <a:off x="4450080" y="2529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3EBAD0-8FA0-4D10-B61E-423D42BD6707}"/>
              </a:ext>
            </a:extLst>
          </p:cNvPr>
          <p:cNvCxnSpPr>
            <a:cxnSpLocks/>
          </p:cNvCxnSpPr>
          <p:nvPr/>
        </p:nvCxnSpPr>
        <p:spPr>
          <a:xfrm>
            <a:off x="4450080" y="2636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899F08-8FA3-4219-92A6-BF16D9E6F90B}"/>
              </a:ext>
            </a:extLst>
          </p:cNvPr>
          <p:cNvCxnSpPr/>
          <p:nvPr/>
        </p:nvCxnSpPr>
        <p:spPr>
          <a:xfrm flipV="1">
            <a:off x="4450080" y="2933036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3C13896-E270-40FF-B702-A9255B5FE5B7}"/>
              </a:ext>
            </a:extLst>
          </p:cNvPr>
          <p:cNvCxnSpPr>
            <a:cxnSpLocks/>
          </p:cNvCxnSpPr>
          <p:nvPr/>
        </p:nvCxnSpPr>
        <p:spPr>
          <a:xfrm>
            <a:off x="4450080" y="3039716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7892858-A3D6-4572-8E68-3CCBC6F89667}"/>
              </a:ext>
            </a:extLst>
          </p:cNvPr>
          <p:cNvCxnSpPr/>
          <p:nvPr/>
        </p:nvCxnSpPr>
        <p:spPr>
          <a:xfrm flipV="1">
            <a:off x="4442460" y="33926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16569F3-2704-4D31-B137-A551E33E0270}"/>
              </a:ext>
            </a:extLst>
          </p:cNvPr>
          <p:cNvCxnSpPr>
            <a:cxnSpLocks/>
          </p:cNvCxnSpPr>
          <p:nvPr/>
        </p:nvCxnSpPr>
        <p:spPr>
          <a:xfrm>
            <a:off x="4442460" y="34993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9125B8C-020A-4E5E-AF11-54DF5A23FCE9}"/>
              </a:ext>
            </a:extLst>
          </p:cNvPr>
          <p:cNvCxnSpPr/>
          <p:nvPr/>
        </p:nvCxnSpPr>
        <p:spPr>
          <a:xfrm flipV="1">
            <a:off x="4442460" y="3795845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FA4AE13-D852-4CAB-AAB0-7994372CCA71}"/>
              </a:ext>
            </a:extLst>
          </p:cNvPr>
          <p:cNvCxnSpPr>
            <a:cxnSpLocks/>
          </p:cNvCxnSpPr>
          <p:nvPr/>
        </p:nvCxnSpPr>
        <p:spPr>
          <a:xfrm>
            <a:off x="4442460" y="3902525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8BEAD6C-C090-4997-83B8-DA1AC7467065}"/>
              </a:ext>
            </a:extLst>
          </p:cNvPr>
          <p:cNvCxnSpPr/>
          <p:nvPr/>
        </p:nvCxnSpPr>
        <p:spPr>
          <a:xfrm flipV="1">
            <a:off x="4457700" y="4246944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5068EF4-1B03-4DB5-A524-2E80FFD26EA8}"/>
              </a:ext>
            </a:extLst>
          </p:cNvPr>
          <p:cNvCxnSpPr>
            <a:cxnSpLocks/>
          </p:cNvCxnSpPr>
          <p:nvPr/>
        </p:nvCxnSpPr>
        <p:spPr>
          <a:xfrm>
            <a:off x="4457700" y="4353624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55B63D9-888C-400E-B51B-8B9C4FB31876}"/>
              </a:ext>
            </a:extLst>
          </p:cNvPr>
          <p:cNvCxnSpPr/>
          <p:nvPr/>
        </p:nvCxnSpPr>
        <p:spPr>
          <a:xfrm flipV="1">
            <a:off x="4457700" y="46501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8C2AD7A-27C8-49A4-ABE4-184C64FCD7E7}"/>
              </a:ext>
            </a:extLst>
          </p:cNvPr>
          <p:cNvCxnSpPr>
            <a:cxnSpLocks/>
          </p:cNvCxnSpPr>
          <p:nvPr/>
        </p:nvCxnSpPr>
        <p:spPr>
          <a:xfrm>
            <a:off x="4457700" y="47568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67FE65A-0BEB-45C8-949A-825773E74325}"/>
              </a:ext>
            </a:extLst>
          </p:cNvPr>
          <p:cNvCxnSpPr/>
          <p:nvPr/>
        </p:nvCxnSpPr>
        <p:spPr>
          <a:xfrm flipV="1">
            <a:off x="4450080" y="5109753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A0A9ABA-7BBD-4040-83C1-CDED445C2105}"/>
              </a:ext>
            </a:extLst>
          </p:cNvPr>
          <p:cNvCxnSpPr>
            <a:cxnSpLocks/>
          </p:cNvCxnSpPr>
          <p:nvPr/>
        </p:nvCxnSpPr>
        <p:spPr>
          <a:xfrm>
            <a:off x="4450080" y="5216433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BE57F57-CFA1-47DE-BC67-70A56CEE04FA}"/>
              </a:ext>
            </a:extLst>
          </p:cNvPr>
          <p:cNvCxnSpPr/>
          <p:nvPr/>
        </p:nvCxnSpPr>
        <p:spPr>
          <a:xfrm flipV="1">
            <a:off x="4450080" y="55129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CC8051F-7F97-4540-A4BB-BBC00D6C4D80}"/>
              </a:ext>
            </a:extLst>
          </p:cNvPr>
          <p:cNvCxnSpPr>
            <a:cxnSpLocks/>
          </p:cNvCxnSpPr>
          <p:nvPr/>
        </p:nvCxnSpPr>
        <p:spPr>
          <a:xfrm>
            <a:off x="4450080" y="56196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-catalytic BP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831CE2E-2C5B-4B2F-8E89-5D73DC2D7D9D}"/>
              </a:ext>
            </a:extLst>
          </p:cNvPr>
          <p:cNvCxnSpPr>
            <a:cxnSpLocks/>
            <a:stCxn id="5" idx="6"/>
            <a:endCxn id="40" idx="2"/>
          </p:cNvCxnSpPr>
          <p:nvPr/>
        </p:nvCxnSpPr>
        <p:spPr>
          <a:xfrm flipV="1">
            <a:off x="1097280" y="2550219"/>
            <a:ext cx="3764280" cy="467301"/>
          </a:xfrm>
          <a:prstGeom prst="curvedConnector3">
            <a:avLst>
              <a:gd name="adj1" fmla="val 1194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D2C7E42-DA00-4C85-BD4F-6476901C7A00}"/>
              </a:ext>
            </a:extLst>
          </p:cNvPr>
          <p:cNvSpPr/>
          <p:nvPr/>
        </p:nvSpPr>
        <p:spPr>
          <a:xfrm>
            <a:off x="1104900" y="2925219"/>
            <a:ext cx="3756660" cy="709521"/>
          </a:xfrm>
          <a:custGeom>
            <a:avLst/>
            <a:gdLst>
              <a:gd name="connsiteX0" fmla="*/ 0 w 3756660"/>
              <a:gd name="connsiteY0" fmla="*/ 427581 h 709521"/>
              <a:gd name="connsiteX1" fmla="*/ 60960 w 3756660"/>
              <a:gd name="connsiteY1" fmla="*/ 397101 h 709521"/>
              <a:gd name="connsiteX2" fmla="*/ 83820 w 3756660"/>
              <a:gd name="connsiteY2" fmla="*/ 389481 h 709521"/>
              <a:gd name="connsiteX3" fmla="*/ 129540 w 3756660"/>
              <a:gd name="connsiteY3" fmla="*/ 359001 h 709521"/>
              <a:gd name="connsiteX4" fmla="*/ 312420 w 3756660"/>
              <a:gd name="connsiteY4" fmla="*/ 343761 h 709521"/>
              <a:gd name="connsiteX5" fmla="*/ 571500 w 3756660"/>
              <a:gd name="connsiteY5" fmla="*/ 351381 h 709521"/>
              <a:gd name="connsiteX6" fmla="*/ 624840 w 3756660"/>
              <a:gd name="connsiteY6" fmla="*/ 366621 h 709521"/>
              <a:gd name="connsiteX7" fmla="*/ 670560 w 3756660"/>
              <a:gd name="connsiteY7" fmla="*/ 397101 h 709521"/>
              <a:gd name="connsiteX8" fmla="*/ 708660 w 3756660"/>
              <a:gd name="connsiteY8" fmla="*/ 435201 h 709521"/>
              <a:gd name="connsiteX9" fmla="*/ 777240 w 3756660"/>
              <a:gd name="connsiteY9" fmla="*/ 496161 h 709521"/>
              <a:gd name="connsiteX10" fmla="*/ 792480 w 3756660"/>
              <a:gd name="connsiteY10" fmla="*/ 519021 h 709521"/>
              <a:gd name="connsiteX11" fmla="*/ 815340 w 3756660"/>
              <a:gd name="connsiteY11" fmla="*/ 534261 h 709521"/>
              <a:gd name="connsiteX12" fmla="*/ 822960 w 3756660"/>
              <a:gd name="connsiteY12" fmla="*/ 557121 h 709521"/>
              <a:gd name="connsiteX13" fmla="*/ 868680 w 3756660"/>
              <a:gd name="connsiteY13" fmla="*/ 602841 h 709521"/>
              <a:gd name="connsiteX14" fmla="*/ 868680 w 3756660"/>
              <a:gd name="connsiteY14" fmla="*/ 602841 h 709521"/>
              <a:gd name="connsiteX15" fmla="*/ 891540 w 3756660"/>
              <a:gd name="connsiteY15" fmla="*/ 618081 h 709521"/>
              <a:gd name="connsiteX16" fmla="*/ 967740 w 3756660"/>
              <a:gd name="connsiteY16" fmla="*/ 648561 h 709521"/>
              <a:gd name="connsiteX17" fmla="*/ 1005840 w 3756660"/>
              <a:gd name="connsiteY17" fmla="*/ 656181 h 709521"/>
              <a:gd name="connsiteX18" fmla="*/ 1082040 w 3756660"/>
              <a:gd name="connsiteY18" fmla="*/ 679041 h 709521"/>
              <a:gd name="connsiteX19" fmla="*/ 1143000 w 3756660"/>
              <a:gd name="connsiteY19" fmla="*/ 686661 h 709521"/>
              <a:gd name="connsiteX20" fmla="*/ 1173480 w 3756660"/>
              <a:gd name="connsiteY20" fmla="*/ 694281 h 709521"/>
              <a:gd name="connsiteX21" fmla="*/ 1249680 w 3756660"/>
              <a:gd name="connsiteY21" fmla="*/ 709521 h 709521"/>
              <a:gd name="connsiteX22" fmla="*/ 1447800 w 3756660"/>
              <a:gd name="connsiteY22" fmla="*/ 701901 h 709521"/>
              <a:gd name="connsiteX23" fmla="*/ 1493520 w 3756660"/>
              <a:gd name="connsiteY23" fmla="*/ 679041 h 709521"/>
              <a:gd name="connsiteX24" fmla="*/ 1592580 w 3756660"/>
              <a:gd name="connsiteY24" fmla="*/ 625701 h 709521"/>
              <a:gd name="connsiteX25" fmla="*/ 1623060 w 3756660"/>
              <a:gd name="connsiteY25" fmla="*/ 595221 h 709521"/>
              <a:gd name="connsiteX26" fmla="*/ 1653540 w 3756660"/>
              <a:gd name="connsiteY26" fmla="*/ 579981 h 709521"/>
              <a:gd name="connsiteX27" fmla="*/ 1691640 w 3756660"/>
              <a:gd name="connsiteY27" fmla="*/ 557121 h 709521"/>
              <a:gd name="connsiteX28" fmla="*/ 1752600 w 3756660"/>
              <a:gd name="connsiteY28" fmla="*/ 519021 h 709521"/>
              <a:gd name="connsiteX29" fmla="*/ 1775460 w 3756660"/>
              <a:gd name="connsiteY29" fmla="*/ 496161 h 709521"/>
              <a:gd name="connsiteX30" fmla="*/ 1790700 w 3756660"/>
              <a:gd name="connsiteY30" fmla="*/ 473301 h 709521"/>
              <a:gd name="connsiteX31" fmla="*/ 1844040 w 3756660"/>
              <a:gd name="connsiteY31" fmla="*/ 397101 h 709521"/>
              <a:gd name="connsiteX32" fmla="*/ 1859280 w 3756660"/>
              <a:gd name="connsiteY32" fmla="*/ 374241 h 709521"/>
              <a:gd name="connsiteX33" fmla="*/ 1866900 w 3756660"/>
              <a:gd name="connsiteY33" fmla="*/ 351381 h 709521"/>
              <a:gd name="connsiteX34" fmla="*/ 1889760 w 3756660"/>
              <a:gd name="connsiteY34" fmla="*/ 336141 h 709521"/>
              <a:gd name="connsiteX35" fmla="*/ 1927860 w 3756660"/>
              <a:gd name="connsiteY35" fmla="*/ 298041 h 709521"/>
              <a:gd name="connsiteX36" fmla="*/ 1943100 w 3756660"/>
              <a:gd name="connsiteY36" fmla="*/ 275181 h 709521"/>
              <a:gd name="connsiteX37" fmla="*/ 1988820 w 3756660"/>
              <a:gd name="connsiteY37" fmla="*/ 244701 h 709521"/>
              <a:gd name="connsiteX38" fmla="*/ 2034540 w 3756660"/>
              <a:gd name="connsiteY38" fmla="*/ 221841 h 709521"/>
              <a:gd name="connsiteX39" fmla="*/ 2080260 w 3756660"/>
              <a:gd name="connsiteY39" fmla="*/ 183741 h 709521"/>
              <a:gd name="connsiteX40" fmla="*/ 2125980 w 3756660"/>
              <a:gd name="connsiteY40" fmla="*/ 191361 h 709521"/>
              <a:gd name="connsiteX41" fmla="*/ 2164080 w 3756660"/>
              <a:gd name="connsiteY41" fmla="*/ 229461 h 709521"/>
              <a:gd name="connsiteX42" fmla="*/ 2186940 w 3756660"/>
              <a:gd name="connsiteY42" fmla="*/ 244701 h 709521"/>
              <a:gd name="connsiteX43" fmla="*/ 2209800 w 3756660"/>
              <a:gd name="connsiteY43" fmla="*/ 267561 h 709521"/>
              <a:gd name="connsiteX44" fmla="*/ 2232660 w 3756660"/>
              <a:gd name="connsiteY44" fmla="*/ 275181 h 709521"/>
              <a:gd name="connsiteX45" fmla="*/ 2263140 w 3756660"/>
              <a:gd name="connsiteY45" fmla="*/ 290421 h 709521"/>
              <a:gd name="connsiteX46" fmla="*/ 2301240 w 3756660"/>
              <a:gd name="connsiteY46" fmla="*/ 313281 h 709521"/>
              <a:gd name="connsiteX47" fmla="*/ 2324100 w 3756660"/>
              <a:gd name="connsiteY47" fmla="*/ 320901 h 709521"/>
              <a:gd name="connsiteX48" fmla="*/ 2385060 w 3756660"/>
              <a:gd name="connsiteY48" fmla="*/ 351381 h 709521"/>
              <a:gd name="connsiteX49" fmla="*/ 2415540 w 3756660"/>
              <a:gd name="connsiteY49" fmla="*/ 366621 h 709521"/>
              <a:gd name="connsiteX50" fmla="*/ 2468880 w 3756660"/>
              <a:gd name="connsiteY50" fmla="*/ 381861 h 709521"/>
              <a:gd name="connsiteX51" fmla="*/ 2491740 w 3756660"/>
              <a:gd name="connsiteY51" fmla="*/ 389481 h 709521"/>
              <a:gd name="connsiteX52" fmla="*/ 2575560 w 3756660"/>
              <a:gd name="connsiteY52" fmla="*/ 404721 h 709521"/>
              <a:gd name="connsiteX53" fmla="*/ 2743200 w 3756660"/>
              <a:gd name="connsiteY53" fmla="*/ 397101 h 709521"/>
              <a:gd name="connsiteX54" fmla="*/ 2766060 w 3756660"/>
              <a:gd name="connsiteY54" fmla="*/ 381861 h 709521"/>
              <a:gd name="connsiteX55" fmla="*/ 2804160 w 3756660"/>
              <a:gd name="connsiteY55" fmla="*/ 366621 h 709521"/>
              <a:gd name="connsiteX56" fmla="*/ 2834640 w 3756660"/>
              <a:gd name="connsiteY56" fmla="*/ 351381 h 709521"/>
              <a:gd name="connsiteX57" fmla="*/ 2887980 w 3756660"/>
              <a:gd name="connsiteY57" fmla="*/ 336141 h 709521"/>
              <a:gd name="connsiteX58" fmla="*/ 2926080 w 3756660"/>
              <a:gd name="connsiteY58" fmla="*/ 320901 h 709521"/>
              <a:gd name="connsiteX59" fmla="*/ 2948940 w 3756660"/>
              <a:gd name="connsiteY59" fmla="*/ 313281 h 709521"/>
              <a:gd name="connsiteX60" fmla="*/ 2994660 w 3756660"/>
              <a:gd name="connsiteY60" fmla="*/ 282801 h 709521"/>
              <a:gd name="connsiteX61" fmla="*/ 3017520 w 3756660"/>
              <a:gd name="connsiteY61" fmla="*/ 267561 h 709521"/>
              <a:gd name="connsiteX62" fmla="*/ 3048000 w 3756660"/>
              <a:gd name="connsiteY62" fmla="*/ 252321 h 709521"/>
              <a:gd name="connsiteX63" fmla="*/ 3093720 w 3756660"/>
              <a:gd name="connsiteY63" fmla="*/ 237081 h 709521"/>
              <a:gd name="connsiteX64" fmla="*/ 3131820 w 3756660"/>
              <a:gd name="connsiteY64" fmla="*/ 198981 h 709521"/>
              <a:gd name="connsiteX65" fmla="*/ 3154680 w 3756660"/>
              <a:gd name="connsiteY65" fmla="*/ 176121 h 709521"/>
              <a:gd name="connsiteX66" fmla="*/ 3230880 w 3756660"/>
              <a:gd name="connsiteY66" fmla="*/ 153261 h 709521"/>
              <a:gd name="connsiteX67" fmla="*/ 3253740 w 3756660"/>
              <a:gd name="connsiteY67" fmla="*/ 138021 h 709521"/>
              <a:gd name="connsiteX68" fmla="*/ 3276600 w 3756660"/>
              <a:gd name="connsiteY68" fmla="*/ 130401 h 709521"/>
              <a:gd name="connsiteX69" fmla="*/ 3337560 w 3756660"/>
              <a:gd name="connsiteY69" fmla="*/ 115161 h 709521"/>
              <a:gd name="connsiteX70" fmla="*/ 3398520 w 3756660"/>
              <a:gd name="connsiteY70" fmla="*/ 99921 h 709521"/>
              <a:gd name="connsiteX71" fmla="*/ 3444240 w 3756660"/>
              <a:gd name="connsiteY71" fmla="*/ 84681 h 709521"/>
              <a:gd name="connsiteX72" fmla="*/ 3489960 w 3756660"/>
              <a:gd name="connsiteY72" fmla="*/ 69441 h 709521"/>
              <a:gd name="connsiteX73" fmla="*/ 3512820 w 3756660"/>
              <a:gd name="connsiteY73" fmla="*/ 61821 h 709521"/>
              <a:gd name="connsiteX74" fmla="*/ 3535680 w 3756660"/>
              <a:gd name="connsiteY74" fmla="*/ 54201 h 709521"/>
              <a:gd name="connsiteX75" fmla="*/ 3581400 w 3756660"/>
              <a:gd name="connsiteY75" fmla="*/ 31341 h 709521"/>
              <a:gd name="connsiteX76" fmla="*/ 3604260 w 3756660"/>
              <a:gd name="connsiteY76" fmla="*/ 16101 h 709521"/>
              <a:gd name="connsiteX77" fmla="*/ 3657600 w 3756660"/>
              <a:gd name="connsiteY77" fmla="*/ 861 h 709521"/>
              <a:gd name="connsiteX78" fmla="*/ 3756660 w 3756660"/>
              <a:gd name="connsiteY78" fmla="*/ 861 h 70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756660" h="709521">
                <a:moveTo>
                  <a:pt x="0" y="427581"/>
                </a:moveTo>
                <a:cubicBezTo>
                  <a:pt x="76153" y="412350"/>
                  <a:pt x="6072" y="433693"/>
                  <a:pt x="60960" y="397101"/>
                </a:cubicBezTo>
                <a:cubicBezTo>
                  <a:pt x="67643" y="392646"/>
                  <a:pt x="76799" y="393382"/>
                  <a:pt x="83820" y="389481"/>
                </a:cubicBezTo>
                <a:cubicBezTo>
                  <a:pt x="99831" y="380586"/>
                  <a:pt x="111408" y="361591"/>
                  <a:pt x="129540" y="359001"/>
                </a:cubicBezTo>
                <a:cubicBezTo>
                  <a:pt x="225700" y="345264"/>
                  <a:pt x="164950" y="352436"/>
                  <a:pt x="312420" y="343761"/>
                </a:cubicBezTo>
                <a:cubicBezTo>
                  <a:pt x="398780" y="346301"/>
                  <a:pt x="485222" y="346840"/>
                  <a:pt x="571500" y="351381"/>
                </a:cubicBezTo>
                <a:cubicBezTo>
                  <a:pt x="575859" y="351610"/>
                  <a:pt x="618055" y="362852"/>
                  <a:pt x="624840" y="366621"/>
                </a:cubicBezTo>
                <a:cubicBezTo>
                  <a:pt x="640851" y="375516"/>
                  <a:pt x="670560" y="397101"/>
                  <a:pt x="670560" y="397101"/>
                </a:cubicBezTo>
                <a:cubicBezTo>
                  <a:pt x="701964" y="444206"/>
                  <a:pt x="667096" y="398256"/>
                  <a:pt x="708660" y="435201"/>
                </a:cubicBezTo>
                <a:cubicBezTo>
                  <a:pt x="786954" y="504795"/>
                  <a:pt x="725358" y="461573"/>
                  <a:pt x="777240" y="496161"/>
                </a:cubicBezTo>
                <a:cubicBezTo>
                  <a:pt x="782320" y="503781"/>
                  <a:pt x="786004" y="512545"/>
                  <a:pt x="792480" y="519021"/>
                </a:cubicBezTo>
                <a:cubicBezTo>
                  <a:pt x="798956" y="525497"/>
                  <a:pt x="809619" y="527110"/>
                  <a:pt x="815340" y="534261"/>
                </a:cubicBezTo>
                <a:cubicBezTo>
                  <a:pt x="820358" y="540533"/>
                  <a:pt x="818029" y="550781"/>
                  <a:pt x="822960" y="557121"/>
                </a:cubicBezTo>
                <a:cubicBezTo>
                  <a:pt x="836192" y="574134"/>
                  <a:pt x="853440" y="587601"/>
                  <a:pt x="868680" y="602841"/>
                </a:cubicBezTo>
                <a:lnTo>
                  <a:pt x="868680" y="602841"/>
                </a:lnTo>
                <a:cubicBezTo>
                  <a:pt x="876300" y="607921"/>
                  <a:pt x="883589" y="613537"/>
                  <a:pt x="891540" y="618081"/>
                </a:cubicBezTo>
                <a:cubicBezTo>
                  <a:pt x="913423" y="630586"/>
                  <a:pt x="943722" y="643757"/>
                  <a:pt x="967740" y="648561"/>
                </a:cubicBezTo>
                <a:cubicBezTo>
                  <a:pt x="980440" y="651101"/>
                  <a:pt x="993345" y="652773"/>
                  <a:pt x="1005840" y="656181"/>
                </a:cubicBezTo>
                <a:cubicBezTo>
                  <a:pt x="1037780" y="664892"/>
                  <a:pt x="1051436" y="673940"/>
                  <a:pt x="1082040" y="679041"/>
                </a:cubicBezTo>
                <a:cubicBezTo>
                  <a:pt x="1102240" y="682408"/>
                  <a:pt x="1122800" y="683294"/>
                  <a:pt x="1143000" y="686661"/>
                </a:cubicBezTo>
                <a:cubicBezTo>
                  <a:pt x="1153330" y="688383"/>
                  <a:pt x="1163240" y="692087"/>
                  <a:pt x="1173480" y="694281"/>
                </a:cubicBezTo>
                <a:cubicBezTo>
                  <a:pt x="1198808" y="699708"/>
                  <a:pt x="1249680" y="709521"/>
                  <a:pt x="1249680" y="709521"/>
                </a:cubicBezTo>
                <a:cubicBezTo>
                  <a:pt x="1315720" y="706981"/>
                  <a:pt x="1381868" y="706448"/>
                  <a:pt x="1447800" y="701901"/>
                </a:cubicBezTo>
                <a:cubicBezTo>
                  <a:pt x="1468436" y="700478"/>
                  <a:pt x="1476419" y="688369"/>
                  <a:pt x="1493520" y="679041"/>
                </a:cubicBezTo>
                <a:cubicBezTo>
                  <a:pt x="1514658" y="667511"/>
                  <a:pt x="1569596" y="643578"/>
                  <a:pt x="1592580" y="625701"/>
                </a:cubicBezTo>
                <a:cubicBezTo>
                  <a:pt x="1603922" y="616880"/>
                  <a:pt x="1611565" y="603842"/>
                  <a:pt x="1623060" y="595221"/>
                </a:cubicBezTo>
                <a:cubicBezTo>
                  <a:pt x="1632147" y="588405"/>
                  <a:pt x="1643610" y="585498"/>
                  <a:pt x="1653540" y="579981"/>
                </a:cubicBezTo>
                <a:cubicBezTo>
                  <a:pt x="1666487" y="572788"/>
                  <a:pt x="1679507" y="565614"/>
                  <a:pt x="1691640" y="557121"/>
                </a:cubicBezTo>
                <a:cubicBezTo>
                  <a:pt x="1748114" y="517590"/>
                  <a:pt x="1708334" y="533776"/>
                  <a:pt x="1752600" y="519021"/>
                </a:cubicBezTo>
                <a:cubicBezTo>
                  <a:pt x="1760220" y="511401"/>
                  <a:pt x="1768561" y="504440"/>
                  <a:pt x="1775460" y="496161"/>
                </a:cubicBezTo>
                <a:cubicBezTo>
                  <a:pt x="1781323" y="489126"/>
                  <a:pt x="1785377" y="480753"/>
                  <a:pt x="1790700" y="473301"/>
                </a:cubicBezTo>
                <a:cubicBezTo>
                  <a:pt x="1847116" y="394318"/>
                  <a:pt x="1773969" y="502207"/>
                  <a:pt x="1844040" y="397101"/>
                </a:cubicBezTo>
                <a:cubicBezTo>
                  <a:pt x="1849120" y="389481"/>
                  <a:pt x="1856384" y="382929"/>
                  <a:pt x="1859280" y="374241"/>
                </a:cubicBezTo>
                <a:cubicBezTo>
                  <a:pt x="1861820" y="366621"/>
                  <a:pt x="1861882" y="357653"/>
                  <a:pt x="1866900" y="351381"/>
                </a:cubicBezTo>
                <a:cubicBezTo>
                  <a:pt x="1872621" y="344230"/>
                  <a:pt x="1882140" y="341221"/>
                  <a:pt x="1889760" y="336141"/>
                </a:cubicBezTo>
                <a:cubicBezTo>
                  <a:pt x="1930400" y="275181"/>
                  <a:pt x="1877060" y="348841"/>
                  <a:pt x="1927860" y="298041"/>
                </a:cubicBezTo>
                <a:cubicBezTo>
                  <a:pt x="1934336" y="291565"/>
                  <a:pt x="1936208" y="281212"/>
                  <a:pt x="1943100" y="275181"/>
                </a:cubicBezTo>
                <a:cubicBezTo>
                  <a:pt x="1956884" y="263120"/>
                  <a:pt x="1973580" y="254861"/>
                  <a:pt x="1988820" y="244701"/>
                </a:cubicBezTo>
                <a:cubicBezTo>
                  <a:pt x="2018363" y="225006"/>
                  <a:pt x="2002992" y="232357"/>
                  <a:pt x="2034540" y="221841"/>
                </a:cubicBezTo>
                <a:cubicBezTo>
                  <a:pt x="2040469" y="215912"/>
                  <a:pt x="2068325" y="185067"/>
                  <a:pt x="2080260" y="183741"/>
                </a:cubicBezTo>
                <a:cubicBezTo>
                  <a:pt x="2095616" y="182035"/>
                  <a:pt x="2110740" y="188821"/>
                  <a:pt x="2125980" y="191361"/>
                </a:cubicBezTo>
                <a:cubicBezTo>
                  <a:pt x="2186940" y="232001"/>
                  <a:pt x="2113280" y="178661"/>
                  <a:pt x="2164080" y="229461"/>
                </a:cubicBezTo>
                <a:cubicBezTo>
                  <a:pt x="2170556" y="235937"/>
                  <a:pt x="2179905" y="238838"/>
                  <a:pt x="2186940" y="244701"/>
                </a:cubicBezTo>
                <a:cubicBezTo>
                  <a:pt x="2195219" y="251600"/>
                  <a:pt x="2200834" y="261583"/>
                  <a:pt x="2209800" y="267561"/>
                </a:cubicBezTo>
                <a:cubicBezTo>
                  <a:pt x="2216483" y="272016"/>
                  <a:pt x="2225277" y="272017"/>
                  <a:pt x="2232660" y="275181"/>
                </a:cubicBezTo>
                <a:cubicBezTo>
                  <a:pt x="2243101" y="279656"/>
                  <a:pt x="2253210" y="284904"/>
                  <a:pt x="2263140" y="290421"/>
                </a:cubicBezTo>
                <a:cubicBezTo>
                  <a:pt x="2276087" y="297614"/>
                  <a:pt x="2287993" y="306657"/>
                  <a:pt x="2301240" y="313281"/>
                </a:cubicBezTo>
                <a:cubicBezTo>
                  <a:pt x="2308424" y="316873"/>
                  <a:pt x="2316788" y="317577"/>
                  <a:pt x="2324100" y="320901"/>
                </a:cubicBezTo>
                <a:cubicBezTo>
                  <a:pt x="2344782" y="330302"/>
                  <a:pt x="2364740" y="341221"/>
                  <a:pt x="2385060" y="351381"/>
                </a:cubicBezTo>
                <a:cubicBezTo>
                  <a:pt x="2395220" y="356461"/>
                  <a:pt x="2404764" y="363029"/>
                  <a:pt x="2415540" y="366621"/>
                </a:cubicBezTo>
                <a:cubicBezTo>
                  <a:pt x="2470350" y="384891"/>
                  <a:pt x="2401903" y="362725"/>
                  <a:pt x="2468880" y="381861"/>
                </a:cubicBezTo>
                <a:cubicBezTo>
                  <a:pt x="2476603" y="384068"/>
                  <a:pt x="2483864" y="387906"/>
                  <a:pt x="2491740" y="389481"/>
                </a:cubicBezTo>
                <a:cubicBezTo>
                  <a:pt x="2628256" y="416784"/>
                  <a:pt x="2485201" y="382131"/>
                  <a:pt x="2575560" y="404721"/>
                </a:cubicBezTo>
                <a:cubicBezTo>
                  <a:pt x="2631440" y="402181"/>
                  <a:pt x="2687661" y="403766"/>
                  <a:pt x="2743200" y="397101"/>
                </a:cubicBezTo>
                <a:cubicBezTo>
                  <a:pt x="2752293" y="396010"/>
                  <a:pt x="2757869" y="385957"/>
                  <a:pt x="2766060" y="381861"/>
                </a:cubicBezTo>
                <a:cubicBezTo>
                  <a:pt x="2778294" y="375744"/>
                  <a:pt x="2791661" y="372176"/>
                  <a:pt x="2804160" y="366621"/>
                </a:cubicBezTo>
                <a:cubicBezTo>
                  <a:pt x="2814540" y="362008"/>
                  <a:pt x="2824199" y="355856"/>
                  <a:pt x="2834640" y="351381"/>
                </a:cubicBezTo>
                <a:cubicBezTo>
                  <a:pt x="2860324" y="340373"/>
                  <a:pt x="2858979" y="345808"/>
                  <a:pt x="2887980" y="336141"/>
                </a:cubicBezTo>
                <a:cubicBezTo>
                  <a:pt x="2900956" y="331816"/>
                  <a:pt x="2913273" y="325704"/>
                  <a:pt x="2926080" y="320901"/>
                </a:cubicBezTo>
                <a:cubicBezTo>
                  <a:pt x="2933601" y="318081"/>
                  <a:pt x="2941919" y="317182"/>
                  <a:pt x="2948940" y="313281"/>
                </a:cubicBezTo>
                <a:cubicBezTo>
                  <a:pt x="2964951" y="304386"/>
                  <a:pt x="2979420" y="292961"/>
                  <a:pt x="2994660" y="282801"/>
                </a:cubicBezTo>
                <a:cubicBezTo>
                  <a:pt x="3002280" y="277721"/>
                  <a:pt x="3009329" y="271657"/>
                  <a:pt x="3017520" y="267561"/>
                </a:cubicBezTo>
                <a:cubicBezTo>
                  <a:pt x="3027680" y="262481"/>
                  <a:pt x="3037453" y="256540"/>
                  <a:pt x="3048000" y="252321"/>
                </a:cubicBezTo>
                <a:cubicBezTo>
                  <a:pt x="3062915" y="246355"/>
                  <a:pt x="3093720" y="237081"/>
                  <a:pt x="3093720" y="237081"/>
                </a:cubicBezTo>
                <a:cubicBezTo>
                  <a:pt x="3121660" y="195171"/>
                  <a:pt x="3093720" y="230731"/>
                  <a:pt x="3131820" y="198981"/>
                </a:cubicBezTo>
                <a:cubicBezTo>
                  <a:pt x="3140099" y="192082"/>
                  <a:pt x="3145324" y="181468"/>
                  <a:pt x="3154680" y="176121"/>
                </a:cubicBezTo>
                <a:cubicBezTo>
                  <a:pt x="3229223" y="133525"/>
                  <a:pt x="3131540" y="219487"/>
                  <a:pt x="3230880" y="153261"/>
                </a:cubicBezTo>
                <a:cubicBezTo>
                  <a:pt x="3238500" y="148181"/>
                  <a:pt x="3245549" y="142117"/>
                  <a:pt x="3253740" y="138021"/>
                </a:cubicBezTo>
                <a:cubicBezTo>
                  <a:pt x="3260924" y="134429"/>
                  <a:pt x="3268851" y="132514"/>
                  <a:pt x="3276600" y="130401"/>
                </a:cubicBezTo>
                <a:cubicBezTo>
                  <a:pt x="3296807" y="124890"/>
                  <a:pt x="3317689" y="121785"/>
                  <a:pt x="3337560" y="115161"/>
                </a:cubicBezTo>
                <a:cubicBezTo>
                  <a:pt x="3406923" y="92040"/>
                  <a:pt x="3297372" y="127507"/>
                  <a:pt x="3398520" y="99921"/>
                </a:cubicBezTo>
                <a:cubicBezTo>
                  <a:pt x="3414018" y="95694"/>
                  <a:pt x="3429000" y="89761"/>
                  <a:pt x="3444240" y="84681"/>
                </a:cubicBezTo>
                <a:lnTo>
                  <a:pt x="3489960" y="69441"/>
                </a:lnTo>
                <a:lnTo>
                  <a:pt x="3512820" y="61821"/>
                </a:lnTo>
                <a:cubicBezTo>
                  <a:pt x="3520440" y="59281"/>
                  <a:pt x="3528997" y="58656"/>
                  <a:pt x="3535680" y="54201"/>
                </a:cubicBezTo>
                <a:cubicBezTo>
                  <a:pt x="3601194" y="10525"/>
                  <a:pt x="3518304" y="62889"/>
                  <a:pt x="3581400" y="31341"/>
                </a:cubicBezTo>
                <a:cubicBezTo>
                  <a:pt x="3589591" y="27245"/>
                  <a:pt x="3596069" y="20197"/>
                  <a:pt x="3604260" y="16101"/>
                </a:cubicBezTo>
                <a:cubicBezTo>
                  <a:pt x="3611946" y="12258"/>
                  <a:pt x="3652066" y="1187"/>
                  <a:pt x="3657600" y="861"/>
                </a:cubicBezTo>
                <a:cubicBezTo>
                  <a:pt x="3690563" y="-1078"/>
                  <a:pt x="3723640" y="861"/>
                  <a:pt x="3756660" y="861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69AF60B-E0DF-41B8-AF42-DC252DDCA039}"/>
              </a:ext>
            </a:extLst>
          </p:cNvPr>
          <p:cNvSpPr/>
          <p:nvPr/>
        </p:nvSpPr>
        <p:spPr>
          <a:xfrm>
            <a:off x="1120140" y="3337560"/>
            <a:ext cx="3680460" cy="678180"/>
          </a:xfrm>
          <a:custGeom>
            <a:avLst/>
            <a:gdLst>
              <a:gd name="connsiteX0" fmla="*/ 0 w 3680460"/>
              <a:gd name="connsiteY0" fmla="*/ 335280 h 678180"/>
              <a:gd name="connsiteX1" fmla="*/ 121920 w 3680460"/>
              <a:gd name="connsiteY1" fmla="*/ 320040 h 678180"/>
              <a:gd name="connsiteX2" fmla="*/ 190500 w 3680460"/>
              <a:gd name="connsiteY2" fmla="*/ 304800 h 678180"/>
              <a:gd name="connsiteX3" fmla="*/ 213360 w 3680460"/>
              <a:gd name="connsiteY3" fmla="*/ 289560 h 678180"/>
              <a:gd name="connsiteX4" fmla="*/ 236220 w 3680460"/>
              <a:gd name="connsiteY4" fmla="*/ 281940 h 678180"/>
              <a:gd name="connsiteX5" fmla="*/ 281940 w 3680460"/>
              <a:gd name="connsiteY5" fmla="*/ 251460 h 678180"/>
              <a:gd name="connsiteX6" fmla="*/ 304800 w 3680460"/>
              <a:gd name="connsiteY6" fmla="*/ 243840 h 678180"/>
              <a:gd name="connsiteX7" fmla="*/ 327660 w 3680460"/>
              <a:gd name="connsiteY7" fmla="*/ 228600 h 678180"/>
              <a:gd name="connsiteX8" fmla="*/ 381000 w 3680460"/>
              <a:gd name="connsiteY8" fmla="*/ 220980 h 678180"/>
              <a:gd name="connsiteX9" fmla="*/ 464820 w 3680460"/>
              <a:gd name="connsiteY9" fmla="*/ 205740 h 678180"/>
              <a:gd name="connsiteX10" fmla="*/ 525780 w 3680460"/>
              <a:gd name="connsiteY10" fmla="*/ 190500 h 678180"/>
              <a:gd name="connsiteX11" fmla="*/ 647700 w 3680460"/>
              <a:gd name="connsiteY11" fmla="*/ 213360 h 678180"/>
              <a:gd name="connsiteX12" fmla="*/ 693420 w 3680460"/>
              <a:gd name="connsiteY12" fmla="*/ 243840 h 678180"/>
              <a:gd name="connsiteX13" fmla="*/ 723900 w 3680460"/>
              <a:gd name="connsiteY13" fmla="*/ 289560 h 678180"/>
              <a:gd name="connsiteX14" fmla="*/ 777240 w 3680460"/>
              <a:gd name="connsiteY14" fmla="*/ 358140 h 678180"/>
              <a:gd name="connsiteX15" fmla="*/ 792480 w 3680460"/>
              <a:gd name="connsiteY15" fmla="*/ 381000 h 678180"/>
              <a:gd name="connsiteX16" fmla="*/ 822960 w 3680460"/>
              <a:gd name="connsiteY16" fmla="*/ 441960 h 678180"/>
              <a:gd name="connsiteX17" fmla="*/ 861060 w 3680460"/>
              <a:gd name="connsiteY17" fmla="*/ 495300 h 678180"/>
              <a:gd name="connsiteX18" fmla="*/ 891540 w 3680460"/>
              <a:gd name="connsiteY18" fmla="*/ 548640 h 678180"/>
              <a:gd name="connsiteX19" fmla="*/ 922020 w 3680460"/>
              <a:gd name="connsiteY19" fmla="*/ 609600 h 678180"/>
              <a:gd name="connsiteX20" fmla="*/ 929640 w 3680460"/>
              <a:gd name="connsiteY20" fmla="*/ 632460 h 678180"/>
              <a:gd name="connsiteX21" fmla="*/ 960120 w 3680460"/>
              <a:gd name="connsiteY21" fmla="*/ 655320 h 678180"/>
              <a:gd name="connsiteX22" fmla="*/ 1013460 w 3680460"/>
              <a:gd name="connsiteY22" fmla="*/ 678180 h 678180"/>
              <a:gd name="connsiteX23" fmla="*/ 1104900 w 3680460"/>
              <a:gd name="connsiteY23" fmla="*/ 670560 h 678180"/>
              <a:gd name="connsiteX24" fmla="*/ 1188720 w 3680460"/>
              <a:gd name="connsiteY24" fmla="*/ 647700 h 678180"/>
              <a:gd name="connsiteX25" fmla="*/ 1219200 w 3680460"/>
              <a:gd name="connsiteY25" fmla="*/ 640080 h 678180"/>
              <a:gd name="connsiteX26" fmla="*/ 1280160 w 3680460"/>
              <a:gd name="connsiteY26" fmla="*/ 594360 h 678180"/>
              <a:gd name="connsiteX27" fmla="*/ 1303020 w 3680460"/>
              <a:gd name="connsiteY27" fmla="*/ 548640 h 678180"/>
              <a:gd name="connsiteX28" fmla="*/ 1318260 w 3680460"/>
              <a:gd name="connsiteY28" fmla="*/ 525780 h 678180"/>
              <a:gd name="connsiteX29" fmla="*/ 1325880 w 3680460"/>
              <a:gd name="connsiteY29" fmla="*/ 502920 h 678180"/>
              <a:gd name="connsiteX30" fmla="*/ 1341120 w 3680460"/>
              <a:gd name="connsiteY30" fmla="*/ 480060 h 678180"/>
              <a:gd name="connsiteX31" fmla="*/ 1356360 w 3680460"/>
              <a:gd name="connsiteY31" fmla="*/ 426720 h 678180"/>
              <a:gd name="connsiteX32" fmla="*/ 1379220 w 3680460"/>
              <a:gd name="connsiteY32" fmla="*/ 373380 h 678180"/>
              <a:gd name="connsiteX33" fmla="*/ 1394460 w 3680460"/>
              <a:gd name="connsiteY33" fmla="*/ 327660 h 678180"/>
              <a:gd name="connsiteX34" fmla="*/ 1402080 w 3680460"/>
              <a:gd name="connsiteY34" fmla="*/ 304800 h 678180"/>
              <a:gd name="connsiteX35" fmla="*/ 1409700 w 3680460"/>
              <a:gd name="connsiteY35" fmla="*/ 266700 h 678180"/>
              <a:gd name="connsiteX36" fmla="*/ 1424940 w 3680460"/>
              <a:gd name="connsiteY36" fmla="*/ 243840 h 678180"/>
              <a:gd name="connsiteX37" fmla="*/ 1432560 w 3680460"/>
              <a:gd name="connsiteY37" fmla="*/ 220980 h 678180"/>
              <a:gd name="connsiteX38" fmla="*/ 1447800 w 3680460"/>
              <a:gd name="connsiteY38" fmla="*/ 190500 h 678180"/>
              <a:gd name="connsiteX39" fmla="*/ 1478280 w 3680460"/>
              <a:gd name="connsiteY39" fmla="*/ 121920 h 678180"/>
              <a:gd name="connsiteX40" fmla="*/ 1516380 w 3680460"/>
              <a:gd name="connsiteY40" fmla="*/ 38100 h 678180"/>
              <a:gd name="connsiteX41" fmla="*/ 1531620 w 3680460"/>
              <a:gd name="connsiteY41" fmla="*/ 15240 h 678180"/>
              <a:gd name="connsiteX42" fmla="*/ 1584960 w 3680460"/>
              <a:gd name="connsiteY42" fmla="*/ 0 h 678180"/>
              <a:gd name="connsiteX43" fmla="*/ 1630680 w 3680460"/>
              <a:gd name="connsiteY43" fmla="*/ 7620 h 678180"/>
              <a:gd name="connsiteX44" fmla="*/ 1661160 w 3680460"/>
              <a:gd name="connsiteY44" fmla="*/ 30480 h 678180"/>
              <a:gd name="connsiteX45" fmla="*/ 1684020 w 3680460"/>
              <a:gd name="connsiteY45" fmla="*/ 38100 h 678180"/>
              <a:gd name="connsiteX46" fmla="*/ 1775460 w 3680460"/>
              <a:gd name="connsiteY46" fmla="*/ 114300 h 678180"/>
              <a:gd name="connsiteX47" fmla="*/ 1836420 w 3680460"/>
              <a:gd name="connsiteY47" fmla="*/ 160020 h 678180"/>
              <a:gd name="connsiteX48" fmla="*/ 1859280 w 3680460"/>
              <a:gd name="connsiteY48" fmla="*/ 198120 h 678180"/>
              <a:gd name="connsiteX49" fmla="*/ 1912620 w 3680460"/>
              <a:gd name="connsiteY49" fmla="*/ 251460 h 678180"/>
              <a:gd name="connsiteX50" fmla="*/ 1943100 w 3680460"/>
              <a:gd name="connsiteY50" fmla="*/ 297180 h 678180"/>
              <a:gd name="connsiteX51" fmla="*/ 1958340 w 3680460"/>
              <a:gd name="connsiteY51" fmla="*/ 320040 h 678180"/>
              <a:gd name="connsiteX52" fmla="*/ 1973580 w 3680460"/>
              <a:gd name="connsiteY52" fmla="*/ 342900 h 678180"/>
              <a:gd name="connsiteX53" fmla="*/ 1988820 w 3680460"/>
              <a:gd name="connsiteY53" fmla="*/ 396240 h 678180"/>
              <a:gd name="connsiteX54" fmla="*/ 2004060 w 3680460"/>
              <a:gd name="connsiteY54" fmla="*/ 426720 h 678180"/>
              <a:gd name="connsiteX55" fmla="*/ 2011680 w 3680460"/>
              <a:gd name="connsiteY55" fmla="*/ 449580 h 678180"/>
              <a:gd name="connsiteX56" fmla="*/ 2034540 w 3680460"/>
              <a:gd name="connsiteY56" fmla="*/ 480060 h 678180"/>
              <a:gd name="connsiteX57" fmla="*/ 2049780 w 3680460"/>
              <a:gd name="connsiteY57" fmla="*/ 525780 h 678180"/>
              <a:gd name="connsiteX58" fmla="*/ 2072640 w 3680460"/>
              <a:gd name="connsiteY58" fmla="*/ 541020 h 678180"/>
              <a:gd name="connsiteX59" fmla="*/ 2103120 w 3680460"/>
              <a:gd name="connsiteY59" fmla="*/ 556260 h 678180"/>
              <a:gd name="connsiteX60" fmla="*/ 2133600 w 3680460"/>
              <a:gd name="connsiteY60" fmla="*/ 579120 h 678180"/>
              <a:gd name="connsiteX61" fmla="*/ 2217420 w 3680460"/>
              <a:gd name="connsiteY61" fmla="*/ 601980 h 678180"/>
              <a:gd name="connsiteX62" fmla="*/ 2377440 w 3680460"/>
              <a:gd name="connsiteY62" fmla="*/ 594360 h 678180"/>
              <a:gd name="connsiteX63" fmla="*/ 2491740 w 3680460"/>
              <a:gd name="connsiteY63" fmla="*/ 579120 h 678180"/>
              <a:gd name="connsiteX64" fmla="*/ 2514600 w 3680460"/>
              <a:gd name="connsiteY64" fmla="*/ 571500 h 678180"/>
              <a:gd name="connsiteX65" fmla="*/ 2537460 w 3680460"/>
              <a:gd name="connsiteY65" fmla="*/ 556260 h 678180"/>
              <a:gd name="connsiteX66" fmla="*/ 2583180 w 3680460"/>
              <a:gd name="connsiteY66" fmla="*/ 541020 h 678180"/>
              <a:gd name="connsiteX67" fmla="*/ 2606040 w 3680460"/>
              <a:gd name="connsiteY67" fmla="*/ 525780 h 678180"/>
              <a:gd name="connsiteX68" fmla="*/ 2636520 w 3680460"/>
              <a:gd name="connsiteY68" fmla="*/ 502920 h 678180"/>
              <a:gd name="connsiteX69" fmla="*/ 2667000 w 3680460"/>
              <a:gd name="connsiteY69" fmla="*/ 487680 h 678180"/>
              <a:gd name="connsiteX70" fmla="*/ 2689860 w 3680460"/>
              <a:gd name="connsiteY70" fmla="*/ 464820 h 678180"/>
              <a:gd name="connsiteX71" fmla="*/ 2705100 w 3680460"/>
              <a:gd name="connsiteY71" fmla="*/ 441960 h 678180"/>
              <a:gd name="connsiteX72" fmla="*/ 2735580 w 3680460"/>
              <a:gd name="connsiteY72" fmla="*/ 434340 h 678180"/>
              <a:gd name="connsiteX73" fmla="*/ 2781300 w 3680460"/>
              <a:gd name="connsiteY73" fmla="*/ 396240 h 678180"/>
              <a:gd name="connsiteX74" fmla="*/ 2827020 w 3680460"/>
              <a:gd name="connsiteY74" fmla="*/ 381000 h 678180"/>
              <a:gd name="connsiteX75" fmla="*/ 2895600 w 3680460"/>
              <a:gd name="connsiteY75" fmla="*/ 342900 h 678180"/>
              <a:gd name="connsiteX76" fmla="*/ 2918460 w 3680460"/>
              <a:gd name="connsiteY76" fmla="*/ 320040 h 678180"/>
              <a:gd name="connsiteX77" fmla="*/ 2933700 w 3680460"/>
              <a:gd name="connsiteY77" fmla="*/ 297180 h 678180"/>
              <a:gd name="connsiteX78" fmla="*/ 2956560 w 3680460"/>
              <a:gd name="connsiteY78" fmla="*/ 281940 h 678180"/>
              <a:gd name="connsiteX79" fmla="*/ 2979420 w 3680460"/>
              <a:gd name="connsiteY79" fmla="*/ 259080 h 678180"/>
              <a:gd name="connsiteX80" fmla="*/ 3002280 w 3680460"/>
              <a:gd name="connsiteY80" fmla="*/ 251460 h 678180"/>
              <a:gd name="connsiteX81" fmla="*/ 3048000 w 3680460"/>
              <a:gd name="connsiteY81" fmla="*/ 220980 h 678180"/>
              <a:gd name="connsiteX82" fmla="*/ 3124200 w 3680460"/>
              <a:gd name="connsiteY82" fmla="*/ 190500 h 678180"/>
              <a:gd name="connsiteX83" fmla="*/ 3162300 w 3680460"/>
              <a:gd name="connsiteY83" fmla="*/ 175260 h 678180"/>
              <a:gd name="connsiteX84" fmla="*/ 3185160 w 3680460"/>
              <a:gd name="connsiteY84" fmla="*/ 167640 h 678180"/>
              <a:gd name="connsiteX85" fmla="*/ 3215640 w 3680460"/>
              <a:gd name="connsiteY85" fmla="*/ 152400 h 678180"/>
              <a:gd name="connsiteX86" fmla="*/ 3284220 w 3680460"/>
              <a:gd name="connsiteY86" fmla="*/ 129540 h 678180"/>
              <a:gd name="connsiteX87" fmla="*/ 3307080 w 3680460"/>
              <a:gd name="connsiteY87" fmla="*/ 121920 h 678180"/>
              <a:gd name="connsiteX88" fmla="*/ 3360420 w 3680460"/>
              <a:gd name="connsiteY88" fmla="*/ 106680 h 678180"/>
              <a:gd name="connsiteX89" fmla="*/ 3413760 w 3680460"/>
              <a:gd name="connsiteY89" fmla="*/ 99060 h 678180"/>
              <a:gd name="connsiteX90" fmla="*/ 3459480 w 3680460"/>
              <a:gd name="connsiteY90" fmla="*/ 83820 h 678180"/>
              <a:gd name="connsiteX91" fmla="*/ 3482340 w 3680460"/>
              <a:gd name="connsiteY91" fmla="*/ 76200 h 678180"/>
              <a:gd name="connsiteX92" fmla="*/ 3535680 w 3680460"/>
              <a:gd name="connsiteY92" fmla="*/ 60960 h 678180"/>
              <a:gd name="connsiteX93" fmla="*/ 3680460 w 3680460"/>
              <a:gd name="connsiteY93" fmla="*/ 685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680460" h="678180">
                <a:moveTo>
                  <a:pt x="0" y="335280"/>
                </a:moveTo>
                <a:cubicBezTo>
                  <a:pt x="177166" y="320516"/>
                  <a:pt x="35988" y="337226"/>
                  <a:pt x="121920" y="320040"/>
                </a:cubicBezTo>
                <a:cubicBezTo>
                  <a:pt x="141431" y="316138"/>
                  <a:pt x="170727" y="314687"/>
                  <a:pt x="190500" y="304800"/>
                </a:cubicBezTo>
                <a:cubicBezTo>
                  <a:pt x="198691" y="300704"/>
                  <a:pt x="205169" y="293656"/>
                  <a:pt x="213360" y="289560"/>
                </a:cubicBezTo>
                <a:cubicBezTo>
                  <a:pt x="220544" y="285968"/>
                  <a:pt x="229199" y="285841"/>
                  <a:pt x="236220" y="281940"/>
                </a:cubicBezTo>
                <a:cubicBezTo>
                  <a:pt x="252231" y="273045"/>
                  <a:pt x="264564" y="257252"/>
                  <a:pt x="281940" y="251460"/>
                </a:cubicBezTo>
                <a:cubicBezTo>
                  <a:pt x="289560" y="248920"/>
                  <a:pt x="297616" y="247432"/>
                  <a:pt x="304800" y="243840"/>
                </a:cubicBezTo>
                <a:cubicBezTo>
                  <a:pt x="312991" y="239744"/>
                  <a:pt x="318888" y="231232"/>
                  <a:pt x="327660" y="228600"/>
                </a:cubicBezTo>
                <a:cubicBezTo>
                  <a:pt x="344863" y="223439"/>
                  <a:pt x="363220" y="223520"/>
                  <a:pt x="381000" y="220980"/>
                </a:cubicBezTo>
                <a:cubicBezTo>
                  <a:pt x="434874" y="203022"/>
                  <a:pt x="366348" y="224203"/>
                  <a:pt x="464820" y="205740"/>
                </a:cubicBezTo>
                <a:cubicBezTo>
                  <a:pt x="485407" y="201880"/>
                  <a:pt x="525780" y="190500"/>
                  <a:pt x="525780" y="190500"/>
                </a:cubicBezTo>
                <a:cubicBezTo>
                  <a:pt x="581119" y="195531"/>
                  <a:pt x="604079" y="189567"/>
                  <a:pt x="647700" y="213360"/>
                </a:cubicBezTo>
                <a:cubicBezTo>
                  <a:pt x="663780" y="222131"/>
                  <a:pt x="693420" y="243840"/>
                  <a:pt x="693420" y="243840"/>
                </a:cubicBezTo>
                <a:cubicBezTo>
                  <a:pt x="703580" y="259080"/>
                  <a:pt x="712655" y="275102"/>
                  <a:pt x="723900" y="289560"/>
                </a:cubicBezTo>
                <a:cubicBezTo>
                  <a:pt x="741680" y="312420"/>
                  <a:pt x="761176" y="334043"/>
                  <a:pt x="777240" y="358140"/>
                </a:cubicBezTo>
                <a:cubicBezTo>
                  <a:pt x="782320" y="365760"/>
                  <a:pt x="788095" y="372960"/>
                  <a:pt x="792480" y="381000"/>
                </a:cubicBezTo>
                <a:cubicBezTo>
                  <a:pt x="803359" y="400944"/>
                  <a:pt x="810358" y="423057"/>
                  <a:pt x="822960" y="441960"/>
                </a:cubicBezTo>
                <a:cubicBezTo>
                  <a:pt x="845245" y="475387"/>
                  <a:pt x="832705" y="457494"/>
                  <a:pt x="861060" y="495300"/>
                </a:cubicBezTo>
                <a:cubicBezTo>
                  <a:pt x="877883" y="545769"/>
                  <a:pt x="855659" y="487130"/>
                  <a:pt x="891540" y="548640"/>
                </a:cubicBezTo>
                <a:cubicBezTo>
                  <a:pt x="902987" y="568264"/>
                  <a:pt x="914836" y="588047"/>
                  <a:pt x="922020" y="609600"/>
                </a:cubicBezTo>
                <a:cubicBezTo>
                  <a:pt x="924560" y="617220"/>
                  <a:pt x="924498" y="626290"/>
                  <a:pt x="929640" y="632460"/>
                </a:cubicBezTo>
                <a:cubicBezTo>
                  <a:pt x="937770" y="642216"/>
                  <a:pt x="949350" y="648589"/>
                  <a:pt x="960120" y="655320"/>
                </a:cubicBezTo>
                <a:cubicBezTo>
                  <a:pt x="981642" y="668772"/>
                  <a:pt x="991238" y="670773"/>
                  <a:pt x="1013460" y="678180"/>
                </a:cubicBezTo>
                <a:cubicBezTo>
                  <a:pt x="1043940" y="675640"/>
                  <a:pt x="1074653" y="675097"/>
                  <a:pt x="1104900" y="670560"/>
                </a:cubicBezTo>
                <a:cubicBezTo>
                  <a:pt x="1162090" y="661981"/>
                  <a:pt x="1150423" y="658642"/>
                  <a:pt x="1188720" y="647700"/>
                </a:cubicBezTo>
                <a:cubicBezTo>
                  <a:pt x="1198790" y="644823"/>
                  <a:pt x="1209040" y="642620"/>
                  <a:pt x="1219200" y="640080"/>
                </a:cubicBezTo>
                <a:cubicBezTo>
                  <a:pt x="1239520" y="624840"/>
                  <a:pt x="1266071" y="615494"/>
                  <a:pt x="1280160" y="594360"/>
                </a:cubicBezTo>
                <a:cubicBezTo>
                  <a:pt x="1323836" y="528846"/>
                  <a:pt x="1271472" y="611736"/>
                  <a:pt x="1303020" y="548640"/>
                </a:cubicBezTo>
                <a:cubicBezTo>
                  <a:pt x="1307116" y="540449"/>
                  <a:pt x="1314164" y="533971"/>
                  <a:pt x="1318260" y="525780"/>
                </a:cubicBezTo>
                <a:cubicBezTo>
                  <a:pt x="1321852" y="518596"/>
                  <a:pt x="1322288" y="510104"/>
                  <a:pt x="1325880" y="502920"/>
                </a:cubicBezTo>
                <a:cubicBezTo>
                  <a:pt x="1329976" y="494729"/>
                  <a:pt x="1337024" y="488251"/>
                  <a:pt x="1341120" y="480060"/>
                </a:cubicBezTo>
                <a:cubicBezTo>
                  <a:pt x="1347210" y="467880"/>
                  <a:pt x="1353105" y="438113"/>
                  <a:pt x="1356360" y="426720"/>
                </a:cubicBezTo>
                <a:cubicBezTo>
                  <a:pt x="1368624" y="383795"/>
                  <a:pt x="1358900" y="424180"/>
                  <a:pt x="1379220" y="373380"/>
                </a:cubicBezTo>
                <a:cubicBezTo>
                  <a:pt x="1385186" y="358465"/>
                  <a:pt x="1389380" y="342900"/>
                  <a:pt x="1394460" y="327660"/>
                </a:cubicBezTo>
                <a:cubicBezTo>
                  <a:pt x="1397000" y="320040"/>
                  <a:pt x="1400505" y="312676"/>
                  <a:pt x="1402080" y="304800"/>
                </a:cubicBezTo>
                <a:cubicBezTo>
                  <a:pt x="1404620" y="292100"/>
                  <a:pt x="1405152" y="278827"/>
                  <a:pt x="1409700" y="266700"/>
                </a:cubicBezTo>
                <a:cubicBezTo>
                  <a:pt x="1412916" y="258125"/>
                  <a:pt x="1420844" y="252031"/>
                  <a:pt x="1424940" y="243840"/>
                </a:cubicBezTo>
                <a:cubicBezTo>
                  <a:pt x="1428532" y="236656"/>
                  <a:pt x="1429396" y="228363"/>
                  <a:pt x="1432560" y="220980"/>
                </a:cubicBezTo>
                <a:cubicBezTo>
                  <a:pt x="1437035" y="210539"/>
                  <a:pt x="1443581" y="201047"/>
                  <a:pt x="1447800" y="190500"/>
                </a:cubicBezTo>
                <a:cubicBezTo>
                  <a:pt x="1475004" y="122490"/>
                  <a:pt x="1448960" y="165901"/>
                  <a:pt x="1478280" y="121920"/>
                </a:cubicBezTo>
                <a:cubicBezTo>
                  <a:pt x="1489492" y="65859"/>
                  <a:pt x="1478716" y="94596"/>
                  <a:pt x="1516380" y="38100"/>
                </a:cubicBezTo>
                <a:cubicBezTo>
                  <a:pt x="1521460" y="30480"/>
                  <a:pt x="1522932" y="18136"/>
                  <a:pt x="1531620" y="15240"/>
                </a:cubicBezTo>
                <a:cubicBezTo>
                  <a:pt x="1564415" y="4308"/>
                  <a:pt x="1546688" y="9568"/>
                  <a:pt x="1584960" y="0"/>
                </a:cubicBezTo>
                <a:cubicBezTo>
                  <a:pt x="1600200" y="2540"/>
                  <a:pt x="1616335" y="1882"/>
                  <a:pt x="1630680" y="7620"/>
                </a:cubicBezTo>
                <a:cubicBezTo>
                  <a:pt x="1642472" y="12337"/>
                  <a:pt x="1650133" y="24179"/>
                  <a:pt x="1661160" y="30480"/>
                </a:cubicBezTo>
                <a:cubicBezTo>
                  <a:pt x="1668134" y="34465"/>
                  <a:pt x="1676400" y="35560"/>
                  <a:pt x="1684020" y="38100"/>
                </a:cubicBezTo>
                <a:cubicBezTo>
                  <a:pt x="1778220" y="132300"/>
                  <a:pt x="1697900" y="60605"/>
                  <a:pt x="1775460" y="114300"/>
                </a:cubicBezTo>
                <a:cubicBezTo>
                  <a:pt x="1796344" y="128758"/>
                  <a:pt x="1836420" y="160020"/>
                  <a:pt x="1836420" y="160020"/>
                </a:cubicBezTo>
                <a:cubicBezTo>
                  <a:pt x="1844040" y="172720"/>
                  <a:pt x="1849798" y="186742"/>
                  <a:pt x="1859280" y="198120"/>
                </a:cubicBezTo>
                <a:cubicBezTo>
                  <a:pt x="1875377" y="217437"/>
                  <a:pt x="1898672" y="230538"/>
                  <a:pt x="1912620" y="251460"/>
                </a:cubicBezTo>
                <a:lnTo>
                  <a:pt x="1943100" y="297180"/>
                </a:lnTo>
                <a:lnTo>
                  <a:pt x="1958340" y="320040"/>
                </a:lnTo>
                <a:lnTo>
                  <a:pt x="1973580" y="342900"/>
                </a:lnTo>
                <a:cubicBezTo>
                  <a:pt x="1977447" y="358367"/>
                  <a:pt x="1982261" y="380936"/>
                  <a:pt x="1988820" y="396240"/>
                </a:cubicBezTo>
                <a:cubicBezTo>
                  <a:pt x="1993295" y="406681"/>
                  <a:pt x="1999585" y="416279"/>
                  <a:pt x="2004060" y="426720"/>
                </a:cubicBezTo>
                <a:cubicBezTo>
                  <a:pt x="2007224" y="434103"/>
                  <a:pt x="2007695" y="442606"/>
                  <a:pt x="2011680" y="449580"/>
                </a:cubicBezTo>
                <a:cubicBezTo>
                  <a:pt x="2017981" y="460607"/>
                  <a:pt x="2026920" y="469900"/>
                  <a:pt x="2034540" y="480060"/>
                </a:cubicBezTo>
                <a:cubicBezTo>
                  <a:pt x="2039620" y="495300"/>
                  <a:pt x="2036414" y="516869"/>
                  <a:pt x="2049780" y="525780"/>
                </a:cubicBezTo>
                <a:cubicBezTo>
                  <a:pt x="2057400" y="530860"/>
                  <a:pt x="2064689" y="536476"/>
                  <a:pt x="2072640" y="541020"/>
                </a:cubicBezTo>
                <a:cubicBezTo>
                  <a:pt x="2082503" y="546656"/>
                  <a:pt x="2093487" y="550240"/>
                  <a:pt x="2103120" y="556260"/>
                </a:cubicBezTo>
                <a:cubicBezTo>
                  <a:pt x="2113890" y="562991"/>
                  <a:pt x="2122241" y="573440"/>
                  <a:pt x="2133600" y="579120"/>
                </a:cubicBezTo>
                <a:cubicBezTo>
                  <a:pt x="2159381" y="592010"/>
                  <a:pt x="2189549" y="596406"/>
                  <a:pt x="2217420" y="601980"/>
                </a:cubicBezTo>
                <a:lnTo>
                  <a:pt x="2377440" y="594360"/>
                </a:lnTo>
                <a:cubicBezTo>
                  <a:pt x="2434964" y="590765"/>
                  <a:pt x="2447752" y="591688"/>
                  <a:pt x="2491740" y="579120"/>
                </a:cubicBezTo>
                <a:cubicBezTo>
                  <a:pt x="2499463" y="576913"/>
                  <a:pt x="2507416" y="575092"/>
                  <a:pt x="2514600" y="571500"/>
                </a:cubicBezTo>
                <a:cubicBezTo>
                  <a:pt x="2522791" y="567404"/>
                  <a:pt x="2529091" y="559979"/>
                  <a:pt x="2537460" y="556260"/>
                </a:cubicBezTo>
                <a:cubicBezTo>
                  <a:pt x="2552140" y="549736"/>
                  <a:pt x="2569814" y="549931"/>
                  <a:pt x="2583180" y="541020"/>
                </a:cubicBezTo>
                <a:cubicBezTo>
                  <a:pt x="2590800" y="535940"/>
                  <a:pt x="2598588" y="531103"/>
                  <a:pt x="2606040" y="525780"/>
                </a:cubicBezTo>
                <a:cubicBezTo>
                  <a:pt x="2616374" y="518398"/>
                  <a:pt x="2625750" y="509651"/>
                  <a:pt x="2636520" y="502920"/>
                </a:cubicBezTo>
                <a:cubicBezTo>
                  <a:pt x="2646153" y="496900"/>
                  <a:pt x="2657757" y="494282"/>
                  <a:pt x="2667000" y="487680"/>
                </a:cubicBezTo>
                <a:cubicBezTo>
                  <a:pt x="2675769" y="481416"/>
                  <a:pt x="2682961" y="473099"/>
                  <a:pt x="2689860" y="464820"/>
                </a:cubicBezTo>
                <a:cubicBezTo>
                  <a:pt x="2695723" y="457785"/>
                  <a:pt x="2697480" y="447040"/>
                  <a:pt x="2705100" y="441960"/>
                </a:cubicBezTo>
                <a:cubicBezTo>
                  <a:pt x="2713814" y="436151"/>
                  <a:pt x="2725420" y="436880"/>
                  <a:pt x="2735580" y="434340"/>
                </a:cubicBezTo>
                <a:cubicBezTo>
                  <a:pt x="2749936" y="419984"/>
                  <a:pt x="2762204" y="404727"/>
                  <a:pt x="2781300" y="396240"/>
                </a:cubicBezTo>
                <a:cubicBezTo>
                  <a:pt x="2795980" y="389716"/>
                  <a:pt x="2813654" y="389911"/>
                  <a:pt x="2827020" y="381000"/>
                </a:cubicBezTo>
                <a:cubicBezTo>
                  <a:pt x="2879423" y="346065"/>
                  <a:pt x="2855364" y="356312"/>
                  <a:pt x="2895600" y="342900"/>
                </a:cubicBezTo>
                <a:cubicBezTo>
                  <a:pt x="2903220" y="335280"/>
                  <a:pt x="2911561" y="328319"/>
                  <a:pt x="2918460" y="320040"/>
                </a:cubicBezTo>
                <a:cubicBezTo>
                  <a:pt x="2924323" y="313005"/>
                  <a:pt x="2927224" y="303656"/>
                  <a:pt x="2933700" y="297180"/>
                </a:cubicBezTo>
                <a:cubicBezTo>
                  <a:pt x="2940176" y="290704"/>
                  <a:pt x="2949525" y="287803"/>
                  <a:pt x="2956560" y="281940"/>
                </a:cubicBezTo>
                <a:cubicBezTo>
                  <a:pt x="2964839" y="275041"/>
                  <a:pt x="2970454" y="265058"/>
                  <a:pt x="2979420" y="259080"/>
                </a:cubicBezTo>
                <a:cubicBezTo>
                  <a:pt x="2986103" y="254625"/>
                  <a:pt x="2995259" y="255361"/>
                  <a:pt x="3002280" y="251460"/>
                </a:cubicBezTo>
                <a:cubicBezTo>
                  <a:pt x="3018291" y="242565"/>
                  <a:pt x="3030994" y="227782"/>
                  <a:pt x="3048000" y="220980"/>
                </a:cubicBezTo>
                <a:lnTo>
                  <a:pt x="3124200" y="190500"/>
                </a:lnTo>
                <a:cubicBezTo>
                  <a:pt x="3136900" y="185420"/>
                  <a:pt x="3149324" y="179585"/>
                  <a:pt x="3162300" y="175260"/>
                </a:cubicBezTo>
                <a:cubicBezTo>
                  <a:pt x="3169920" y="172720"/>
                  <a:pt x="3177777" y="170804"/>
                  <a:pt x="3185160" y="167640"/>
                </a:cubicBezTo>
                <a:cubicBezTo>
                  <a:pt x="3195601" y="163165"/>
                  <a:pt x="3205093" y="156619"/>
                  <a:pt x="3215640" y="152400"/>
                </a:cubicBezTo>
                <a:lnTo>
                  <a:pt x="3284220" y="129540"/>
                </a:lnTo>
                <a:lnTo>
                  <a:pt x="3307080" y="121920"/>
                </a:lnTo>
                <a:cubicBezTo>
                  <a:pt x="3326666" y="115391"/>
                  <a:pt x="3339370" y="110507"/>
                  <a:pt x="3360420" y="106680"/>
                </a:cubicBezTo>
                <a:cubicBezTo>
                  <a:pt x="3378091" y="103467"/>
                  <a:pt x="3395980" y="101600"/>
                  <a:pt x="3413760" y="99060"/>
                </a:cubicBezTo>
                <a:lnTo>
                  <a:pt x="3459480" y="83820"/>
                </a:lnTo>
                <a:cubicBezTo>
                  <a:pt x="3467100" y="81280"/>
                  <a:pt x="3474548" y="78148"/>
                  <a:pt x="3482340" y="76200"/>
                </a:cubicBezTo>
                <a:cubicBezTo>
                  <a:pt x="3520612" y="66632"/>
                  <a:pt x="3502885" y="71892"/>
                  <a:pt x="3535680" y="60960"/>
                </a:cubicBezTo>
                <a:cubicBezTo>
                  <a:pt x="3670291" y="68878"/>
                  <a:pt x="3621965" y="68580"/>
                  <a:pt x="3680460" y="6858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DF034B7-3F0C-493C-80C0-8C9F6E9B460B}"/>
              </a:ext>
            </a:extLst>
          </p:cNvPr>
          <p:cNvSpPr/>
          <p:nvPr/>
        </p:nvSpPr>
        <p:spPr>
          <a:xfrm>
            <a:off x="1104900" y="3200400"/>
            <a:ext cx="3718560" cy="1866900"/>
          </a:xfrm>
          <a:custGeom>
            <a:avLst/>
            <a:gdLst>
              <a:gd name="connsiteX0" fmla="*/ 0 w 3718560"/>
              <a:gd name="connsiteY0" fmla="*/ 815340 h 1866900"/>
              <a:gd name="connsiteX1" fmla="*/ 38100 w 3718560"/>
              <a:gd name="connsiteY1" fmla="*/ 792480 h 1866900"/>
              <a:gd name="connsiteX2" fmla="*/ 60960 w 3718560"/>
              <a:gd name="connsiteY2" fmla="*/ 777240 h 1866900"/>
              <a:gd name="connsiteX3" fmla="*/ 83820 w 3718560"/>
              <a:gd name="connsiteY3" fmla="*/ 769620 h 1866900"/>
              <a:gd name="connsiteX4" fmla="*/ 106680 w 3718560"/>
              <a:gd name="connsiteY4" fmla="*/ 754380 h 1866900"/>
              <a:gd name="connsiteX5" fmla="*/ 137160 w 3718560"/>
              <a:gd name="connsiteY5" fmla="*/ 746760 h 1866900"/>
              <a:gd name="connsiteX6" fmla="*/ 182880 w 3718560"/>
              <a:gd name="connsiteY6" fmla="*/ 731520 h 1866900"/>
              <a:gd name="connsiteX7" fmla="*/ 243840 w 3718560"/>
              <a:gd name="connsiteY7" fmla="*/ 716280 h 1866900"/>
              <a:gd name="connsiteX8" fmla="*/ 312420 w 3718560"/>
              <a:gd name="connsiteY8" fmla="*/ 701040 h 1866900"/>
              <a:gd name="connsiteX9" fmla="*/ 358140 w 3718560"/>
              <a:gd name="connsiteY9" fmla="*/ 685800 h 1866900"/>
              <a:gd name="connsiteX10" fmla="*/ 381000 w 3718560"/>
              <a:gd name="connsiteY10" fmla="*/ 678180 h 1866900"/>
              <a:gd name="connsiteX11" fmla="*/ 495300 w 3718560"/>
              <a:gd name="connsiteY11" fmla="*/ 685800 h 1866900"/>
              <a:gd name="connsiteX12" fmla="*/ 533400 w 3718560"/>
              <a:gd name="connsiteY12" fmla="*/ 723900 h 1866900"/>
              <a:gd name="connsiteX13" fmla="*/ 556260 w 3718560"/>
              <a:gd name="connsiteY13" fmla="*/ 739140 h 1866900"/>
              <a:gd name="connsiteX14" fmla="*/ 586740 w 3718560"/>
              <a:gd name="connsiteY14" fmla="*/ 784860 h 1866900"/>
              <a:gd name="connsiteX15" fmla="*/ 624840 w 3718560"/>
              <a:gd name="connsiteY15" fmla="*/ 838200 h 1866900"/>
              <a:gd name="connsiteX16" fmla="*/ 632460 w 3718560"/>
              <a:gd name="connsiteY16" fmla="*/ 861060 h 1866900"/>
              <a:gd name="connsiteX17" fmla="*/ 662940 w 3718560"/>
              <a:gd name="connsiteY17" fmla="*/ 922020 h 1866900"/>
              <a:gd name="connsiteX18" fmla="*/ 670560 w 3718560"/>
              <a:gd name="connsiteY18" fmla="*/ 967740 h 1866900"/>
              <a:gd name="connsiteX19" fmla="*/ 685800 w 3718560"/>
              <a:gd name="connsiteY19" fmla="*/ 990600 h 1866900"/>
              <a:gd name="connsiteX20" fmla="*/ 693420 w 3718560"/>
              <a:gd name="connsiteY20" fmla="*/ 1013460 h 1866900"/>
              <a:gd name="connsiteX21" fmla="*/ 739140 w 3718560"/>
              <a:gd name="connsiteY21" fmla="*/ 1097280 h 1866900"/>
              <a:gd name="connsiteX22" fmla="*/ 762000 w 3718560"/>
              <a:gd name="connsiteY22" fmla="*/ 1158240 h 1866900"/>
              <a:gd name="connsiteX23" fmla="*/ 784860 w 3718560"/>
              <a:gd name="connsiteY23" fmla="*/ 1181100 h 1866900"/>
              <a:gd name="connsiteX24" fmla="*/ 792480 w 3718560"/>
              <a:gd name="connsiteY24" fmla="*/ 1203960 h 1866900"/>
              <a:gd name="connsiteX25" fmla="*/ 845820 w 3718560"/>
              <a:gd name="connsiteY25" fmla="*/ 1280160 h 1866900"/>
              <a:gd name="connsiteX26" fmla="*/ 899160 w 3718560"/>
              <a:gd name="connsiteY26" fmla="*/ 1333500 h 1866900"/>
              <a:gd name="connsiteX27" fmla="*/ 929640 w 3718560"/>
              <a:gd name="connsiteY27" fmla="*/ 1348740 h 1866900"/>
              <a:gd name="connsiteX28" fmla="*/ 982980 w 3718560"/>
              <a:gd name="connsiteY28" fmla="*/ 1363980 h 1866900"/>
              <a:gd name="connsiteX29" fmla="*/ 1036320 w 3718560"/>
              <a:gd name="connsiteY29" fmla="*/ 1356360 h 1866900"/>
              <a:gd name="connsiteX30" fmla="*/ 1059180 w 3718560"/>
              <a:gd name="connsiteY30" fmla="*/ 1348740 h 1866900"/>
              <a:gd name="connsiteX31" fmla="*/ 1089660 w 3718560"/>
              <a:gd name="connsiteY31" fmla="*/ 1341120 h 1866900"/>
              <a:gd name="connsiteX32" fmla="*/ 1120140 w 3718560"/>
              <a:gd name="connsiteY32" fmla="*/ 1310640 h 1866900"/>
              <a:gd name="connsiteX33" fmla="*/ 1158240 w 3718560"/>
              <a:gd name="connsiteY33" fmla="*/ 1280160 h 1866900"/>
              <a:gd name="connsiteX34" fmla="*/ 1173480 w 3718560"/>
              <a:gd name="connsiteY34" fmla="*/ 1242060 h 1866900"/>
              <a:gd name="connsiteX35" fmla="*/ 1188720 w 3718560"/>
              <a:gd name="connsiteY35" fmla="*/ 1211580 h 1866900"/>
              <a:gd name="connsiteX36" fmla="*/ 1203960 w 3718560"/>
              <a:gd name="connsiteY36" fmla="*/ 1165860 h 1866900"/>
              <a:gd name="connsiteX37" fmla="*/ 1226820 w 3718560"/>
              <a:gd name="connsiteY37" fmla="*/ 1097280 h 1866900"/>
              <a:gd name="connsiteX38" fmla="*/ 1234440 w 3718560"/>
              <a:gd name="connsiteY38" fmla="*/ 1036320 h 1866900"/>
              <a:gd name="connsiteX39" fmla="*/ 1242060 w 3718560"/>
              <a:gd name="connsiteY39" fmla="*/ 1013460 h 1866900"/>
              <a:gd name="connsiteX40" fmla="*/ 1264920 w 3718560"/>
              <a:gd name="connsiteY40" fmla="*/ 922020 h 1866900"/>
              <a:gd name="connsiteX41" fmla="*/ 1272540 w 3718560"/>
              <a:gd name="connsiteY41" fmla="*/ 891540 h 1866900"/>
              <a:gd name="connsiteX42" fmla="*/ 1280160 w 3718560"/>
              <a:gd name="connsiteY42" fmla="*/ 861060 h 1866900"/>
              <a:gd name="connsiteX43" fmla="*/ 1272540 w 3718560"/>
              <a:gd name="connsiteY43" fmla="*/ 579120 h 1866900"/>
              <a:gd name="connsiteX44" fmla="*/ 1257300 w 3718560"/>
              <a:gd name="connsiteY44" fmla="*/ 495300 h 1866900"/>
              <a:gd name="connsiteX45" fmla="*/ 1249680 w 3718560"/>
              <a:gd name="connsiteY45" fmla="*/ 472440 h 1866900"/>
              <a:gd name="connsiteX46" fmla="*/ 1234440 w 3718560"/>
              <a:gd name="connsiteY46" fmla="*/ 388620 h 1866900"/>
              <a:gd name="connsiteX47" fmla="*/ 1226820 w 3718560"/>
              <a:gd name="connsiteY47" fmla="*/ 358140 h 1866900"/>
              <a:gd name="connsiteX48" fmla="*/ 1226820 w 3718560"/>
              <a:gd name="connsiteY48" fmla="*/ 106680 h 1866900"/>
              <a:gd name="connsiteX49" fmla="*/ 1234440 w 3718560"/>
              <a:gd name="connsiteY49" fmla="*/ 76200 h 1866900"/>
              <a:gd name="connsiteX50" fmla="*/ 1280160 w 3718560"/>
              <a:gd name="connsiteY50" fmla="*/ 30480 h 1866900"/>
              <a:gd name="connsiteX51" fmla="*/ 1325880 w 3718560"/>
              <a:gd name="connsiteY51" fmla="*/ 0 h 1866900"/>
              <a:gd name="connsiteX52" fmla="*/ 1363980 w 3718560"/>
              <a:gd name="connsiteY52" fmla="*/ 7620 h 1866900"/>
              <a:gd name="connsiteX53" fmla="*/ 1386840 w 3718560"/>
              <a:gd name="connsiteY53" fmla="*/ 38100 h 1866900"/>
              <a:gd name="connsiteX54" fmla="*/ 1402080 w 3718560"/>
              <a:gd name="connsiteY54" fmla="*/ 83820 h 1866900"/>
              <a:gd name="connsiteX55" fmla="*/ 1409700 w 3718560"/>
              <a:gd name="connsiteY55" fmla="*/ 106680 h 1866900"/>
              <a:gd name="connsiteX56" fmla="*/ 1417320 w 3718560"/>
              <a:gd name="connsiteY56" fmla="*/ 129540 h 1866900"/>
              <a:gd name="connsiteX57" fmla="*/ 1432560 w 3718560"/>
              <a:gd name="connsiteY57" fmla="*/ 167640 h 1866900"/>
              <a:gd name="connsiteX58" fmla="*/ 1440180 w 3718560"/>
              <a:gd name="connsiteY58" fmla="*/ 205740 h 1866900"/>
              <a:gd name="connsiteX59" fmla="*/ 1455420 w 3718560"/>
              <a:gd name="connsiteY59" fmla="*/ 236220 h 1866900"/>
              <a:gd name="connsiteX60" fmla="*/ 1478280 w 3718560"/>
              <a:gd name="connsiteY60" fmla="*/ 335280 h 1866900"/>
              <a:gd name="connsiteX61" fmla="*/ 1493520 w 3718560"/>
              <a:gd name="connsiteY61" fmla="*/ 396240 h 1866900"/>
              <a:gd name="connsiteX62" fmla="*/ 1501140 w 3718560"/>
              <a:gd name="connsiteY62" fmla="*/ 434340 h 1866900"/>
              <a:gd name="connsiteX63" fmla="*/ 1524000 w 3718560"/>
              <a:gd name="connsiteY63" fmla="*/ 525780 h 1866900"/>
              <a:gd name="connsiteX64" fmla="*/ 1531620 w 3718560"/>
              <a:gd name="connsiteY64" fmla="*/ 556260 h 1866900"/>
              <a:gd name="connsiteX65" fmla="*/ 1539240 w 3718560"/>
              <a:gd name="connsiteY65" fmla="*/ 579120 h 1866900"/>
              <a:gd name="connsiteX66" fmla="*/ 1554480 w 3718560"/>
              <a:gd name="connsiteY66" fmla="*/ 647700 h 1866900"/>
              <a:gd name="connsiteX67" fmla="*/ 1546860 w 3718560"/>
              <a:gd name="connsiteY67" fmla="*/ 952500 h 1866900"/>
              <a:gd name="connsiteX68" fmla="*/ 1562100 w 3718560"/>
              <a:gd name="connsiteY68" fmla="*/ 1097280 h 1866900"/>
              <a:gd name="connsiteX69" fmla="*/ 1584960 w 3718560"/>
              <a:gd name="connsiteY69" fmla="*/ 1165860 h 1866900"/>
              <a:gd name="connsiteX70" fmla="*/ 1600200 w 3718560"/>
              <a:gd name="connsiteY70" fmla="*/ 1226820 h 1866900"/>
              <a:gd name="connsiteX71" fmla="*/ 1607820 w 3718560"/>
              <a:gd name="connsiteY71" fmla="*/ 1257300 h 1866900"/>
              <a:gd name="connsiteX72" fmla="*/ 1615440 w 3718560"/>
              <a:gd name="connsiteY72" fmla="*/ 1280160 h 1866900"/>
              <a:gd name="connsiteX73" fmla="*/ 1623060 w 3718560"/>
              <a:gd name="connsiteY73" fmla="*/ 1333500 h 1866900"/>
              <a:gd name="connsiteX74" fmla="*/ 1630680 w 3718560"/>
              <a:gd name="connsiteY74" fmla="*/ 1356360 h 1866900"/>
              <a:gd name="connsiteX75" fmla="*/ 1623060 w 3718560"/>
              <a:gd name="connsiteY75" fmla="*/ 1463040 h 1866900"/>
              <a:gd name="connsiteX76" fmla="*/ 1615440 w 3718560"/>
              <a:gd name="connsiteY76" fmla="*/ 1485900 h 1866900"/>
              <a:gd name="connsiteX77" fmla="*/ 1592580 w 3718560"/>
              <a:gd name="connsiteY77" fmla="*/ 1554480 h 1866900"/>
              <a:gd name="connsiteX78" fmla="*/ 1562100 w 3718560"/>
              <a:gd name="connsiteY78" fmla="*/ 1661160 h 1866900"/>
              <a:gd name="connsiteX79" fmla="*/ 1554480 w 3718560"/>
              <a:gd name="connsiteY79" fmla="*/ 1691640 h 1866900"/>
              <a:gd name="connsiteX80" fmla="*/ 1562100 w 3718560"/>
              <a:gd name="connsiteY80" fmla="*/ 1783080 h 1866900"/>
              <a:gd name="connsiteX81" fmla="*/ 1584960 w 3718560"/>
              <a:gd name="connsiteY81" fmla="*/ 1805940 h 1866900"/>
              <a:gd name="connsiteX82" fmla="*/ 1630680 w 3718560"/>
              <a:gd name="connsiteY82" fmla="*/ 1836420 h 1866900"/>
              <a:gd name="connsiteX83" fmla="*/ 1676400 w 3718560"/>
              <a:gd name="connsiteY83" fmla="*/ 1851660 h 1866900"/>
              <a:gd name="connsiteX84" fmla="*/ 1729740 w 3718560"/>
              <a:gd name="connsiteY84" fmla="*/ 1866900 h 1866900"/>
              <a:gd name="connsiteX85" fmla="*/ 2026920 w 3718560"/>
              <a:gd name="connsiteY85" fmla="*/ 1859280 h 1866900"/>
              <a:gd name="connsiteX86" fmla="*/ 2072640 w 3718560"/>
              <a:gd name="connsiteY86" fmla="*/ 1844040 h 1866900"/>
              <a:gd name="connsiteX87" fmla="*/ 2133600 w 3718560"/>
              <a:gd name="connsiteY87" fmla="*/ 1828800 h 1866900"/>
              <a:gd name="connsiteX88" fmla="*/ 2270760 w 3718560"/>
              <a:gd name="connsiteY88" fmla="*/ 1828800 h 1866900"/>
              <a:gd name="connsiteX89" fmla="*/ 2301240 w 3718560"/>
              <a:gd name="connsiteY89" fmla="*/ 1805940 h 1866900"/>
              <a:gd name="connsiteX90" fmla="*/ 2369820 w 3718560"/>
              <a:gd name="connsiteY90" fmla="*/ 1744980 h 1866900"/>
              <a:gd name="connsiteX91" fmla="*/ 2377440 w 3718560"/>
              <a:gd name="connsiteY91" fmla="*/ 1722120 h 1866900"/>
              <a:gd name="connsiteX92" fmla="*/ 2407920 w 3718560"/>
              <a:gd name="connsiteY92" fmla="*/ 1661160 h 1866900"/>
              <a:gd name="connsiteX93" fmla="*/ 2415540 w 3718560"/>
              <a:gd name="connsiteY93" fmla="*/ 1623060 h 1866900"/>
              <a:gd name="connsiteX94" fmla="*/ 2430780 w 3718560"/>
              <a:gd name="connsiteY94" fmla="*/ 1577340 h 1866900"/>
              <a:gd name="connsiteX95" fmla="*/ 2438400 w 3718560"/>
              <a:gd name="connsiteY95" fmla="*/ 1539240 h 1866900"/>
              <a:gd name="connsiteX96" fmla="*/ 2453640 w 3718560"/>
              <a:gd name="connsiteY96" fmla="*/ 1493520 h 1866900"/>
              <a:gd name="connsiteX97" fmla="*/ 2461260 w 3718560"/>
              <a:gd name="connsiteY97" fmla="*/ 1470660 h 1866900"/>
              <a:gd name="connsiteX98" fmla="*/ 2476500 w 3718560"/>
              <a:gd name="connsiteY98" fmla="*/ 1417320 h 1866900"/>
              <a:gd name="connsiteX99" fmla="*/ 2484120 w 3718560"/>
              <a:gd name="connsiteY99" fmla="*/ 1318260 h 1866900"/>
              <a:gd name="connsiteX100" fmla="*/ 2499360 w 3718560"/>
              <a:gd name="connsiteY100" fmla="*/ 1287780 h 1866900"/>
              <a:gd name="connsiteX101" fmla="*/ 2506980 w 3718560"/>
              <a:gd name="connsiteY101" fmla="*/ 1264920 h 1866900"/>
              <a:gd name="connsiteX102" fmla="*/ 2552700 w 3718560"/>
              <a:gd name="connsiteY102" fmla="*/ 1203960 h 1866900"/>
              <a:gd name="connsiteX103" fmla="*/ 2590800 w 3718560"/>
              <a:gd name="connsiteY103" fmla="*/ 1188720 h 1866900"/>
              <a:gd name="connsiteX104" fmla="*/ 2613660 w 3718560"/>
              <a:gd name="connsiteY104" fmla="*/ 1173480 h 1866900"/>
              <a:gd name="connsiteX105" fmla="*/ 2636520 w 3718560"/>
              <a:gd name="connsiteY105" fmla="*/ 1165860 h 1866900"/>
              <a:gd name="connsiteX106" fmla="*/ 2712720 w 3718560"/>
              <a:gd name="connsiteY106" fmla="*/ 1127760 h 1866900"/>
              <a:gd name="connsiteX107" fmla="*/ 2750820 w 3718560"/>
              <a:gd name="connsiteY107" fmla="*/ 1104900 h 1866900"/>
              <a:gd name="connsiteX108" fmla="*/ 2781300 w 3718560"/>
              <a:gd name="connsiteY108" fmla="*/ 1089660 h 1866900"/>
              <a:gd name="connsiteX109" fmla="*/ 2804160 w 3718560"/>
              <a:gd name="connsiteY109" fmla="*/ 1082040 h 1866900"/>
              <a:gd name="connsiteX110" fmla="*/ 2895600 w 3718560"/>
              <a:gd name="connsiteY110" fmla="*/ 1005840 h 1866900"/>
              <a:gd name="connsiteX111" fmla="*/ 2910840 w 3718560"/>
              <a:gd name="connsiteY111" fmla="*/ 982980 h 1866900"/>
              <a:gd name="connsiteX112" fmla="*/ 2933700 w 3718560"/>
              <a:gd name="connsiteY112" fmla="*/ 906780 h 1866900"/>
              <a:gd name="connsiteX113" fmla="*/ 2948940 w 3718560"/>
              <a:gd name="connsiteY113" fmla="*/ 845820 h 1866900"/>
              <a:gd name="connsiteX114" fmla="*/ 2994660 w 3718560"/>
              <a:gd name="connsiteY114" fmla="*/ 800100 h 1866900"/>
              <a:gd name="connsiteX115" fmla="*/ 3032760 w 3718560"/>
              <a:gd name="connsiteY115" fmla="*/ 754380 h 1866900"/>
              <a:gd name="connsiteX116" fmla="*/ 3055620 w 3718560"/>
              <a:gd name="connsiteY116" fmla="*/ 746760 h 1866900"/>
              <a:gd name="connsiteX117" fmla="*/ 3086100 w 3718560"/>
              <a:gd name="connsiteY117" fmla="*/ 754380 h 1866900"/>
              <a:gd name="connsiteX118" fmla="*/ 3108960 w 3718560"/>
              <a:gd name="connsiteY118" fmla="*/ 769620 h 1866900"/>
              <a:gd name="connsiteX119" fmla="*/ 3208020 w 3718560"/>
              <a:gd name="connsiteY119" fmla="*/ 762000 h 1866900"/>
              <a:gd name="connsiteX120" fmla="*/ 3253740 w 3718560"/>
              <a:gd name="connsiteY120" fmla="*/ 731520 h 1866900"/>
              <a:gd name="connsiteX121" fmla="*/ 3307080 w 3718560"/>
              <a:gd name="connsiteY121" fmla="*/ 701040 h 1866900"/>
              <a:gd name="connsiteX122" fmla="*/ 3329940 w 3718560"/>
              <a:gd name="connsiteY122" fmla="*/ 678180 h 1866900"/>
              <a:gd name="connsiteX123" fmla="*/ 3383280 w 3718560"/>
              <a:gd name="connsiteY123" fmla="*/ 655320 h 1866900"/>
              <a:gd name="connsiteX124" fmla="*/ 3505200 w 3718560"/>
              <a:gd name="connsiteY124" fmla="*/ 647700 h 1866900"/>
              <a:gd name="connsiteX125" fmla="*/ 3543300 w 3718560"/>
              <a:gd name="connsiteY125" fmla="*/ 640080 h 1866900"/>
              <a:gd name="connsiteX126" fmla="*/ 3589020 w 3718560"/>
              <a:gd name="connsiteY126" fmla="*/ 632460 h 1866900"/>
              <a:gd name="connsiteX127" fmla="*/ 3611880 w 3718560"/>
              <a:gd name="connsiteY127" fmla="*/ 617220 h 1866900"/>
              <a:gd name="connsiteX128" fmla="*/ 3657600 w 3718560"/>
              <a:gd name="connsiteY128" fmla="*/ 601980 h 1866900"/>
              <a:gd name="connsiteX129" fmla="*/ 3680460 w 3718560"/>
              <a:gd name="connsiteY129" fmla="*/ 594360 h 1866900"/>
              <a:gd name="connsiteX130" fmla="*/ 3718560 w 3718560"/>
              <a:gd name="connsiteY130" fmla="*/ 57912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718560" h="1866900">
                <a:moveTo>
                  <a:pt x="0" y="815340"/>
                </a:moveTo>
                <a:cubicBezTo>
                  <a:pt x="12700" y="807720"/>
                  <a:pt x="25541" y="800330"/>
                  <a:pt x="38100" y="792480"/>
                </a:cubicBezTo>
                <a:cubicBezTo>
                  <a:pt x="45866" y="787626"/>
                  <a:pt x="52769" y="781336"/>
                  <a:pt x="60960" y="777240"/>
                </a:cubicBezTo>
                <a:cubicBezTo>
                  <a:pt x="68144" y="773648"/>
                  <a:pt x="76636" y="773212"/>
                  <a:pt x="83820" y="769620"/>
                </a:cubicBezTo>
                <a:cubicBezTo>
                  <a:pt x="92011" y="765524"/>
                  <a:pt x="98262" y="757988"/>
                  <a:pt x="106680" y="754380"/>
                </a:cubicBezTo>
                <a:cubicBezTo>
                  <a:pt x="116306" y="750255"/>
                  <a:pt x="127129" y="749769"/>
                  <a:pt x="137160" y="746760"/>
                </a:cubicBezTo>
                <a:cubicBezTo>
                  <a:pt x="152547" y="742144"/>
                  <a:pt x="167295" y="735416"/>
                  <a:pt x="182880" y="731520"/>
                </a:cubicBezTo>
                <a:cubicBezTo>
                  <a:pt x="203200" y="726440"/>
                  <a:pt x="223969" y="722904"/>
                  <a:pt x="243840" y="716280"/>
                </a:cubicBezTo>
                <a:cubicBezTo>
                  <a:pt x="309245" y="694478"/>
                  <a:pt x="205134" y="727861"/>
                  <a:pt x="312420" y="701040"/>
                </a:cubicBezTo>
                <a:cubicBezTo>
                  <a:pt x="328005" y="697144"/>
                  <a:pt x="342900" y="690880"/>
                  <a:pt x="358140" y="685800"/>
                </a:cubicBezTo>
                <a:lnTo>
                  <a:pt x="381000" y="678180"/>
                </a:lnTo>
                <a:cubicBezTo>
                  <a:pt x="419100" y="680720"/>
                  <a:pt x="457635" y="679522"/>
                  <a:pt x="495300" y="685800"/>
                </a:cubicBezTo>
                <a:cubicBezTo>
                  <a:pt x="519684" y="689864"/>
                  <a:pt x="519176" y="709676"/>
                  <a:pt x="533400" y="723900"/>
                </a:cubicBezTo>
                <a:cubicBezTo>
                  <a:pt x="539876" y="730376"/>
                  <a:pt x="548640" y="734060"/>
                  <a:pt x="556260" y="739140"/>
                </a:cubicBezTo>
                <a:cubicBezTo>
                  <a:pt x="566420" y="754380"/>
                  <a:pt x="575750" y="770207"/>
                  <a:pt x="586740" y="784860"/>
                </a:cubicBezTo>
                <a:cubicBezTo>
                  <a:pt x="591917" y="791763"/>
                  <a:pt x="619269" y="827058"/>
                  <a:pt x="624840" y="838200"/>
                </a:cubicBezTo>
                <a:cubicBezTo>
                  <a:pt x="628432" y="845384"/>
                  <a:pt x="629136" y="853748"/>
                  <a:pt x="632460" y="861060"/>
                </a:cubicBezTo>
                <a:cubicBezTo>
                  <a:pt x="641861" y="881742"/>
                  <a:pt x="662940" y="922020"/>
                  <a:pt x="662940" y="922020"/>
                </a:cubicBezTo>
                <a:cubicBezTo>
                  <a:pt x="665480" y="937260"/>
                  <a:pt x="665674" y="953083"/>
                  <a:pt x="670560" y="967740"/>
                </a:cubicBezTo>
                <a:cubicBezTo>
                  <a:pt x="673456" y="976428"/>
                  <a:pt x="681704" y="982409"/>
                  <a:pt x="685800" y="990600"/>
                </a:cubicBezTo>
                <a:cubicBezTo>
                  <a:pt x="689392" y="997784"/>
                  <a:pt x="690096" y="1006148"/>
                  <a:pt x="693420" y="1013460"/>
                </a:cubicBezTo>
                <a:cubicBezTo>
                  <a:pt x="718117" y="1067793"/>
                  <a:pt x="715280" y="1061490"/>
                  <a:pt x="739140" y="1097280"/>
                </a:cubicBezTo>
                <a:cubicBezTo>
                  <a:pt x="745276" y="1121824"/>
                  <a:pt x="746674" y="1136784"/>
                  <a:pt x="762000" y="1158240"/>
                </a:cubicBezTo>
                <a:cubicBezTo>
                  <a:pt x="768264" y="1167009"/>
                  <a:pt x="777240" y="1173480"/>
                  <a:pt x="784860" y="1181100"/>
                </a:cubicBezTo>
                <a:cubicBezTo>
                  <a:pt x="787400" y="1188720"/>
                  <a:pt x="788579" y="1196939"/>
                  <a:pt x="792480" y="1203960"/>
                </a:cubicBezTo>
                <a:cubicBezTo>
                  <a:pt x="797650" y="1213266"/>
                  <a:pt x="834404" y="1267603"/>
                  <a:pt x="845820" y="1280160"/>
                </a:cubicBezTo>
                <a:cubicBezTo>
                  <a:pt x="862734" y="1298766"/>
                  <a:pt x="876670" y="1322255"/>
                  <a:pt x="899160" y="1333500"/>
                </a:cubicBezTo>
                <a:cubicBezTo>
                  <a:pt x="909320" y="1338580"/>
                  <a:pt x="919199" y="1344265"/>
                  <a:pt x="929640" y="1348740"/>
                </a:cubicBezTo>
                <a:cubicBezTo>
                  <a:pt x="944944" y="1355299"/>
                  <a:pt x="967513" y="1360113"/>
                  <a:pt x="982980" y="1363980"/>
                </a:cubicBezTo>
                <a:cubicBezTo>
                  <a:pt x="1000760" y="1361440"/>
                  <a:pt x="1018708" y="1359882"/>
                  <a:pt x="1036320" y="1356360"/>
                </a:cubicBezTo>
                <a:cubicBezTo>
                  <a:pt x="1044196" y="1354785"/>
                  <a:pt x="1051457" y="1350947"/>
                  <a:pt x="1059180" y="1348740"/>
                </a:cubicBezTo>
                <a:cubicBezTo>
                  <a:pt x="1069250" y="1345863"/>
                  <a:pt x="1079500" y="1343660"/>
                  <a:pt x="1089660" y="1341120"/>
                </a:cubicBezTo>
                <a:cubicBezTo>
                  <a:pt x="1099820" y="1330960"/>
                  <a:pt x="1109401" y="1320186"/>
                  <a:pt x="1120140" y="1310640"/>
                </a:cubicBezTo>
                <a:cubicBezTo>
                  <a:pt x="1132296" y="1299835"/>
                  <a:pt x="1148255" y="1292998"/>
                  <a:pt x="1158240" y="1280160"/>
                </a:cubicBezTo>
                <a:cubicBezTo>
                  <a:pt x="1166638" y="1269363"/>
                  <a:pt x="1167925" y="1254559"/>
                  <a:pt x="1173480" y="1242060"/>
                </a:cubicBezTo>
                <a:cubicBezTo>
                  <a:pt x="1178093" y="1231680"/>
                  <a:pt x="1184501" y="1222127"/>
                  <a:pt x="1188720" y="1211580"/>
                </a:cubicBezTo>
                <a:cubicBezTo>
                  <a:pt x="1194686" y="1196665"/>
                  <a:pt x="1197994" y="1180775"/>
                  <a:pt x="1203960" y="1165860"/>
                </a:cubicBezTo>
                <a:cubicBezTo>
                  <a:pt x="1214926" y="1138444"/>
                  <a:pt x="1222133" y="1125405"/>
                  <a:pt x="1226820" y="1097280"/>
                </a:cubicBezTo>
                <a:cubicBezTo>
                  <a:pt x="1230187" y="1077080"/>
                  <a:pt x="1230777" y="1056468"/>
                  <a:pt x="1234440" y="1036320"/>
                </a:cubicBezTo>
                <a:cubicBezTo>
                  <a:pt x="1235877" y="1028417"/>
                  <a:pt x="1239947" y="1021209"/>
                  <a:pt x="1242060" y="1013460"/>
                </a:cubicBezTo>
                <a:lnTo>
                  <a:pt x="1264920" y="922020"/>
                </a:lnTo>
                <a:lnTo>
                  <a:pt x="1272540" y="891540"/>
                </a:lnTo>
                <a:lnTo>
                  <a:pt x="1280160" y="861060"/>
                </a:lnTo>
                <a:cubicBezTo>
                  <a:pt x="1277620" y="767080"/>
                  <a:pt x="1276908" y="673033"/>
                  <a:pt x="1272540" y="579120"/>
                </a:cubicBezTo>
                <a:cubicBezTo>
                  <a:pt x="1272152" y="570773"/>
                  <a:pt x="1260103" y="506512"/>
                  <a:pt x="1257300" y="495300"/>
                </a:cubicBezTo>
                <a:cubicBezTo>
                  <a:pt x="1255352" y="487508"/>
                  <a:pt x="1251628" y="480232"/>
                  <a:pt x="1249680" y="472440"/>
                </a:cubicBezTo>
                <a:cubicBezTo>
                  <a:pt x="1241507" y="439750"/>
                  <a:pt x="1241234" y="422589"/>
                  <a:pt x="1234440" y="388620"/>
                </a:cubicBezTo>
                <a:cubicBezTo>
                  <a:pt x="1232386" y="378351"/>
                  <a:pt x="1229360" y="368300"/>
                  <a:pt x="1226820" y="358140"/>
                </a:cubicBezTo>
                <a:cubicBezTo>
                  <a:pt x="1215808" y="237012"/>
                  <a:pt x="1214591" y="265659"/>
                  <a:pt x="1226820" y="106680"/>
                </a:cubicBezTo>
                <a:cubicBezTo>
                  <a:pt x="1227623" y="96238"/>
                  <a:pt x="1229756" y="85567"/>
                  <a:pt x="1234440" y="76200"/>
                </a:cubicBezTo>
                <a:cubicBezTo>
                  <a:pt x="1253214" y="38652"/>
                  <a:pt x="1253642" y="52579"/>
                  <a:pt x="1280160" y="30480"/>
                </a:cubicBezTo>
                <a:cubicBezTo>
                  <a:pt x="1318213" y="-1231"/>
                  <a:pt x="1285706" y="13391"/>
                  <a:pt x="1325880" y="0"/>
                </a:cubicBezTo>
                <a:cubicBezTo>
                  <a:pt x="1338580" y="2540"/>
                  <a:pt x="1352997" y="756"/>
                  <a:pt x="1363980" y="7620"/>
                </a:cubicBezTo>
                <a:cubicBezTo>
                  <a:pt x="1374750" y="14351"/>
                  <a:pt x="1381160" y="26741"/>
                  <a:pt x="1386840" y="38100"/>
                </a:cubicBezTo>
                <a:cubicBezTo>
                  <a:pt x="1394024" y="52468"/>
                  <a:pt x="1397000" y="68580"/>
                  <a:pt x="1402080" y="83820"/>
                </a:cubicBezTo>
                <a:lnTo>
                  <a:pt x="1409700" y="106680"/>
                </a:lnTo>
                <a:cubicBezTo>
                  <a:pt x="1412240" y="114300"/>
                  <a:pt x="1414337" y="122082"/>
                  <a:pt x="1417320" y="129540"/>
                </a:cubicBezTo>
                <a:cubicBezTo>
                  <a:pt x="1422400" y="142240"/>
                  <a:pt x="1428630" y="154539"/>
                  <a:pt x="1432560" y="167640"/>
                </a:cubicBezTo>
                <a:cubicBezTo>
                  <a:pt x="1436282" y="180045"/>
                  <a:pt x="1436084" y="193453"/>
                  <a:pt x="1440180" y="205740"/>
                </a:cubicBezTo>
                <a:cubicBezTo>
                  <a:pt x="1443772" y="216516"/>
                  <a:pt x="1451828" y="225444"/>
                  <a:pt x="1455420" y="236220"/>
                </a:cubicBezTo>
                <a:cubicBezTo>
                  <a:pt x="1469498" y="278455"/>
                  <a:pt x="1469213" y="295989"/>
                  <a:pt x="1478280" y="335280"/>
                </a:cubicBezTo>
                <a:cubicBezTo>
                  <a:pt x="1482990" y="355689"/>
                  <a:pt x="1489412" y="375701"/>
                  <a:pt x="1493520" y="396240"/>
                </a:cubicBezTo>
                <a:cubicBezTo>
                  <a:pt x="1496060" y="408940"/>
                  <a:pt x="1498228" y="421720"/>
                  <a:pt x="1501140" y="434340"/>
                </a:cubicBezTo>
                <a:lnTo>
                  <a:pt x="1524000" y="525780"/>
                </a:lnTo>
                <a:cubicBezTo>
                  <a:pt x="1526540" y="535940"/>
                  <a:pt x="1528308" y="546325"/>
                  <a:pt x="1531620" y="556260"/>
                </a:cubicBezTo>
                <a:cubicBezTo>
                  <a:pt x="1534160" y="563880"/>
                  <a:pt x="1537498" y="571279"/>
                  <a:pt x="1539240" y="579120"/>
                </a:cubicBezTo>
                <a:cubicBezTo>
                  <a:pt x="1557121" y="659584"/>
                  <a:pt x="1537326" y="596239"/>
                  <a:pt x="1554480" y="647700"/>
                </a:cubicBezTo>
                <a:cubicBezTo>
                  <a:pt x="1551940" y="749300"/>
                  <a:pt x="1546860" y="850868"/>
                  <a:pt x="1546860" y="952500"/>
                </a:cubicBezTo>
                <a:cubicBezTo>
                  <a:pt x="1546860" y="968109"/>
                  <a:pt x="1555505" y="1068702"/>
                  <a:pt x="1562100" y="1097280"/>
                </a:cubicBezTo>
                <a:cubicBezTo>
                  <a:pt x="1584960" y="1196340"/>
                  <a:pt x="1569720" y="1104900"/>
                  <a:pt x="1584960" y="1165860"/>
                </a:cubicBezTo>
                <a:lnTo>
                  <a:pt x="1600200" y="1226820"/>
                </a:lnTo>
                <a:cubicBezTo>
                  <a:pt x="1602740" y="1236980"/>
                  <a:pt x="1604508" y="1247365"/>
                  <a:pt x="1607820" y="1257300"/>
                </a:cubicBezTo>
                <a:lnTo>
                  <a:pt x="1615440" y="1280160"/>
                </a:lnTo>
                <a:cubicBezTo>
                  <a:pt x="1617980" y="1297940"/>
                  <a:pt x="1619538" y="1315888"/>
                  <a:pt x="1623060" y="1333500"/>
                </a:cubicBezTo>
                <a:cubicBezTo>
                  <a:pt x="1624635" y="1341376"/>
                  <a:pt x="1630680" y="1348328"/>
                  <a:pt x="1630680" y="1356360"/>
                </a:cubicBezTo>
                <a:cubicBezTo>
                  <a:pt x="1630680" y="1392011"/>
                  <a:pt x="1627225" y="1427634"/>
                  <a:pt x="1623060" y="1463040"/>
                </a:cubicBezTo>
                <a:cubicBezTo>
                  <a:pt x="1622122" y="1471017"/>
                  <a:pt x="1617647" y="1478177"/>
                  <a:pt x="1615440" y="1485900"/>
                </a:cubicBezTo>
                <a:cubicBezTo>
                  <a:pt x="1592329" y="1566789"/>
                  <a:pt x="1627610" y="1458149"/>
                  <a:pt x="1592580" y="1554480"/>
                </a:cubicBezTo>
                <a:cubicBezTo>
                  <a:pt x="1575089" y="1602580"/>
                  <a:pt x="1575535" y="1607420"/>
                  <a:pt x="1562100" y="1661160"/>
                </a:cubicBezTo>
                <a:lnTo>
                  <a:pt x="1554480" y="1691640"/>
                </a:lnTo>
                <a:cubicBezTo>
                  <a:pt x="1557020" y="1722120"/>
                  <a:pt x="1554219" y="1753527"/>
                  <a:pt x="1562100" y="1783080"/>
                </a:cubicBezTo>
                <a:cubicBezTo>
                  <a:pt x="1564877" y="1793492"/>
                  <a:pt x="1576454" y="1799324"/>
                  <a:pt x="1584960" y="1805940"/>
                </a:cubicBezTo>
                <a:cubicBezTo>
                  <a:pt x="1599418" y="1817185"/>
                  <a:pt x="1613304" y="1830628"/>
                  <a:pt x="1630680" y="1836420"/>
                </a:cubicBezTo>
                <a:cubicBezTo>
                  <a:pt x="1645920" y="1841500"/>
                  <a:pt x="1660815" y="1847764"/>
                  <a:pt x="1676400" y="1851660"/>
                </a:cubicBezTo>
                <a:cubicBezTo>
                  <a:pt x="1714672" y="1861228"/>
                  <a:pt x="1696945" y="1855968"/>
                  <a:pt x="1729740" y="1866900"/>
                </a:cubicBezTo>
                <a:cubicBezTo>
                  <a:pt x="1828800" y="1864360"/>
                  <a:pt x="1928047" y="1865872"/>
                  <a:pt x="2026920" y="1859280"/>
                </a:cubicBezTo>
                <a:cubicBezTo>
                  <a:pt x="2042949" y="1858211"/>
                  <a:pt x="2056888" y="1847190"/>
                  <a:pt x="2072640" y="1844040"/>
                </a:cubicBezTo>
                <a:cubicBezTo>
                  <a:pt x="2118616" y="1834845"/>
                  <a:pt x="2098453" y="1840516"/>
                  <a:pt x="2133600" y="1828800"/>
                </a:cubicBezTo>
                <a:cubicBezTo>
                  <a:pt x="2178464" y="1833286"/>
                  <a:pt x="2225956" y="1843735"/>
                  <a:pt x="2270760" y="1828800"/>
                </a:cubicBezTo>
                <a:cubicBezTo>
                  <a:pt x="2282808" y="1824784"/>
                  <a:pt x="2291748" y="1814377"/>
                  <a:pt x="2301240" y="1805940"/>
                </a:cubicBezTo>
                <a:cubicBezTo>
                  <a:pt x="2385984" y="1730612"/>
                  <a:pt x="2298339" y="1798591"/>
                  <a:pt x="2369820" y="1744980"/>
                </a:cubicBezTo>
                <a:cubicBezTo>
                  <a:pt x="2372360" y="1737360"/>
                  <a:pt x="2373848" y="1729304"/>
                  <a:pt x="2377440" y="1722120"/>
                </a:cubicBezTo>
                <a:cubicBezTo>
                  <a:pt x="2401027" y="1674946"/>
                  <a:pt x="2388144" y="1727080"/>
                  <a:pt x="2407920" y="1661160"/>
                </a:cubicBezTo>
                <a:cubicBezTo>
                  <a:pt x="2411642" y="1648755"/>
                  <a:pt x="2412132" y="1635555"/>
                  <a:pt x="2415540" y="1623060"/>
                </a:cubicBezTo>
                <a:cubicBezTo>
                  <a:pt x="2419767" y="1607562"/>
                  <a:pt x="2427630" y="1593092"/>
                  <a:pt x="2430780" y="1577340"/>
                </a:cubicBezTo>
                <a:cubicBezTo>
                  <a:pt x="2433320" y="1564640"/>
                  <a:pt x="2434992" y="1551735"/>
                  <a:pt x="2438400" y="1539240"/>
                </a:cubicBezTo>
                <a:cubicBezTo>
                  <a:pt x="2442627" y="1523742"/>
                  <a:pt x="2448560" y="1508760"/>
                  <a:pt x="2453640" y="1493520"/>
                </a:cubicBezTo>
                <a:cubicBezTo>
                  <a:pt x="2456180" y="1485900"/>
                  <a:pt x="2459312" y="1478452"/>
                  <a:pt x="2461260" y="1470660"/>
                </a:cubicBezTo>
                <a:cubicBezTo>
                  <a:pt x="2470828" y="1432388"/>
                  <a:pt x="2465568" y="1450115"/>
                  <a:pt x="2476500" y="1417320"/>
                </a:cubicBezTo>
                <a:cubicBezTo>
                  <a:pt x="2479040" y="1384300"/>
                  <a:pt x="2478365" y="1350874"/>
                  <a:pt x="2484120" y="1318260"/>
                </a:cubicBezTo>
                <a:cubicBezTo>
                  <a:pt x="2486094" y="1307074"/>
                  <a:pt x="2494885" y="1298221"/>
                  <a:pt x="2499360" y="1287780"/>
                </a:cubicBezTo>
                <a:cubicBezTo>
                  <a:pt x="2502524" y="1280397"/>
                  <a:pt x="2502668" y="1271696"/>
                  <a:pt x="2506980" y="1264920"/>
                </a:cubicBezTo>
                <a:cubicBezTo>
                  <a:pt x="2520617" y="1243491"/>
                  <a:pt x="2529117" y="1213393"/>
                  <a:pt x="2552700" y="1203960"/>
                </a:cubicBezTo>
                <a:cubicBezTo>
                  <a:pt x="2565400" y="1198880"/>
                  <a:pt x="2578566" y="1194837"/>
                  <a:pt x="2590800" y="1188720"/>
                </a:cubicBezTo>
                <a:cubicBezTo>
                  <a:pt x="2598991" y="1184624"/>
                  <a:pt x="2605469" y="1177576"/>
                  <a:pt x="2613660" y="1173480"/>
                </a:cubicBezTo>
                <a:cubicBezTo>
                  <a:pt x="2620844" y="1169888"/>
                  <a:pt x="2629499" y="1169761"/>
                  <a:pt x="2636520" y="1165860"/>
                </a:cubicBezTo>
                <a:cubicBezTo>
                  <a:pt x="2710748" y="1124622"/>
                  <a:pt x="2653153" y="1142652"/>
                  <a:pt x="2712720" y="1127760"/>
                </a:cubicBezTo>
                <a:cubicBezTo>
                  <a:pt x="2725420" y="1120140"/>
                  <a:pt x="2737873" y="1112093"/>
                  <a:pt x="2750820" y="1104900"/>
                </a:cubicBezTo>
                <a:cubicBezTo>
                  <a:pt x="2760750" y="1099383"/>
                  <a:pt x="2770859" y="1094135"/>
                  <a:pt x="2781300" y="1089660"/>
                </a:cubicBezTo>
                <a:cubicBezTo>
                  <a:pt x="2788683" y="1086496"/>
                  <a:pt x="2797139" y="1085941"/>
                  <a:pt x="2804160" y="1082040"/>
                </a:cubicBezTo>
                <a:cubicBezTo>
                  <a:pt x="2833927" y="1065503"/>
                  <a:pt x="2876802" y="1034038"/>
                  <a:pt x="2895600" y="1005840"/>
                </a:cubicBezTo>
                <a:cubicBezTo>
                  <a:pt x="2900680" y="998220"/>
                  <a:pt x="2907121" y="991349"/>
                  <a:pt x="2910840" y="982980"/>
                </a:cubicBezTo>
                <a:cubicBezTo>
                  <a:pt x="2919282" y="963985"/>
                  <a:pt x="2928774" y="928945"/>
                  <a:pt x="2933700" y="906780"/>
                </a:cubicBezTo>
                <a:cubicBezTo>
                  <a:pt x="2934250" y="904303"/>
                  <a:pt x="2942586" y="853990"/>
                  <a:pt x="2948940" y="845820"/>
                </a:cubicBezTo>
                <a:cubicBezTo>
                  <a:pt x="2962172" y="828807"/>
                  <a:pt x="2982705" y="818033"/>
                  <a:pt x="2994660" y="800100"/>
                </a:cubicBezTo>
                <a:cubicBezTo>
                  <a:pt x="3005905" y="783232"/>
                  <a:pt x="3015159" y="766114"/>
                  <a:pt x="3032760" y="754380"/>
                </a:cubicBezTo>
                <a:cubicBezTo>
                  <a:pt x="3039443" y="749925"/>
                  <a:pt x="3048000" y="749300"/>
                  <a:pt x="3055620" y="746760"/>
                </a:cubicBezTo>
                <a:cubicBezTo>
                  <a:pt x="3065780" y="749300"/>
                  <a:pt x="3076474" y="750255"/>
                  <a:pt x="3086100" y="754380"/>
                </a:cubicBezTo>
                <a:cubicBezTo>
                  <a:pt x="3094518" y="757988"/>
                  <a:pt x="3099820" y="769049"/>
                  <a:pt x="3108960" y="769620"/>
                </a:cubicBezTo>
                <a:cubicBezTo>
                  <a:pt x="3142013" y="771686"/>
                  <a:pt x="3175000" y="764540"/>
                  <a:pt x="3208020" y="762000"/>
                </a:cubicBezTo>
                <a:cubicBezTo>
                  <a:pt x="3223260" y="751840"/>
                  <a:pt x="3237357" y="739711"/>
                  <a:pt x="3253740" y="731520"/>
                </a:cubicBezTo>
                <a:cubicBezTo>
                  <a:pt x="3272373" y="722204"/>
                  <a:pt x="3290924" y="714503"/>
                  <a:pt x="3307080" y="701040"/>
                </a:cubicBezTo>
                <a:cubicBezTo>
                  <a:pt x="3315359" y="694141"/>
                  <a:pt x="3321171" y="684444"/>
                  <a:pt x="3329940" y="678180"/>
                </a:cubicBezTo>
                <a:cubicBezTo>
                  <a:pt x="3336538" y="673467"/>
                  <a:pt x="3371611" y="656548"/>
                  <a:pt x="3383280" y="655320"/>
                </a:cubicBezTo>
                <a:cubicBezTo>
                  <a:pt x="3423776" y="651057"/>
                  <a:pt x="3464560" y="650240"/>
                  <a:pt x="3505200" y="647700"/>
                </a:cubicBezTo>
                <a:lnTo>
                  <a:pt x="3543300" y="640080"/>
                </a:lnTo>
                <a:cubicBezTo>
                  <a:pt x="3558501" y="637316"/>
                  <a:pt x="3574363" y="637346"/>
                  <a:pt x="3589020" y="632460"/>
                </a:cubicBezTo>
                <a:cubicBezTo>
                  <a:pt x="3597708" y="629564"/>
                  <a:pt x="3603511" y="620939"/>
                  <a:pt x="3611880" y="617220"/>
                </a:cubicBezTo>
                <a:cubicBezTo>
                  <a:pt x="3626560" y="610696"/>
                  <a:pt x="3642360" y="607060"/>
                  <a:pt x="3657600" y="601980"/>
                </a:cubicBezTo>
                <a:cubicBezTo>
                  <a:pt x="3665220" y="599440"/>
                  <a:pt x="3673777" y="598815"/>
                  <a:pt x="3680460" y="594360"/>
                </a:cubicBezTo>
                <a:cubicBezTo>
                  <a:pt x="3707547" y="576302"/>
                  <a:pt x="3694162" y="579120"/>
                  <a:pt x="3718560" y="57912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E28E728-EE44-453F-859B-E94D5B7FFDF2}"/>
              </a:ext>
            </a:extLst>
          </p:cNvPr>
          <p:cNvSpPr/>
          <p:nvPr/>
        </p:nvSpPr>
        <p:spPr>
          <a:xfrm>
            <a:off x="1097280" y="4175760"/>
            <a:ext cx="3741420" cy="1264920"/>
          </a:xfrm>
          <a:custGeom>
            <a:avLst/>
            <a:gdLst>
              <a:gd name="connsiteX0" fmla="*/ 0 w 3741420"/>
              <a:gd name="connsiteY0" fmla="*/ 152400 h 1264920"/>
              <a:gd name="connsiteX1" fmla="*/ 91440 w 3741420"/>
              <a:gd name="connsiteY1" fmla="*/ 137160 h 1264920"/>
              <a:gd name="connsiteX2" fmla="*/ 137160 w 3741420"/>
              <a:gd name="connsiteY2" fmla="*/ 121920 h 1264920"/>
              <a:gd name="connsiteX3" fmla="*/ 175260 w 3741420"/>
              <a:gd name="connsiteY3" fmla="*/ 106680 h 1264920"/>
              <a:gd name="connsiteX4" fmla="*/ 236220 w 3741420"/>
              <a:gd name="connsiteY4" fmla="*/ 91440 h 1264920"/>
              <a:gd name="connsiteX5" fmla="*/ 320040 w 3741420"/>
              <a:gd name="connsiteY5" fmla="*/ 60960 h 1264920"/>
              <a:gd name="connsiteX6" fmla="*/ 350520 w 3741420"/>
              <a:gd name="connsiteY6" fmla="*/ 53340 h 1264920"/>
              <a:gd name="connsiteX7" fmla="*/ 396240 w 3741420"/>
              <a:gd name="connsiteY7" fmla="*/ 22860 h 1264920"/>
              <a:gd name="connsiteX8" fmla="*/ 449580 w 3741420"/>
              <a:gd name="connsiteY8" fmla="*/ 7620 h 1264920"/>
              <a:gd name="connsiteX9" fmla="*/ 480060 w 3741420"/>
              <a:gd name="connsiteY9" fmla="*/ 0 h 1264920"/>
              <a:gd name="connsiteX10" fmla="*/ 571500 w 3741420"/>
              <a:gd name="connsiteY10" fmla="*/ 7620 h 1264920"/>
              <a:gd name="connsiteX11" fmla="*/ 594360 w 3741420"/>
              <a:gd name="connsiteY11" fmla="*/ 22860 h 1264920"/>
              <a:gd name="connsiteX12" fmla="*/ 632460 w 3741420"/>
              <a:gd name="connsiteY12" fmla="*/ 76200 h 1264920"/>
              <a:gd name="connsiteX13" fmla="*/ 662940 w 3741420"/>
              <a:gd name="connsiteY13" fmla="*/ 106680 h 1264920"/>
              <a:gd name="connsiteX14" fmla="*/ 685800 w 3741420"/>
              <a:gd name="connsiteY14" fmla="*/ 167640 h 1264920"/>
              <a:gd name="connsiteX15" fmla="*/ 693420 w 3741420"/>
              <a:gd name="connsiteY15" fmla="*/ 190500 h 1264920"/>
              <a:gd name="connsiteX16" fmla="*/ 708660 w 3741420"/>
              <a:gd name="connsiteY16" fmla="*/ 228600 h 1264920"/>
              <a:gd name="connsiteX17" fmla="*/ 723900 w 3741420"/>
              <a:gd name="connsiteY17" fmla="*/ 274320 h 1264920"/>
              <a:gd name="connsiteX18" fmla="*/ 739140 w 3741420"/>
              <a:gd name="connsiteY18" fmla="*/ 312420 h 1264920"/>
              <a:gd name="connsiteX19" fmla="*/ 754380 w 3741420"/>
              <a:gd name="connsiteY19" fmla="*/ 358140 h 1264920"/>
              <a:gd name="connsiteX20" fmla="*/ 769620 w 3741420"/>
              <a:gd name="connsiteY20" fmla="*/ 381000 h 1264920"/>
              <a:gd name="connsiteX21" fmla="*/ 784860 w 3741420"/>
              <a:gd name="connsiteY21" fmla="*/ 419100 h 1264920"/>
              <a:gd name="connsiteX22" fmla="*/ 868680 w 3741420"/>
              <a:gd name="connsiteY22" fmla="*/ 533400 h 1264920"/>
              <a:gd name="connsiteX23" fmla="*/ 937260 w 3741420"/>
              <a:gd name="connsiteY23" fmla="*/ 640080 h 1264920"/>
              <a:gd name="connsiteX24" fmla="*/ 1013460 w 3741420"/>
              <a:gd name="connsiteY24" fmla="*/ 708660 h 1264920"/>
              <a:gd name="connsiteX25" fmla="*/ 1066800 w 3741420"/>
              <a:gd name="connsiteY25" fmla="*/ 777240 h 1264920"/>
              <a:gd name="connsiteX26" fmla="*/ 1104900 w 3741420"/>
              <a:gd name="connsiteY26" fmla="*/ 807720 h 1264920"/>
              <a:gd name="connsiteX27" fmla="*/ 1135380 w 3741420"/>
              <a:gd name="connsiteY27" fmla="*/ 845820 h 1264920"/>
              <a:gd name="connsiteX28" fmla="*/ 1173480 w 3741420"/>
              <a:gd name="connsiteY28" fmla="*/ 868680 h 1264920"/>
              <a:gd name="connsiteX29" fmla="*/ 1203960 w 3741420"/>
              <a:gd name="connsiteY29" fmla="*/ 891540 h 1264920"/>
              <a:gd name="connsiteX30" fmla="*/ 1249680 w 3741420"/>
              <a:gd name="connsiteY30" fmla="*/ 937260 h 1264920"/>
              <a:gd name="connsiteX31" fmla="*/ 1280160 w 3741420"/>
              <a:gd name="connsiteY31" fmla="*/ 967740 h 1264920"/>
              <a:gd name="connsiteX32" fmla="*/ 1310640 w 3741420"/>
              <a:gd name="connsiteY32" fmla="*/ 982980 h 1264920"/>
              <a:gd name="connsiteX33" fmla="*/ 1341120 w 3741420"/>
              <a:gd name="connsiteY33" fmla="*/ 990600 h 1264920"/>
              <a:gd name="connsiteX34" fmla="*/ 1409700 w 3741420"/>
              <a:gd name="connsiteY34" fmla="*/ 1005840 h 1264920"/>
              <a:gd name="connsiteX35" fmla="*/ 1592580 w 3741420"/>
              <a:gd name="connsiteY35" fmla="*/ 998220 h 1264920"/>
              <a:gd name="connsiteX36" fmla="*/ 1798320 w 3741420"/>
              <a:gd name="connsiteY36" fmla="*/ 990600 h 1264920"/>
              <a:gd name="connsiteX37" fmla="*/ 1828800 w 3741420"/>
              <a:gd name="connsiteY37" fmla="*/ 982980 h 1264920"/>
              <a:gd name="connsiteX38" fmla="*/ 1897380 w 3741420"/>
              <a:gd name="connsiteY38" fmla="*/ 967740 h 1264920"/>
              <a:gd name="connsiteX39" fmla="*/ 2065020 w 3741420"/>
              <a:gd name="connsiteY39" fmla="*/ 982980 h 1264920"/>
              <a:gd name="connsiteX40" fmla="*/ 2156460 w 3741420"/>
              <a:gd name="connsiteY40" fmla="*/ 1021080 h 1264920"/>
              <a:gd name="connsiteX41" fmla="*/ 2217420 w 3741420"/>
              <a:gd name="connsiteY41" fmla="*/ 1059180 h 1264920"/>
              <a:gd name="connsiteX42" fmla="*/ 2331720 w 3741420"/>
              <a:gd name="connsiteY42" fmla="*/ 1143000 h 1264920"/>
              <a:gd name="connsiteX43" fmla="*/ 2354580 w 3741420"/>
              <a:gd name="connsiteY43" fmla="*/ 1158240 h 1264920"/>
              <a:gd name="connsiteX44" fmla="*/ 2377440 w 3741420"/>
              <a:gd name="connsiteY44" fmla="*/ 1173480 h 1264920"/>
              <a:gd name="connsiteX45" fmla="*/ 2392680 w 3741420"/>
              <a:gd name="connsiteY45" fmla="*/ 1196340 h 1264920"/>
              <a:gd name="connsiteX46" fmla="*/ 2461260 w 3741420"/>
              <a:gd name="connsiteY46" fmla="*/ 1226820 h 1264920"/>
              <a:gd name="connsiteX47" fmla="*/ 2522220 w 3741420"/>
              <a:gd name="connsiteY47" fmla="*/ 1242060 h 1264920"/>
              <a:gd name="connsiteX48" fmla="*/ 2583180 w 3741420"/>
              <a:gd name="connsiteY48" fmla="*/ 1264920 h 1264920"/>
              <a:gd name="connsiteX49" fmla="*/ 2697480 w 3741420"/>
              <a:gd name="connsiteY49" fmla="*/ 1257300 h 1264920"/>
              <a:gd name="connsiteX50" fmla="*/ 2720340 w 3741420"/>
              <a:gd name="connsiteY50" fmla="*/ 1249680 h 1264920"/>
              <a:gd name="connsiteX51" fmla="*/ 2819400 w 3741420"/>
              <a:gd name="connsiteY51" fmla="*/ 1196340 h 1264920"/>
              <a:gd name="connsiteX52" fmla="*/ 2895600 w 3741420"/>
              <a:gd name="connsiteY52" fmla="*/ 1112520 h 1264920"/>
              <a:gd name="connsiteX53" fmla="*/ 2903220 w 3741420"/>
              <a:gd name="connsiteY53" fmla="*/ 1089660 h 1264920"/>
              <a:gd name="connsiteX54" fmla="*/ 2918460 w 3741420"/>
              <a:gd name="connsiteY54" fmla="*/ 1066800 h 1264920"/>
              <a:gd name="connsiteX55" fmla="*/ 2933700 w 3741420"/>
              <a:gd name="connsiteY55" fmla="*/ 990600 h 1264920"/>
              <a:gd name="connsiteX56" fmla="*/ 2964180 w 3741420"/>
              <a:gd name="connsiteY56" fmla="*/ 906780 h 1264920"/>
              <a:gd name="connsiteX57" fmla="*/ 2971800 w 3741420"/>
              <a:gd name="connsiteY57" fmla="*/ 861060 h 1264920"/>
              <a:gd name="connsiteX58" fmla="*/ 2987040 w 3741420"/>
              <a:gd name="connsiteY58" fmla="*/ 708660 h 1264920"/>
              <a:gd name="connsiteX59" fmla="*/ 3002280 w 3741420"/>
              <a:gd name="connsiteY59" fmla="*/ 647700 h 1264920"/>
              <a:gd name="connsiteX60" fmla="*/ 3032760 w 3741420"/>
              <a:gd name="connsiteY60" fmla="*/ 594360 h 1264920"/>
              <a:gd name="connsiteX61" fmla="*/ 3048000 w 3741420"/>
              <a:gd name="connsiteY61" fmla="*/ 533400 h 1264920"/>
              <a:gd name="connsiteX62" fmla="*/ 3063240 w 3741420"/>
              <a:gd name="connsiteY62" fmla="*/ 487680 h 1264920"/>
              <a:gd name="connsiteX63" fmla="*/ 3086100 w 3741420"/>
              <a:gd name="connsiteY63" fmla="*/ 457200 h 1264920"/>
              <a:gd name="connsiteX64" fmla="*/ 3116580 w 3741420"/>
              <a:gd name="connsiteY64" fmla="*/ 403860 h 1264920"/>
              <a:gd name="connsiteX65" fmla="*/ 3131820 w 3741420"/>
              <a:gd name="connsiteY65" fmla="*/ 373380 h 1264920"/>
              <a:gd name="connsiteX66" fmla="*/ 3154680 w 3741420"/>
              <a:gd name="connsiteY66" fmla="*/ 350520 h 1264920"/>
              <a:gd name="connsiteX67" fmla="*/ 3192780 w 3741420"/>
              <a:gd name="connsiteY67" fmla="*/ 312420 h 1264920"/>
              <a:gd name="connsiteX68" fmla="*/ 3200400 w 3741420"/>
              <a:gd name="connsiteY68" fmla="*/ 289560 h 1264920"/>
              <a:gd name="connsiteX69" fmla="*/ 3246120 w 3741420"/>
              <a:gd name="connsiteY69" fmla="*/ 251460 h 1264920"/>
              <a:gd name="connsiteX70" fmla="*/ 3276600 w 3741420"/>
              <a:gd name="connsiteY70" fmla="*/ 236220 h 1264920"/>
              <a:gd name="connsiteX71" fmla="*/ 3322320 w 3741420"/>
              <a:gd name="connsiteY71" fmla="*/ 205740 h 1264920"/>
              <a:gd name="connsiteX72" fmla="*/ 3345180 w 3741420"/>
              <a:gd name="connsiteY72" fmla="*/ 190500 h 1264920"/>
              <a:gd name="connsiteX73" fmla="*/ 3413760 w 3741420"/>
              <a:gd name="connsiteY73" fmla="*/ 137160 h 1264920"/>
              <a:gd name="connsiteX74" fmla="*/ 3459480 w 3741420"/>
              <a:gd name="connsiteY74" fmla="*/ 121920 h 1264920"/>
              <a:gd name="connsiteX75" fmla="*/ 3482340 w 3741420"/>
              <a:gd name="connsiteY75" fmla="*/ 114300 h 1264920"/>
              <a:gd name="connsiteX76" fmla="*/ 3535680 w 3741420"/>
              <a:gd name="connsiteY76" fmla="*/ 106680 h 1264920"/>
              <a:gd name="connsiteX77" fmla="*/ 3627120 w 3741420"/>
              <a:gd name="connsiteY77" fmla="*/ 83820 h 1264920"/>
              <a:gd name="connsiteX78" fmla="*/ 3672840 w 3741420"/>
              <a:gd name="connsiteY78" fmla="*/ 68580 h 1264920"/>
              <a:gd name="connsiteX79" fmla="*/ 3726180 w 3741420"/>
              <a:gd name="connsiteY79" fmla="*/ 53340 h 1264920"/>
              <a:gd name="connsiteX80" fmla="*/ 3741420 w 3741420"/>
              <a:gd name="connsiteY80" fmla="*/ 5334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741420" h="1264920">
                <a:moveTo>
                  <a:pt x="0" y="152400"/>
                </a:moveTo>
                <a:cubicBezTo>
                  <a:pt x="43224" y="146997"/>
                  <a:pt x="55478" y="147949"/>
                  <a:pt x="91440" y="137160"/>
                </a:cubicBezTo>
                <a:cubicBezTo>
                  <a:pt x="106827" y="132544"/>
                  <a:pt x="122245" y="127886"/>
                  <a:pt x="137160" y="121920"/>
                </a:cubicBezTo>
                <a:cubicBezTo>
                  <a:pt x="149860" y="116840"/>
                  <a:pt x="162187" y="110703"/>
                  <a:pt x="175260" y="106680"/>
                </a:cubicBezTo>
                <a:cubicBezTo>
                  <a:pt x="195279" y="100520"/>
                  <a:pt x="216773" y="99219"/>
                  <a:pt x="236220" y="91440"/>
                </a:cubicBezTo>
                <a:cubicBezTo>
                  <a:pt x="261470" y="81340"/>
                  <a:pt x="293953" y="67482"/>
                  <a:pt x="320040" y="60960"/>
                </a:cubicBezTo>
                <a:lnTo>
                  <a:pt x="350520" y="53340"/>
                </a:lnTo>
                <a:cubicBezTo>
                  <a:pt x="365760" y="43180"/>
                  <a:pt x="378471" y="27302"/>
                  <a:pt x="396240" y="22860"/>
                </a:cubicBezTo>
                <a:cubicBezTo>
                  <a:pt x="491525" y="-961"/>
                  <a:pt x="373058" y="29484"/>
                  <a:pt x="449580" y="7620"/>
                </a:cubicBezTo>
                <a:cubicBezTo>
                  <a:pt x="459650" y="4743"/>
                  <a:pt x="469900" y="2540"/>
                  <a:pt x="480060" y="0"/>
                </a:cubicBezTo>
                <a:cubicBezTo>
                  <a:pt x="510540" y="2540"/>
                  <a:pt x="541508" y="1622"/>
                  <a:pt x="571500" y="7620"/>
                </a:cubicBezTo>
                <a:cubicBezTo>
                  <a:pt x="580480" y="9416"/>
                  <a:pt x="587884" y="16384"/>
                  <a:pt x="594360" y="22860"/>
                </a:cubicBezTo>
                <a:cubicBezTo>
                  <a:pt x="627812" y="56312"/>
                  <a:pt x="606500" y="45913"/>
                  <a:pt x="632460" y="76200"/>
                </a:cubicBezTo>
                <a:cubicBezTo>
                  <a:pt x="641811" y="87109"/>
                  <a:pt x="652780" y="96520"/>
                  <a:pt x="662940" y="106680"/>
                </a:cubicBezTo>
                <a:cubicBezTo>
                  <a:pt x="680236" y="158568"/>
                  <a:pt x="658465" y="94748"/>
                  <a:pt x="685800" y="167640"/>
                </a:cubicBezTo>
                <a:cubicBezTo>
                  <a:pt x="688620" y="175161"/>
                  <a:pt x="690600" y="182979"/>
                  <a:pt x="693420" y="190500"/>
                </a:cubicBezTo>
                <a:cubicBezTo>
                  <a:pt x="698223" y="203307"/>
                  <a:pt x="703986" y="215745"/>
                  <a:pt x="708660" y="228600"/>
                </a:cubicBezTo>
                <a:cubicBezTo>
                  <a:pt x="714150" y="243697"/>
                  <a:pt x="717934" y="259405"/>
                  <a:pt x="723900" y="274320"/>
                </a:cubicBezTo>
                <a:cubicBezTo>
                  <a:pt x="728980" y="287020"/>
                  <a:pt x="734466" y="299565"/>
                  <a:pt x="739140" y="312420"/>
                </a:cubicBezTo>
                <a:cubicBezTo>
                  <a:pt x="744630" y="327517"/>
                  <a:pt x="745469" y="344774"/>
                  <a:pt x="754380" y="358140"/>
                </a:cubicBezTo>
                <a:cubicBezTo>
                  <a:pt x="759460" y="365760"/>
                  <a:pt x="765524" y="372809"/>
                  <a:pt x="769620" y="381000"/>
                </a:cubicBezTo>
                <a:cubicBezTo>
                  <a:pt x="775737" y="393234"/>
                  <a:pt x="778074" y="407224"/>
                  <a:pt x="784860" y="419100"/>
                </a:cubicBezTo>
                <a:cubicBezTo>
                  <a:pt x="852310" y="537137"/>
                  <a:pt x="805247" y="442781"/>
                  <a:pt x="868680" y="533400"/>
                </a:cubicBezTo>
                <a:cubicBezTo>
                  <a:pt x="892923" y="568032"/>
                  <a:pt x="904250" y="613672"/>
                  <a:pt x="937260" y="640080"/>
                </a:cubicBezTo>
                <a:cubicBezTo>
                  <a:pt x="968969" y="665447"/>
                  <a:pt x="986405" y="677096"/>
                  <a:pt x="1013460" y="708660"/>
                </a:cubicBezTo>
                <a:cubicBezTo>
                  <a:pt x="1032307" y="730648"/>
                  <a:pt x="1044186" y="759149"/>
                  <a:pt x="1066800" y="777240"/>
                </a:cubicBezTo>
                <a:cubicBezTo>
                  <a:pt x="1079500" y="787400"/>
                  <a:pt x="1093400" y="796220"/>
                  <a:pt x="1104900" y="807720"/>
                </a:cubicBezTo>
                <a:cubicBezTo>
                  <a:pt x="1116400" y="819220"/>
                  <a:pt x="1123224" y="835015"/>
                  <a:pt x="1135380" y="845820"/>
                </a:cubicBezTo>
                <a:cubicBezTo>
                  <a:pt x="1146450" y="855660"/>
                  <a:pt x="1161157" y="860465"/>
                  <a:pt x="1173480" y="868680"/>
                </a:cubicBezTo>
                <a:cubicBezTo>
                  <a:pt x="1184047" y="875725"/>
                  <a:pt x="1194520" y="883044"/>
                  <a:pt x="1203960" y="891540"/>
                </a:cubicBezTo>
                <a:cubicBezTo>
                  <a:pt x="1219980" y="905958"/>
                  <a:pt x="1234440" y="922020"/>
                  <a:pt x="1249680" y="937260"/>
                </a:cubicBezTo>
                <a:cubicBezTo>
                  <a:pt x="1259840" y="947420"/>
                  <a:pt x="1267309" y="961314"/>
                  <a:pt x="1280160" y="967740"/>
                </a:cubicBezTo>
                <a:cubicBezTo>
                  <a:pt x="1290320" y="972820"/>
                  <a:pt x="1300004" y="978992"/>
                  <a:pt x="1310640" y="982980"/>
                </a:cubicBezTo>
                <a:cubicBezTo>
                  <a:pt x="1320446" y="986657"/>
                  <a:pt x="1331050" y="987723"/>
                  <a:pt x="1341120" y="990600"/>
                </a:cubicBezTo>
                <a:cubicBezTo>
                  <a:pt x="1393644" y="1005607"/>
                  <a:pt x="1327191" y="992088"/>
                  <a:pt x="1409700" y="1005840"/>
                </a:cubicBezTo>
                <a:lnTo>
                  <a:pt x="1592580" y="998220"/>
                </a:lnTo>
                <a:cubicBezTo>
                  <a:pt x="1661154" y="995531"/>
                  <a:pt x="1729835" y="995018"/>
                  <a:pt x="1798320" y="990600"/>
                </a:cubicBezTo>
                <a:cubicBezTo>
                  <a:pt x="1808771" y="989926"/>
                  <a:pt x="1818531" y="985034"/>
                  <a:pt x="1828800" y="982980"/>
                </a:cubicBezTo>
                <a:cubicBezTo>
                  <a:pt x="1895854" y="969569"/>
                  <a:pt x="1852891" y="982570"/>
                  <a:pt x="1897380" y="967740"/>
                </a:cubicBezTo>
                <a:cubicBezTo>
                  <a:pt x="1953260" y="972820"/>
                  <a:pt x="2009279" y="976548"/>
                  <a:pt x="2065020" y="982980"/>
                </a:cubicBezTo>
                <a:cubicBezTo>
                  <a:pt x="2096262" y="986585"/>
                  <a:pt x="2132293" y="1006580"/>
                  <a:pt x="2156460" y="1021080"/>
                </a:cubicBezTo>
                <a:cubicBezTo>
                  <a:pt x="2170803" y="1029686"/>
                  <a:pt x="2201783" y="1047452"/>
                  <a:pt x="2217420" y="1059180"/>
                </a:cubicBezTo>
                <a:cubicBezTo>
                  <a:pt x="2328137" y="1142218"/>
                  <a:pt x="2244398" y="1084785"/>
                  <a:pt x="2331720" y="1143000"/>
                </a:cubicBezTo>
                <a:lnTo>
                  <a:pt x="2354580" y="1158240"/>
                </a:lnTo>
                <a:lnTo>
                  <a:pt x="2377440" y="1173480"/>
                </a:lnTo>
                <a:cubicBezTo>
                  <a:pt x="2382520" y="1181100"/>
                  <a:pt x="2385354" y="1190845"/>
                  <a:pt x="2392680" y="1196340"/>
                </a:cubicBezTo>
                <a:cubicBezTo>
                  <a:pt x="2407360" y="1207350"/>
                  <a:pt x="2440254" y="1221091"/>
                  <a:pt x="2461260" y="1226820"/>
                </a:cubicBezTo>
                <a:cubicBezTo>
                  <a:pt x="2481467" y="1232331"/>
                  <a:pt x="2502773" y="1234281"/>
                  <a:pt x="2522220" y="1242060"/>
                </a:cubicBezTo>
                <a:cubicBezTo>
                  <a:pt x="2567778" y="1260283"/>
                  <a:pt x="2547344" y="1252975"/>
                  <a:pt x="2583180" y="1264920"/>
                </a:cubicBezTo>
                <a:cubicBezTo>
                  <a:pt x="2621280" y="1262380"/>
                  <a:pt x="2659529" y="1261517"/>
                  <a:pt x="2697480" y="1257300"/>
                </a:cubicBezTo>
                <a:cubicBezTo>
                  <a:pt x="2705463" y="1256413"/>
                  <a:pt x="2713047" y="1253046"/>
                  <a:pt x="2720340" y="1249680"/>
                </a:cubicBezTo>
                <a:cubicBezTo>
                  <a:pt x="2722175" y="1248833"/>
                  <a:pt x="2799535" y="1213998"/>
                  <a:pt x="2819400" y="1196340"/>
                </a:cubicBezTo>
                <a:cubicBezTo>
                  <a:pt x="2859014" y="1161127"/>
                  <a:pt x="2864942" y="1150842"/>
                  <a:pt x="2895600" y="1112520"/>
                </a:cubicBezTo>
                <a:cubicBezTo>
                  <a:pt x="2898140" y="1104900"/>
                  <a:pt x="2899628" y="1096844"/>
                  <a:pt x="2903220" y="1089660"/>
                </a:cubicBezTo>
                <a:cubicBezTo>
                  <a:pt x="2907316" y="1081469"/>
                  <a:pt x="2914852" y="1075218"/>
                  <a:pt x="2918460" y="1066800"/>
                </a:cubicBezTo>
                <a:cubicBezTo>
                  <a:pt x="2926059" y="1049070"/>
                  <a:pt x="2929918" y="1005727"/>
                  <a:pt x="2933700" y="990600"/>
                </a:cubicBezTo>
                <a:cubicBezTo>
                  <a:pt x="2940222" y="964513"/>
                  <a:pt x="2954080" y="932030"/>
                  <a:pt x="2964180" y="906780"/>
                </a:cubicBezTo>
                <a:cubicBezTo>
                  <a:pt x="2966720" y="891540"/>
                  <a:pt x="2970029" y="876408"/>
                  <a:pt x="2971800" y="861060"/>
                </a:cubicBezTo>
                <a:cubicBezTo>
                  <a:pt x="2977652" y="810343"/>
                  <a:pt x="2974658" y="758189"/>
                  <a:pt x="2987040" y="708660"/>
                </a:cubicBezTo>
                <a:cubicBezTo>
                  <a:pt x="2992120" y="688340"/>
                  <a:pt x="2990662" y="665128"/>
                  <a:pt x="3002280" y="647700"/>
                </a:cubicBezTo>
                <a:cubicBezTo>
                  <a:pt x="3017585" y="624742"/>
                  <a:pt x="3021159" y="621430"/>
                  <a:pt x="3032760" y="594360"/>
                </a:cubicBezTo>
                <a:cubicBezTo>
                  <a:pt x="3044320" y="567386"/>
                  <a:pt x="3039055" y="566198"/>
                  <a:pt x="3048000" y="533400"/>
                </a:cubicBezTo>
                <a:cubicBezTo>
                  <a:pt x="3052227" y="517902"/>
                  <a:pt x="3053601" y="500531"/>
                  <a:pt x="3063240" y="487680"/>
                </a:cubicBezTo>
                <a:lnTo>
                  <a:pt x="3086100" y="457200"/>
                </a:lnTo>
                <a:cubicBezTo>
                  <a:pt x="3101071" y="412288"/>
                  <a:pt x="3083628" y="456582"/>
                  <a:pt x="3116580" y="403860"/>
                </a:cubicBezTo>
                <a:cubicBezTo>
                  <a:pt x="3122600" y="394227"/>
                  <a:pt x="3125218" y="382623"/>
                  <a:pt x="3131820" y="373380"/>
                </a:cubicBezTo>
                <a:cubicBezTo>
                  <a:pt x="3138084" y="364611"/>
                  <a:pt x="3147781" y="358799"/>
                  <a:pt x="3154680" y="350520"/>
                </a:cubicBezTo>
                <a:cubicBezTo>
                  <a:pt x="3186430" y="312420"/>
                  <a:pt x="3150870" y="340360"/>
                  <a:pt x="3192780" y="312420"/>
                </a:cubicBezTo>
                <a:cubicBezTo>
                  <a:pt x="3195320" y="304800"/>
                  <a:pt x="3195945" y="296243"/>
                  <a:pt x="3200400" y="289560"/>
                </a:cubicBezTo>
                <a:cubicBezTo>
                  <a:pt x="3210099" y="275012"/>
                  <a:pt x="3230982" y="260110"/>
                  <a:pt x="3246120" y="251460"/>
                </a:cubicBezTo>
                <a:cubicBezTo>
                  <a:pt x="3255983" y="245824"/>
                  <a:pt x="3266860" y="242064"/>
                  <a:pt x="3276600" y="236220"/>
                </a:cubicBezTo>
                <a:cubicBezTo>
                  <a:pt x="3292306" y="226796"/>
                  <a:pt x="3307080" y="215900"/>
                  <a:pt x="3322320" y="205740"/>
                </a:cubicBezTo>
                <a:cubicBezTo>
                  <a:pt x="3329940" y="200660"/>
                  <a:pt x="3338704" y="196976"/>
                  <a:pt x="3345180" y="190500"/>
                </a:cubicBezTo>
                <a:cubicBezTo>
                  <a:pt x="3364904" y="170776"/>
                  <a:pt x="3386417" y="146274"/>
                  <a:pt x="3413760" y="137160"/>
                </a:cubicBezTo>
                <a:lnTo>
                  <a:pt x="3459480" y="121920"/>
                </a:lnTo>
                <a:cubicBezTo>
                  <a:pt x="3467100" y="119380"/>
                  <a:pt x="3474389" y="115436"/>
                  <a:pt x="3482340" y="114300"/>
                </a:cubicBezTo>
                <a:lnTo>
                  <a:pt x="3535680" y="106680"/>
                </a:lnTo>
                <a:cubicBezTo>
                  <a:pt x="3660070" y="65217"/>
                  <a:pt x="3503988" y="114603"/>
                  <a:pt x="3627120" y="83820"/>
                </a:cubicBezTo>
                <a:cubicBezTo>
                  <a:pt x="3642705" y="79924"/>
                  <a:pt x="3657600" y="73660"/>
                  <a:pt x="3672840" y="68580"/>
                </a:cubicBezTo>
                <a:cubicBezTo>
                  <a:pt x="3690958" y="62541"/>
                  <a:pt x="3707044" y="56529"/>
                  <a:pt x="3726180" y="53340"/>
                </a:cubicBezTo>
                <a:cubicBezTo>
                  <a:pt x="3731191" y="52505"/>
                  <a:pt x="3736340" y="53340"/>
                  <a:pt x="3741420" y="533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53A0EB8-67E2-4CDA-9BB9-E0B8CEA03ECE}"/>
              </a:ext>
            </a:extLst>
          </p:cNvPr>
          <p:cNvSpPr/>
          <p:nvPr/>
        </p:nvSpPr>
        <p:spPr>
          <a:xfrm>
            <a:off x="1097280" y="3771900"/>
            <a:ext cx="3749040" cy="1935480"/>
          </a:xfrm>
          <a:custGeom>
            <a:avLst/>
            <a:gdLst>
              <a:gd name="connsiteX0" fmla="*/ 0 w 3749040"/>
              <a:gd name="connsiteY0" fmla="*/ 922020 h 1935480"/>
              <a:gd name="connsiteX1" fmla="*/ 38100 w 3749040"/>
              <a:gd name="connsiteY1" fmla="*/ 906780 h 1935480"/>
              <a:gd name="connsiteX2" fmla="*/ 60960 w 3749040"/>
              <a:gd name="connsiteY2" fmla="*/ 891540 h 1935480"/>
              <a:gd name="connsiteX3" fmla="*/ 114300 w 3749040"/>
              <a:gd name="connsiteY3" fmla="*/ 883920 h 1935480"/>
              <a:gd name="connsiteX4" fmla="*/ 236220 w 3749040"/>
              <a:gd name="connsiteY4" fmla="*/ 868680 h 1935480"/>
              <a:gd name="connsiteX5" fmla="*/ 304800 w 3749040"/>
              <a:gd name="connsiteY5" fmla="*/ 845820 h 1935480"/>
              <a:gd name="connsiteX6" fmla="*/ 327660 w 3749040"/>
              <a:gd name="connsiteY6" fmla="*/ 838200 h 1935480"/>
              <a:gd name="connsiteX7" fmla="*/ 365760 w 3749040"/>
              <a:gd name="connsiteY7" fmla="*/ 807720 h 1935480"/>
              <a:gd name="connsiteX8" fmla="*/ 411480 w 3749040"/>
              <a:gd name="connsiteY8" fmla="*/ 777240 h 1935480"/>
              <a:gd name="connsiteX9" fmla="*/ 457200 w 3749040"/>
              <a:gd name="connsiteY9" fmla="*/ 762000 h 1935480"/>
              <a:gd name="connsiteX10" fmla="*/ 480060 w 3749040"/>
              <a:gd name="connsiteY10" fmla="*/ 754380 h 1935480"/>
              <a:gd name="connsiteX11" fmla="*/ 510540 w 3749040"/>
              <a:gd name="connsiteY11" fmla="*/ 746760 h 1935480"/>
              <a:gd name="connsiteX12" fmla="*/ 563880 w 3749040"/>
              <a:gd name="connsiteY12" fmla="*/ 754380 h 1935480"/>
              <a:gd name="connsiteX13" fmla="*/ 601980 w 3749040"/>
              <a:gd name="connsiteY13" fmla="*/ 792480 h 1935480"/>
              <a:gd name="connsiteX14" fmla="*/ 640080 w 3749040"/>
              <a:gd name="connsiteY14" fmla="*/ 906780 h 1935480"/>
              <a:gd name="connsiteX15" fmla="*/ 655320 w 3749040"/>
              <a:gd name="connsiteY15" fmla="*/ 944880 h 1935480"/>
              <a:gd name="connsiteX16" fmla="*/ 662940 w 3749040"/>
              <a:gd name="connsiteY16" fmla="*/ 975360 h 1935480"/>
              <a:gd name="connsiteX17" fmla="*/ 670560 w 3749040"/>
              <a:gd name="connsiteY17" fmla="*/ 998220 h 1935480"/>
              <a:gd name="connsiteX18" fmla="*/ 678180 w 3749040"/>
              <a:gd name="connsiteY18" fmla="*/ 1036320 h 1935480"/>
              <a:gd name="connsiteX19" fmla="*/ 693420 w 3749040"/>
              <a:gd name="connsiteY19" fmla="*/ 1074420 h 1935480"/>
              <a:gd name="connsiteX20" fmla="*/ 708660 w 3749040"/>
              <a:gd name="connsiteY20" fmla="*/ 1135380 h 1935480"/>
              <a:gd name="connsiteX21" fmla="*/ 731520 w 3749040"/>
              <a:gd name="connsiteY21" fmla="*/ 1196340 h 1935480"/>
              <a:gd name="connsiteX22" fmla="*/ 746760 w 3749040"/>
              <a:gd name="connsiteY22" fmla="*/ 1249680 h 1935480"/>
              <a:gd name="connsiteX23" fmla="*/ 762000 w 3749040"/>
              <a:gd name="connsiteY23" fmla="*/ 1295400 h 1935480"/>
              <a:gd name="connsiteX24" fmla="*/ 777240 w 3749040"/>
              <a:gd name="connsiteY24" fmla="*/ 1318260 h 1935480"/>
              <a:gd name="connsiteX25" fmla="*/ 807720 w 3749040"/>
              <a:gd name="connsiteY25" fmla="*/ 1394460 h 1935480"/>
              <a:gd name="connsiteX26" fmla="*/ 822960 w 3749040"/>
              <a:gd name="connsiteY26" fmla="*/ 1440180 h 1935480"/>
              <a:gd name="connsiteX27" fmla="*/ 838200 w 3749040"/>
              <a:gd name="connsiteY27" fmla="*/ 1478280 h 1935480"/>
              <a:gd name="connsiteX28" fmla="*/ 868680 w 3749040"/>
              <a:gd name="connsiteY28" fmla="*/ 1562100 h 1935480"/>
              <a:gd name="connsiteX29" fmla="*/ 891540 w 3749040"/>
              <a:gd name="connsiteY29" fmla="*/ 1600200 h 1935480"/>
              <a:gd name="connsiteX30" fmla="*/ 922020 w 3749040"/>
              <a:gd name="connsiteY30" fmla="*/ 1668780 h 1935480"/>
              <a:gd name="connsiteX31" fmla="*/ 937260 w 3749040"/>
              <a:gd name="connsiteY31" fmla="*/ 1691640 h 1935480"/>
              <a:gd name="connsiteX32" fmla="*/ 975360 w 3749040"/>
              <a:gd name="connsiteY32" fmla="*/ 1752600 h 1935480"/>
              <a:gd name="connsiteX33" fmla="*/ 1021080 w 3749040"/>
              <a:gd name="connsiteY33" fmla="*/ 1775460 h 1935480"/>
              <a:gd name="connsiteX34" fmla="*/ 1082040 w 3749040"/>
              <a:gd name="connsiteY34" fmla="*/ 1790700 h 1935480"/>
              <a:gd name="connsiteX35" fmla="*/ 1104900 w 3749040"/>
              <a:gd name="connsiteY35" fmla="*/ 1798320 h 1935480"/>
              <a:gd name="connsiteX36" fmla="*/ 1143000 w 3749040"/>
              <a:gd name="connsiteY36" fmla="*/ 1805940 h 1935480"/>
              <a:gd name="connsiteX37" fmla="*/ 1188720 w 3749040"/>
              <a:gd name="connsiteY37" fmla="*/ 1821180 h 1935480"/>
              <a:gd name="connsiteX38" fmla="*/ 1219200 w 3749040"/>
              <a:gd name="connsiteY38" fmla="*/ 1828800 h 1935480"/>
              <a:gd name="connsiteX39" fmla="*/ 1257300 w 3749040"/>
              <a:gd name="connsiteY39" fmla="*/ 1836420 h 1935480"/>
              <a:gd name="connsiteX40" fmla="*/ 1280160 w 3749040"/>
              <a:gd name="connsiteY40" fmla="*/ 1844040 h 1935480"/>
              <a:gd name="connsiteX41" fmla="*/ 1310640 w 3749040"/>
              <a:gd name="connsiteY41" fmla="*/ 1851660 h 1935480"/>
              <a:gd name="connsiteX42" fmla="*/ 1379220 w 3749040"/>
              <a:gd name="connsiteY42" fmla="*/ 1874520 h 1935480"/>
              <a:gd name="connsiteX43" fmla="*/ 1440180 w 3749040"/>
              <a:gd name="connsiteY43" fmla="*/ 1889760 h 1935480"/>
              <a:gd name="connsiteX44" fmla="*/ 1463040 w 3749040"/>
              <a:gd name="connsiteY44" fmla="*/ 1897380 h 1935480"/>
              <a:gd name="connsiteX45" fmla="*/ 1524000 w 3749040"/>
              <a:gd name="connsiteY45" fmla="*/ 1905000 h 1935480"/>
              <a:gd name="connsiteX46" fmla="*/ 1592580 w 3749040"/>
              <a:gd name="connsiteY46" fmla="*/ 1920240 h 1935480"/>
              <a:gd name="connsiteX47" fmla="*/ 1623060 w 3749040"/>
              <a:gd name="connsiteY47" fmla="*/ 1927860 h 1935480"/>
              <a:gd name="connsiteX48" fmla="*/ 1821180 w 3749040"/>
              <a:gd name="connsiteY48" fmla="*/ 1935480 h 1935480"/>
              <a:gd name="connsiteX49" fmla="*/ 1973580 w 3749040"/>
              <a:gd name="connsiteY49" fmla="*/ 1920240 h 1935480"/>
              <a:gd name="connsiteX50" fmla="*/ 1996440 w 3749040"/>
              <a:gd name="connsiteY50" fmla="*/ 1905000 h 1935480"/>
              <a:gd name="connsiteX51" fmla="*/ 2019300 w 3749040"/>
              <a:gd name="connsiteY51" fmla="*/ 1897380 h 1935480"/>
              <a:gd name="connsiteX52" fmla="*/ 2049780 w 3749040"/>
              <a:gd name="connsiteY52" fmla="*/ 1874520 h 1935480"/>
              <a:gd name="connsiteX53" fmla="*/ 2072640 w 3749040"/>
              <a:gd name="connsiteY53" fmla="*/ 1866900 h 1935480"/>
              <a:gd name="connsiteX54" fmla="*/ 2095500 w 3749040"/>
              <a:gd name="connsiteY54" fmla="*/ 1851660 h 1935480"/>
              <a:gd name="connsiteX55" fmla="*/ 2110740 w 3749040"/>
              <a:gd name="connsiteY55" fmla="*/ 1821180 h 1935480"/>
              <a:gd name="connsiteX56" fmla="*/ 2133600 w 3749040"/>
              <a:gd name="connsiteY56" fmla="*/ 1798320 h 1935480"/>
              <a:gd name="connsiteX57" fmla="*/ 2141220 w 3749040"/>
              <a:gd name="connsiteY57" fmla="*/ 1760220 h 1935480"/>
              <a:gd name="connsiteX58" fmla="*/ 2156460 w 3749040"/>
              <a:gd name="connsiteY58" fmla="*/ 1714500 h 1935480"/>
              <a:gd name="connsiteX59" fmla="*/ 2179320 w 3749040"/>
              <a:gd name="connsiteY59" fmla="*/ 1653540 h 1935480"/>
              <a:gd name="connsiteX60" fmla="*/ 2171700 w 3749040"/>
              <a:gd name="connsiteY60" fmla="*/ 1539240 h 1935480"/>
              <a:gd name="connsiteX61" fmla="*/ 2164080 w 3749040"/>
              <a:gd name="connsiteY61" fmla="*/ 1516380 h 1935480"/>
              <a:gd name="connsiteX62" fmla="*/ 2156460 w 3749040"/>
              <a:gd name="connsiteY62" fmla="*/ 1485900 h 1935480"/>
              <a:gd name="connsiteX63" fmla="*/ 2148840 w 3749040"/>
              <a:gd name="connsiteY63" fmla="*/ 1463040 h 1935480"/>
              <a:gd name="connsiteX64" fmla="*/ 2133600 w 3749040"/>
              <a:gd name="connsiteY64" fmla="*/ 1379220 h 1935480"/>
              <a:gd name="connsiteX65" fmla="*/ 2125980 w 3749040"/>
              <a:gd name="connsiteY65" fmla="*/ 1356360 h 1935480"/>
              <a:gd name="connsiteX66" fmla="*/ 2118360 w 3749040"/>
              <a:gd name="connsiteY66" fmla="*/ 1272540 h 1935480"/>
              <a:gd name="connsiteX67" fmla="*/ 2118360 w 3749040"/>
              <a:gd name="connsiteY67" fmla="*/ 762000 h 1935480"/>
              <a:gd name="connsiteX68" fmla="*/ 2095500 w 3749040"/>
              <a:gd name="connsiteY68" fmla="*/ 640080 h 1935480"/>
              <a:gd name="connsiteX69" fmla="*/ 2110740 w 3749040"/>
              <a:gd name="connsiteY69" fmla="*/ 381000 h 1935480"/>
              <a:gd name="connsiteX70" fmla="*/ 2133600 w 3749040"/>
              <a:gd name="connsiteY70" fmla="*/ 342900 h 1935480"/>
              <a:gd name="connsiteX71" fmla="*/ 2141220 w 3749040"/>
              <a:gd name="connsiteY71" fmla="*/ 320040 h 1935480"/>
              <a:gd name="connsiteX72" fmla="*/ 2156460 w 3749040"/>
              <a:gd name="connsiteY72" fmla="*/ 297180 h 1935480"/>
              <a:gd name="connsiteX73" fmla="*/ 2171700 w 3749040"/>
              <a:gd name="connsiteY73" fmla="*/ 266700 h 1935480"/>
              <a:gd name="connsiteX74" fmla="*/ 2186940 w 3749040"/>
              <a:gd name="connsiteY74" fmla="*/ 243840 h 1935480"/>
              <a:gd name="connsiteX75" fmla="*/ 2202180 w 3749040"/>
              <a:gd name="connsiteY75" fmla="*/ 205740 h 1935480"/>
              <a:gd name="connsiteX76" fmla="*/ 2217420 w 3749040"/>
              <a:gd name="connsiteY76" fmla="*/ 182880 h 1935480"/>
              <a:gd name="connsiteX77" fmla="*/ 2240280 w 3749040"/>
              <a:gd name="connsiteY77" fmla="*/ 129540 h 1935480"/>
              <a:gd name="connsiteX78" fmla="*/ 2286000 w 3749040"/>
              <a:gd name="connsiteY78" fmla="*/ 83820 h 1935480"/>
              <a:gd name="connsiteX79" fmla="*/ 2324100 w 3749040"/>
              <a:gd name="connsiteY79" fmla="*/ 38100 h 1935480"/>
              <a:gd name="connsiteX80" fmla="*/ 2369820 w 3749040"/>
              <a:gd name="connsiteY80" fmla="*/ 7620 h 1935480"/>
              <a:gd name="connsiteX81" fmla="*/ 2400300 w 3749040"/>
              <a:gd name="connsiteY81" fmla="*/ 0 h 1935480"/>
              <a:gd name="connsiteX82" fmla="*/ 2446020 w 3749040"/>
              <a:gd name="connsiteY82" fmla="*/ 7620 h 1935480"/>
              <a:gd name="connsiteX83" fmla="*/ 2476500 w 3749040"/>
              <a:gd name="connsiteY83" fmla="*/ 22860 h 1935480"/>
              <a:gd name="connsiteX84" fmla="*/ 2514600 w 3749040"/>
              <a:gd name="connsiteY84" fmla="*/ 68580 h 1935480"/>
              <a:gd name="connsiteX85" fmla="*/ 2529840 w 3749040"/>
              <a:gd name="connsiteY85" fmla="*/ 99060 h 1935480"/>
              <a:gd name="connsiteX86" fmla="*/ 2545080 w 3749040"/>
              <a:gd name="connsiteY86" fmla="*/ 121920 h 1935480"/>
              <a:gd name="connsiteX87" fmla="*/ 2560320 w 3749040"/>
              <a:gd name="connsiteY87" fmla="*/ 198120 h 1935480"/>
              <a:gd name="connsiteX88" fmla="*/ 2590800 w 3749040"/>
              <a:gd name="connsiteY88" fmla="*/ 236220 h 1935480"/>
              <a:gd name="connsiteX89" fmla="*/ 2636520 w 3749040"/>
              <a:gd name="connsiteY89" fmla="*/ 327660 h 1935480"/>
              <a:gd name="connsiteX90" fmla="*/ 2651760 w 3749040"/>
              <a:gd name="connsiteY90" fmla="*/ 358140 h 1935480"/>
              <a:gd name="connsiteX91" fmla="*/ 2659380 w 3749040"/>
              <a:gd name="connsiteY91" fmla="*/ 388620 h 1935480"/>
              <a:gd name="connsiteX92" fmla="*/ 2674620 w 3749040"/>
              <a:gd name="connsiteY92" fmla="*/ 411480 h 1935480"/>
              <a:gd name="connsiteX93" fmla="*/ 2689860 w 3749040"/>
              <a:gd name="connsiteY93" fmla="*/ 441960 h 1935480"/>
              <a:gd name="connsiteX94" fmla="*/ 2727960 w 3749040"/>
              <a:gd name="connsiteY94" fmla="*/ 518160 h 1935480"/>
              <a:gd name="connsiteX95" fmla="*/ 2743200 w 3749040"/>
              <a:gd name="connsiteY95" fmla="*/ 571500 h 1935480"/>
              <a:gd name="connsiteX96" fmla="*/ 2766060 w 3749040"/>
              <a:gd name="connsiteY96" fmla="*/ 601980 h 1935480"/>
              <a:gd name="connsiteX97" fmla="*/ 2781300 w 3749040"/>
              <a:gd name="connsiteY97" fmla="*/ 632460 h 1935480"/>
              <a:gd name="connsiteX98" fmla="*/ 2804160 w 3749040"/>
              <a:gd name="connsiteY98" fmla="*/ 670560 h 1935480"/>
              <a:gd name="connsiteX99" fmla="*/ 2819400 w 3749040"/>
              <a:gd name="connsiteY99" fmla="*/ 708660 h 1935480"/>
              <a:gd name="connsiteX100" fmla="*/ 2857500 w 3749040"/>
              <a:gd name="connsiteY100" fmla="*/ 777240 h 1935480"/>
              <a:gd name="connsiteX101" fmla="*/ 2903220 w 3749040"/>
              <a:gd name="connsiteY101" fmla="*/ 883920 h 1935480"/>
              <a:gd name="connsiteX102" fmla="*/ 2910840 w 3749040"/>
              <a:gd name="connsiteY102" fmla="*/ 906780 h 1935480"/>
              <a:gd name="connsiteX103" fmla="*/ 2933700 w 3749040"/>
              <a:gd name="connsiteY103" fmla="*/ 944880 h 1935480"/>
              <a:gd name="connsiteX104" fmla="*/ 2956560 w 3749040"/>
              <a:gd name="connsiteY104" fmla="*/ 975360 h 1935480"/>
              <a:gd name="connsiteX105" fmla="*/ 3002280 w 3749040"/>
              <a:gd name="connsiteY105" fmla="*/ 1005840 h 1935480"/>
              <a:gd name="connsiteX106" fmla="*/ 3093720 w 3749040"/>
              <a:gd name="connsiteY106" fmla="*/ 990600 h 1935480"/>
              <a:gd name="connsiteX107" fmla="*/ 3124200 w 3749040"/>
              <a:gd name="connsiteY107" fmla="*/ 967740 h 1935480"/>
              <a:gd name="connsiteX108" fmla="*/ 3253740 w 3749040"/>
              <a:gd name="connsiteY108" fmla="*/ 975360 h 1935480"/>
              <a:gd name="connsiteX109" fmla="*/ 3284220 w 3749040"/>
              <a:gd name="connsiteY109" fmla="*/ 1021080 h 1935480"/>
              <a:gd name="connsiteX110" fmla="*/ 3352800 w 3749040"/>
              <a:gd name="connsiteY110" fmla="*/ 1013460 h 1935480"/>
              <a:gd name="connsiteX111" fmla="*/ 3398520 w 3749040"/>
              <a:gd name="connsiteY111" fmla="*/ 990600 h 1935480"/>
              <a:gd name="connsiteX112" fmla="*/ 3421380 w 3749040"/>
              <a:gd name="connsiteY112" fmla="*/ 982980 h 1935480"/>
              <a:gd name="connsiteX113" fmla="*/ 3444240 w 3749040"/>
              <a:gd name="connsiteY113" fmla="*/ 960120 h 1935480"/>
              <a:gd name="connsiteX114" fmla="*/ 3467100 w 3749040"/>
              <a:gd name="connsiteY114" fmla="*/ 952500 h 1935480"/>
              <a:gd name="connsiteX115" fmla="*/ 3497580 w 3749040"/>
              <a:gd name="connsiteY115" fmla="*/ 937260 h 1935480"/>
              <a:gd name="connsiteX116" fmla="*/ 3520440 w 3749040"/>
              <a:gd name="connsiteY116" fmla="*/ 922020 h 1935480"/>
              <a:gd name="connsiteX117" fmla="*/ 3688080 w 3749040"/>
              <a:gd name="connsiteY117" fmla="*/ 914400 h 1935480"/>
              <a:gd name="connsiteX118" fmla="*/ 3749040 w 3749040"/>
              <a:gd name="connsiteY118" fmla="*/ 883920 h 19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749040" h="1935480">
                <a:moveTo>
                  <a:pt x="0" y="922020"/>
                </a:moveTo>
                <a:cubicBezTo>
                  <a:pt x="12700" y="916940"/>
                  <a:pt x="25866" y="912897"/>
                  <a:pt x="38100" y="906780"/>
                </a:cubicBezTo>
                <a:cubicBezTo>
                  <a:pt x="46291" y="902684"/>
                  <a:pt x="52188" y="894172"/>
                  <a:pt x="60960" y="891540"/>
                </a:cubicBezTo>
                <a:cubicBezTo>
                  <a:pt x="78163" y="886379"/>
                  <a:pt x="96520" y="886460"/>
                  <a:pt x="114300" y="883920"/>
                </a:cubicBezTo>
                <a:cubicBezTo>
                  <a:pt x="180563" y="861832"/>
                  <a:pt x="79735" y="893388"/>
                  <a:pt x="236220" y="868680"/>
                </a:cubicBezTo>
                <a:lnTo>
                  <a:pt x="304800" y="845820"/>
                </a:lnTo>
                <a:lnTo>
                  <a:pt x="327660" y="838200"/>
                </a:lnTo>
                <a:cubicBezTo>
                  <a:pt x="355819" y="795961"/>
                  <a:pt x="326789" y="829371"/>
                  <a:pt x="365760" y="807720"/>
                </a:cubicBezTo>
                <a:cubicBezTo>
                  <a:pt x="381771" y="798825"/>
                  <a:pt x="394104" y="783032"/>
                  <a:pt x="411480" y="777240"/>
                </a:cubicBezTo>
                <a:lnTo>
                  <a:pt x="457200" y="762000"/>
                </a:lnTo>
                <a:cubicBezTo>
                  <a:pt x="464820" y="759460"/>
                  <a:pt x="472268" y="756328"/>
                  <a:pt x="480060" y="754380"/>
                </a:cubicBezTo>
                <a:lnTo>
                  <a:pt x="510540" y="746760"/>
                </a:lnTo>
                <a:cubicBezTo>
                  <a:pt x="528320" y="749300"/>
                  <a:pt x="546677" y="749219"/>
                  <a:pt x="563880" y="754380"/>
                </a:cubicBezTo>
                <a:cubicBezTo>
                  <a:pt x="581116" y="759551"/>
                  <a:pt x="594904" y="777149"/>
                  <a:pt x="601980" y="792480"/>
                </a:cubicBezTo>
                <a:cubicBezTo>
                  <a:pt x="666369" y="931990"/>
                  <a:pt x="613318" y="817575"/>
                  <a:pt x="640080" y="906780"/>
                </a:cubicBezTo>
                <a:cubicBezTo>
                  <a:pt x="644010" y="919881"/>
                  <a:pt x="650995" y="931904"/>
                  <a:pt x="655320" y="944880"/>
                </a:cubicBezTo>
                <a:cubicBezTo>
                  <a:pt x="658632" y="954815"/>
                  <a:pt x="660063" y="965290"/>
                  <a:pt x="662940" y="975360"/>
                </a:cubicBezTo>
                <a:cubicBezTo>
                  <a:pt x="665147" y="983083"/>
                  <a:pt x="668612" y="990428"/>
                  <a:pt x="670560" y="998220"/>
                </a:cubicBezTo>
                <a:cubicBezTo>
                  <a:pt x="673701" y="1010785"/>
                  <a:pt x="674458" y="1023915"/>
                  <a:pt x="678180" y="1036320"/>
                </a:cubicBezTo>
                <a:cubicBezTo>
                  <a:pt x="682110" y="1049421"/>
                  <a:pt x="689397" y="1061347"/>
                  <a:pt x="693420" y="1074420"/>
                </a:cubicBezTo>
                <a:cubicBezTo>
                  <a:pt x="699580" y="1094439"/>
                  <a:pt x="702036" y="1115509"/>
                  <a:pt x="708660" y="1135380"/>
                </a:cubicBezTo>
                <a:cubicBezTo>
                  <a:pt x="725956" y="1187268"/>
                  <a:pt x="704185" y="1123448"/>
                  <a:pt x="731520" y="1196340"/>
                </a:cubicBezTo>
                <a:cubicBezTo>
                  <a:pt x="744324" y="1230485"/>
                  <a:pt x="734750" y="1209648"/>
                  <a:pt x="746760" y="1249680"/>
                </a:cubicBezTo>
                <a:cubicBezTo>
                  <a:pt x="751376" y="1265067"/>
                  <a:pt x="753089" y="1282034"/>
                  <a:pt x="762000" y="1295400"/>
                </a:cubicBezTo>
                <a:lnTo>
                  <a:pt x="777240" y="1318260"/>
                </a:lnTo>
                <a:cubicBezTo>
                  <a:pt x="792682" y="1395471"/>
                  <a:pt x="772573" y="1317137"/>
                  <a:pt x="807720" y="1394460"/>
                </a:cubicBezTo>
                <a:cubicBezTo>
                  <a:pt x="814367" y="1409084"/>
                  <a:pt x="816994" y="1425265"/>
                  <a:pt x="822960" y="1440180"/>
                </a:cubicBezTo>
                <a:cubicBezTo>
                  <a:pt x="828040" y="1452880"/>
                  <a:pt x="833526" y="1465425"/>
                  <a:pt x="838200" y="1478280"/>
                </a:cubicBezTo>
                <a:cubicBezTo>
                  <a:pt x="847684" y="1504360"/>
                  <a:pt x="856058" y="1536856"/>
                  <a:pt x="868680" y="1562100"/>
                </a:cubicBezTo>
                <a:cubicBezTo>
                  <a:pt x="875304" y="1575347"/>
                  <a:pt x="884916" y="1586953"/>
                  <a:pt x="891540" y="1600200"/>
                </a:cubicBezTo>
                <a:cubicBezTo>
                  <a:pt x="924199" y="1665517"/>
                  <a:pt x="889701" y="1612221"/>
                  <a:pt x="922020" y="1668780"/>
                </a:cubicBezTo>
                <a:cubicBezTo>
                  <a:pt x="926564" y="1676731"/>
                  <a:pt x="933164" y="1683449"/>
                  <a:pt x="937260" y="1691640"/>
                </a:cubicBezTo>
                <a:cubicBezTo>
                  <a:pt x="958850" y="1734820"/>
                  <a:pt x="940978" y="1723949"/>
                  <a:pt x="975360" y="1752600"/>
                </a:cubicBezTo>
                <a:cubicBezTo>
                  <a:pt x="992231" y="1766659"/>
                  <a:pt x="1000646" y="1769887"/>
                  <a:pt x="1021080" y="1775460"/>
                </a:cubicBezTo>
                <a:cubicBezTo>
                  <a:pt x="1041287" y="1780971"/>
                  <a:pt x="1062169" y="1784076"/>
                  <a:pt x="1082040" y="1790700"/>
                </a:cubicBezTo>
                <a:cubicBezTo>
                  <a:pt x="1089660" y="1793240"/>
                  <a:pt x="1097108" y="1796372"/>
                  <a:pt x="1104900" y="1798320"/>
                </a:cubicBezTo>
                <a:cubicBezTo>
                  <a:pt x="1117465" y="1801461"/>
                  <a:pt x="1130505" y="1802532"/>
                  <a:pt x="1143000" y="1805940"/>
                </a:cubicBezTo>
                <a:cubicBezTo>
                  <a:pt x="1158498" y="1810167"/>
                  <a:pt x="1173135" y="1817284"/>
                  <a:pt x="1188720" y="1821180"/>
                </a:cubicBezTo>
                <a:cubicBezTo>
                  <a:pt x="1198880" y="1823720"/>
                  <a:pt x="1208977" y="1826528"/>
                  <a:pt x="1219200" y="1828800"/>
                </a:cubicBezTo>
                <a:cubicBezTo>
                  <a:pt x="1231843" y="1831610"/>
                  <a:pt x="1244735" y="1833279"/>
                  <a:pt x="1257300" y="1836420"/>
                </a:cubicBezTo>
                <a:cubicBezTo>
                  <a:pt x="1265092" y="1838368"/>
                  <a:pt x="1272437" y="1841833"/>
                  <a:pt x="1280160" y="1844040"/>
                </a:cubicBezTo>
                <a:cubicBezTo>
                  <a:pt x="1290230" y="1846917"/>
                  <a:pt x="1300630" y="1848580"/>
                  <a:pt x="1310640" y="1851660"/>
                </a:cubicBezTo>
                <a:cubicBezTo>
                  <a:pt x="1333671" y="1858746"/>
                  <a:pt x="1355843" y="1868676"/>
                  <a:pt x="1379220" y="1874520"/>
                </a:cubicBezTo>
                <a:cubicBezTo>
                  <a:pt x="1399540" y="1879600"/>
                  <a:pt x="1420309" y="1883136"/>
                  <a:pt x="1440180" y="1889760"/>
                </a:cubicBezTo>
                <a:cubicBezTo>
                  <a:pt x="1447800" y="1892300"/>
                  <a:pt x="1455137" y="1895943"/>
                  <a:pt x="1463040" y="1897380"/>
                </a:cubicBezTo>
                <a:cubicBezTo>
                  <a:pt x="1483188" y="1901043"/>
                  <a:pt x="1503680" y="1902460"/>
                  <a:pt x="1524000" y="1905000"/>
                </a:cubicBezTo>
                <a:cubicBezTo>
                  <a:pt x="1568489" y="1919830"/>
                  <a:pt x="1525526" y="1906829"/>
                  <a:pt x="1592580" y="1920240"/>
                </a:cubicBezTo>
                <a:cubicBezTo>
                  <a:pt x="1602849" y="1922294"/>
                  <a:pt x="1612611" y="1927163"/>
                  <a:pt x="1623060" y="1927860"/>
                </a:cubicBezTo>
                <a:cubicBezTo>
                  <a:pt x="1689002" y="1932256"/>
                  <a:pt x="1755140" y="1932940"/>
                  <a:pt x="1821180" y="1935480"/>
                </a:cubicBezTo>
                <a:cubicBezTo>
                  <a:pt x="1821993" y="1935426"/>
                  <a:pt x="1940913" y="1932490"/>
                  <a:pt x="1973580" y="1920240"/>
                </a:cubicBezTo>
                <a:cubicBezTo>
                  <a:pt x="1982155" y="1917024"/>
                  <a:pt x="1988249" y="1909096"/>
                  <a:pt x="1996440" y="1905000"/>
                </a:cubicBezTo>
                <a:cubicBezTo>
                  <a:pt x="2003624" y="1901408"/>
                  <a:pt x="2011680" y="1899920"/>
                  <a:pt x="2019300" y="1897380"/>
                </a:cubicBezTo>
                <a:cubicBezTo>
                  <a:pt x="2029460" y="1889760"/>
                  <a:pt x="2038753" y="1880821"/>
                  <a:pt x="2049780" y="1874520"/>
                </a:cubicBezTo>
                <a:cubicBezTo>
                  <a:pt x="2056754" y="1870535"/>
                  <a:pt x="2065456" y="1870492"/>
                  <a:pt x="2072640" y="1866900"/>
                </a:cubicBezTo>
                <a:cubicBezTo>
                  <a:pt x="2080831" y="1862804"/>
                  <a:pt x="2087880" y="1856740"/>
                  <a:pt x="2095500" y="1851660"/>
                </a:cubicBezTo>
                <a:cubicBezTo>
                  <a:pt x="2100580" y="1841500"/>
                  <a:pt x="2104138" y="1830423"/>
                  <a:pt x="2110740" y="1821180"/>
                </a:cubicBezTo>
                <a:cubicBezTo>
                  <a:pt x="2117004" y="1812411"/>
                  <a:pt x="2128781" y="1807959"/>
                  <a:pt x="2133600" y="1798320"/>
                </a:cubicBezTo>
                <a:cubicBezTo>
                  <a:pt x="2139392" y="1786736"/>
                  <a:pt x="2137812" y="1772715"/>
                  <a:pt x="2141220" y="1760220"/>
                </a:cubicBezTo>
                <a:cubicBezTo>
                  <a:pt x="2145447" y="1744722"/>
                  <a:pt x="2151380" y="1729740"/>
                  <a:pt x="2156460" y="1714500"/>
                </a:cubicBezTo>
                <a:cubicBezTo>
                  <a:pt x="2168405" y="1678664"/>
                  <a:pt x="2161097" y="1699098"/>
                  <a:pt x="2179320" y="1653540"/>
                </a:cubicBezTo>
                <a:cubicBezTo>
                  <a:pt x="2176780" y="1615440"/>
                  <a:pt x="2175917" y="1577191"/>
                  <a:pt x="2171700" y="1539240"/>
                </a:cubicBezTo>
                <a:cubicBezTo>
                  <a:pt x="2170813" y="1531257"/>
                  <a:pt x="2166287" y="1524103"/>
                  <a:pt x="2164080" y="1516380"/>
                </a:cubicBezTo>
                <a:cubicBezTo>
                  <a:pt x="2161203" y="1506310"/>
                  <a:pt x="2159337" y="1495970"/>
                  <a:pt x="2156460" y="1485900"/>
                </a:cubicBezTo>
                <a:cubicBezTo>
                  <a:pt x="2154253" y="1478177"/>
                  <a:pt x="2150582" y="1470881"/>
                  <a:pt x="2148840" y="1463040"/>
                </a:cubicBezTo>
                <a:cubicBezTo>
                  <a:pt x="2135253" y="1401897"/>
                  <a:pt x="2147467" y="1434690"/>
                  <a:pt x="2133600" y="1379220"/>
                </a:cubicBezTo>
                <a:cubicBezTo>
                  <a:pt x="2131652" y="1371428"/>
                  <a:pt x="2128520" y="1363980"/>
                  <a:pt x="2125980" y="1356360"/>
                </a:cubicBezTo>
                <a:cubicBezTo>
                  <a:pt x="2123440" y="1328420"/>
                  <a:pt x="2118360" y="1300595"/>
                  <a:pt x="2118360" y="1272540"/>
                </a:cubicBezTo>
                <a:cubicBezTo>
                  <a:pt x="2118360" y="1006142"/>
                  <a:pt x="2136299" y="1001190"/>
                  <a:pt x="2118360" y="762000"/>
                </a:cubicBezTo>
                <a:cubicBezTo>
                  <a:pt x="2114725" y="713538"/>
                  <a:pt x="2106098" y="682471"/>
                  <a:pt x="2095500" y="640080"/>
                </a:cubicBezTo>
                <a:cubicBezTo>
                  <a:pt x="2100580" y="553720"/>
                  <a:pt x="2099739" y="466807"/>
                  <a:pt x="2110740" y="381000"/>
                </a:cubicBezTo>
                <a:cubicBezTo>
                  <a:pt x="2112623" y="366310"/>
                  <a:pt x="2126976" y="356147"/>
                  <a:pt x="2133600" y="342900"/>
                </a:cubicBezTo>
                <a:cubicBezTo>
                  <a:pt x="2137192" y="335716"/>
                  <a:pt x="2137628" y="327224"/>
                  <a:pt x="2141220" y="320040"/>
                </a:cubicBezTo>
                <a:cubicBezTo>
                  <a:pt x="2145316" y="311849"/>
                  <a:pt x="2151916" y="305131"/>
                  <a:pt x="2156460" y="297180"/>
                </a:cubicBezTo>
                <a:cubicBezTo>
                  <a:pt x="2162096" y="287317"/>
                  <a:pt x="2166064" y="276563"/>
                  <a:pt x="2171700" y="266700"/>
                </a:cubicBezTo>
                <a:cubicBezTo>
                  <a:pt x="2176244" y="258749"/>
                  <a:pt x="2182844" y="252031"/>
                  <a:pt x="2186940" y="243840"/>
                </a:cubicBezTo>
                <a:cubicBezTo>
                  <a:pt x="2193057" y="231606"/>
                  <a:pt x="2196063" y="217974"/>
                  <a:pt x="2202180" y="205740"/>
                </a:cubicBezTo>
                <a:cubicBezTo>
                  <a:pt x="2206276" y="197549"/>
                  <a:pt x="2213324" y="191071"/>
                  <a:pt x="2217420" y="182880"/>
                </a:cubicBezTo>
                <a:cubicBezTo>
                  <a:pt x="2230265" y="157189"/>
                  <a:pt x="2219138" y="155967"/>
                  <a:pt x="2240280" y="129540"/>
                </a:cubicBezTo>
                <a:cubicBezTo>
                  <a:pt x="2253744" y="112710"/>
                  <a:pt x="2274045" y="101753"/>
                  <a:pt x="2286000" y="83820"/>
                </a:cubicBezTo>
                <a:cubicBezTo>
                  <a:pt x="2299547" y="63500"/>
                  <a:pt x="2303791" y="53896"/>
                  <a:pt x="2324100" y="38100"/>
                </a:cubicBezTo>
                <a:cubicBezTo>
                  <a:pt x="2338558" y="26855"/>
                  <a:pt x="2352051" y="12062"/>
                  <a:pt x="2369820" y="7620"/>
                </a:cubicBezTo>
                <a:lnTo>
                  <a:pt x="2400300" y="0"/>
                </a:lnTo>
                <a:cubicBezTo>
                  <a:pt x="2415540" y="2540"/>
                  <a:pt x="2431221" y="3180"/>
                  <a:pt x="2446020" y="7620"/>
                </a:cubicBezTo>
                <a:cubicBezTo>
                  <a:pt x="2456900" y="10884"/>
                  <a:pt x="2467257" y="16258"/>
                  <a:pt x="2476500" y="22860"/>
                </a:cubicBezTo>
                <a:cubicBezTo>
                  <a:pt x="2491717" y="33729"/>
                  <a:pt x="2505381" y="52447"/>
                  <a:pt x="2514600" y="68580"/>
                </a:cubicBezTo>
                <a:cubicBezTo>
                  <a:pt x="2520236" y="78443"/>
                  <a:pt x="2524204" y="89197"/>
                  <a:pt x="2529840" y="99060"/>
                </a:cubicBezTo>
                <a:cubicBezTo>
                  <a:pt x="2534384" y="107011"/>
                  <a:pt x="2540000" y="114300"/>
                  <a:pt x="2545080" y="121920"/>
                </a:cubicBezTo>
                <a:cubicBezTo>
                  <a:pt x="2545637" y="125265"/>
                  <a:pt x="2554907" y="188377"/>
                  <a:pt x="2560320" y="198120"/>
                </a:cubicBezTo>
                <a:cubicBezTo>
                  <a:pt x="2568218" y="212337"/>
                  <a:pt x="2582276" y="222369"/>
                  <a:pt x="2590800" y="236220"/>
                </a:cubicBezTo>
                <a:lnTo>
                  <a:pt x="2636520" y="327660"/>
                </a:lnTo>
                <a:cubicBezTo>
                  <a:pt x="2641600" y="337820"/>
                  <a:pt x="2649005" y="347120"/>
                  <a:pt x="2651760" y="358140"/>
                </a:cubicBezTo>
                <a:cubicBezTo>
                  <a:pt x="2654300" y="368300"/>
                  <a:pt x="2655255" y="378994"/>
                  <a:pt x="2659380" y="388620"/>
                </a:cubicBezTo>
                <a:cubicBezTo>
                  <a:pt x="2662988" y="397038"/>
                  <a:pt x="2670076" y="403529"/>
                  <a:pt x="2674620" y="411480"/>
                </a:cubicBezTo>
                <a:cubicBezTo>
                  <a:pt x="2680256" y="421343"/>
                  <a:pt x="2685872" y="431324"/>
                  <a:pt x="2689860" y="441960"/>
                </a:cubicBezTo>
                <a:cubicBezTo>
                  <a:pt x="2715708" y="510888"/>
                  <a:pt x="2667561" y="427561"/>
                  <a:pt x="2727960" y="518160"/>
                </a:cubicBezTo>
                <a:cubicBezTo>
                  <a:pt x="2733040" y="535940"/>
                  <a:pt x="2735548" y="554666"/>
                  <a:pt x="2743200" y="571500"/>
                </a:cubicBezTo>
                <a:cubicBezTo>
                  <a:pt x="2748455" y="583062"/>
                  <a:pt x="2759329" y="591210"/>
                  <a:pt x="2766060" y="601980"/>
                </a:cubicBezTo>
                <a:cubicBezTo>
                  <a:pt x="2772080" y="611613"/>
                  <a:pt x="2775783" y="622530"/>
                  <a:pt x="2781300" y="632460"/>
                </a:cubicBezTo>
                <a:cubicBezTo>
                  <a:pt x="2788493" y="645407"/>
                  <a:pt x="2797536" y="657313"/>
                  <a:pt x="2804160" y="670560"/>
                </a:cubicBezTo>
                <a:cubicBezTo>
                  <a:pt x="2810277" y="682794"/>
                  <a:pt x="2813845" y="696161"/>
                  <a:pt x="2819400" y="708660"/>
                </a:cubicBezTo>
                <a:cubicBezTo>
                  <a:pt x="2831893" y="736770"/>
                  <a:pt x="2841013" y="749761"/>
                  <a:pt x="2857500" y="777240"/>
                </a:cubicBezTo>
                <a:cubicBezTo>
                  <a:pt x="2883747" y="882228"/>
                  <a:pt x="2855381" y="797810"/>
                  <a:pt x="2903220" y="883920"/>
                </a:cubicBezTo>
                <a:cubicBezTo>
                  <a:pt x="2907121" y="890941"/>
                  <a:pt x="2907248" y="899596"/>
                  <a:pt x="2910840" y="906780"/>
                </a:cubicBezTo>
                <a:cubicBezTo>
                  <a:pt x="2917464" y="920027"/>
                  <a:pt x="2925485" y="932557"/>
                  <a:pt x="2933700" y="944880"/>
                </a:cubicBezTo>
                <a:cubicBezTo>
                  <a:pt x="2940745" y="955447"/>
                  <a:pt x="2947068" y="966923"/>
                  <a:pt x="2956560" y="975360"/>
                </a:cubicBezTo>
                <a:cubicBezTo>
                  <a:pt x="2970250" y="987529"/>
                  <a:pt x="3002280" y="1005840"/>
                  <a:pt x="3002280" y="1005840"/>
                </a:cubicBezTo>
                <a:cubicBezTo>
                  <a:pt x="3012665" y="1004686"/>
                  <a:pt x="3072150" y="1002926"/>
                  <a:pt x="3093720" y="990600"/>
                </a:cubicBezTo>
                <a:cubicBezTo>
                  <a:pt x="3104747" y="984299"/>
                  <a:pt x="3114040" y="975360"/>
                  <a:pt x="3124200" y="967740"/>
                </a:cubicBezTo>
                <a:lnTo>
                  <a:pt x="3253740" y="975360"/>
                </a:lnTo>
                <a:cubicBezTo>
                  <a:pt x="3271116" y="981152"/>
                  <a:pt x="3284220" y="1021080"/>
                  <a:pt x="3284220" y="1021080"/>
                </a:cubicBezTo>
                <a:cubicBezTo>
                  <a:pt x="3307080" y="1018540"/>
                  <a:pt x="3330112" y="1017241"/>
                  <a:pt x="3352800" y="1013460"/>
                </a:cubicBezTo>
                <a:cubicBezTo>
                  <a:pt x="3381530" y="1008672"/>
                  <a:pt x="3372190" y="1003765"/>
                  <a:pt x="3398520" y="990600"/>
                </a:cubicBezTo>
                <a:cubicBezTo>
                  <a:pt x="3405704" y="987008"/>
                  <a:pt x="3413760" y="985520"/>
                  <a:pt x="3421380" y="982980"/>
                </a:cubicBezTo>
                <a:cubicBezTo>
                  <a:pt x="3429000" y="975360"/>
                  <a:pt x="3435274" y="966098"/>
                  <a:pt x="3444240" y="960120"/>
                </a:cubicBezTo>
                <a:cubicBezTo>
                  <a:pt x="3450923" y="955665"/>
                  <a:pt x="3459717" y="955664"/>
                  <a:pt x="3467100" y="952500"/>
                </a:cubicBezTo>
                <a:cubicBezTo>
                  <a:pt x="3477541" y="948025"/>
                  <a:pt x="3487717" y="942896"/>
                  <a:pt x="3497580" y="937260"/>
                </a:cubicBezTo>
                <a:cubicBezTo>
                  <a:pt x="3505531" y="932716"/>
                  <a:pt x="3511347" y="923111"/>
                  <a:pt x="3520440" y="922020"/>
                </a:cubicBezTo>
                <a:cubicBezTo>
                  <a:pt x="3575979" y="915355"/>
                  <a:pt x="3632200" y="916940"/>
                  <a:pt x="3688080" y="914400"/>
                </a:cubicBezTo>
                <a:cubicBezTo>
                  <a:pt x="3740616" y="896888"/>
                  <a:pt x="3722441" y="910519"/>
                  <a:pt x="3749040" y="88392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1BE73E7-F049-4F11-A68F-22059291F5D4}"/>
              </a:ext>
            </a:extLst>
          </p:cNvPr>
          <p:cNvSpPr/>
          <p:nvPr/>
        </p:nvSpPr>
        <p:spPr>
          <a:xfrm>
            <a:off x="1104900" y="4610100"/>
            <a:ext cx="3726180" cy="952500"/>
          </a:xfrm>
          <a:custGeom>
            <a:avLst/>
            <a:gdLst>
              <a:gd name="connsiteX0" fmla="*/ 0 w 3726180"/>
              <a:gd name="connsiteY0" fmla="*/ 396240 h 952500"/>
              <a:gd name="connsiteX1" fmla="*/ 68580 w 3726180"/>
              <a:gd name="connsiteY1" fmla="*/ 365760 h 952500"/>
              <a:gd name="connsiteX2" fmla="*/ 114300 w 3726180"/>
              <a:gd name="connsiteY2" fmla="*/ 342900 h 952500"/>
              <a:gd name="connsiteX3" fmla="*/ 175260 w 3726180"/>
              <a:gd name="connsiteY3" fmla="*/ 320040 h 952500"/>
              <a:gd name="connsiteX4" fmla="*/ 259080 w 3726180"/>
              <a:gd name="connsiteY4" fmla="*/ 312420 h 952500"/>
              <a:gd name="connsiteX5" fmla="*/ 320040 w 3726180"/>
              <a:gd name="connsiteY5" fmla="*/ 289560 h 952500"/>
              <a:gd name="connsiteX6" fmla="*/ 403860 w 3726180"/>
              <a:gd name="connsiteY6" fmla="*/ 266700 h 952500"/>
              <a:gd name="connsiteX7" fmla="*/ 426720 w 3726180"/>
              <a:gd name="connsiteY7" fmla="*/ 251460 h 952500"/>
              <a:gd name="connsiteX8" fmla="*/ 601980 w 3726180"/>
              <a:gd name="connsiteY8" fmla="*/ 251460 h 952500"/>
              <a:gd name="connsiteX9" fmla="*/ 640080 w 3726180"/>
              <a:gd name="connsiteY9" fmla="*/ 259080 h 952500"/>
              <a:gd name="connsiteX10" fmla="*/ 662940 w 3726180"/>
              <a:gd name="connsiteY10" fmla="*/ 266700 h 952500"/>
              <a:gd name="connsiteX11" fmla="*/ 701040 w 3726180"/>
              <a:gd name="connsiteY11" fmla="*/ 274320 h 952500"/>
              <a:gd name="connsiteX12" fmla="*/ 723900 w 3726180"/>
              <a:gd name="connsiteY12" fmla="*/ 281940 h 952500"/>
              <a:gd name="connsiteX13" fmla="*/ 777240 w 3726180"/>
              <a:gd name="connsiteY13" fmla="*/ 289560 h 952500"/>
              <a:gd name="connsiteX14" fmla="*/ 822960 w 3726180"/>
              <a:gd name="connsiteY14" fmla="*/ 304800 h 952500"/>
              <a:gd name="connsiteX15" fmla="*/ 868680 w 3726180"/>
              <a:gd name="connsiteY15" fmla="*/ 350520 h 952500"/>
              <a:gd name="connsiteX16" fmla="*/ 906780 w 3726180"/>
              <a:gd name="connsiteY16" fmla="*/ 411480 h 952500"/>
              <a:gd name="connsiteX17" fmla="*/ 929640 w 3726180"/>
              <a:gd name="connsiteY17" fmla="*/ 434340 h 952500"/>
              <a:gd name="connsiteX18" fmla="*/ 960120 w 3726180"/>
              <a:gd name="connsiteY18" fmla="*/ 472440 h 952500"/>
              <a:gd name="connsiteX19" fmla="*/ 975360 w 3726180"/>
              <a:gd name="connsiteY19" fmla="*/ 495300 h 952500"/>
              <a:gd name="connsiteX20" fmla="*/ 1021080 w 3726180"/>
              <a:gd name="connsiteY20" fmla="*/ 541020 h 952500"/>
              <a:gd name="connsiteX21" fmla="*/ 1066800 w 3726180"/>
              <a:gd name="connsiteY21" fmla="*/ 579120 h 952500"/>
              <a:gd name="connsiteX22" fmla="*/ 1082040 w 3726180"/>
              <a:gd name="connsiteY22" fmla="*/ 601980 h 952500"/>
              <a:gd name="connsiteX23" fmla="*/ 1135380 w 3726180"/>
              <a:gd name="connsiteY23" fmla="*/ 617220 h 952500"/>
              <a:gd name="connsiteX24" fmla="*/ 1196340 w 3726180"/>
              <a:gd name="connsiteY24" fmla="*/ 647700 h 952500"/>
              <a:gd name="connsiteX25" fmla="*/ 1219200 w 3726180"/>
              <a:gd name="connsiteY25" fmla="*/ 662940 h 952500"/>
              <a:gd name="connsiteX26" fmla="*/ 1257300 w 3726180"/>
              <a:gd name="connsiteY26" fmla="*/ 678180 h 952500"/>
              <a:gd name="connsiteX27" fmla="*/ 1318260 w 3726180"/>
              <a:gd name="connsiteY27" fmla="*/ 701040 h 952500"/>
              <a:gd name="connsiteX28" fmla="*/ 1363980 w 3726180"/>
              <a:gd name="connsiteY28" fmla="*/ 693420 h 952500"/>
              <a:gd name="connsiteX29" fmla="*/ 1409700 w 3726180"/>
              <a:gd name="connsiteY29" fmla="*/ 609600 h 952500"/>
              <a:gd name="connsiteX30" fmla="*/ 1424940 w 3726180"/>
              <a:gd name="connsiteY30" fmla="*/ 586740 h 952500"/>
              <a:gd name="connsiteX31" fmla="*/ 1440180 w 3726180"/>
              <a:gd name="connsiteY31" fmla="*/ 510540 h 952500"/>
              <a:gd name="connsiteX32" fmla="*/ 1455420 w 3726180"/>
              <a:gd name="connsiteY32" fmla="*/ 472440 h 952500"/>
              <a:gd name="connsiteX33" fmla="*/ 1470660 w 3726180"/>
              <a:gd name="connsiteY33" fmla="*/ 426720 h 952500"/>
              <a:gd name="connsiteX34" fmla="*/ 1485900 w 3726180"/>
              <a:gd name="connsiteY34" fmla="*/ 388620 h 952500"/>
              <a:gd name="connsiteX35" fmla="*/ 1501140 w 3726180"/>
              <a:gd name="connsiteY35" fmla="*/ 342900 h 952500"/>
              <a:gd name="connsiteX36" fmla="*/ 1508760 w 3726180"/>
              <a:gd name="connsiteY36" fmla="*/ 312420 h 952500"/>
              <a:gd name="connsiteX37" fmla="*/ 1539240 w 3726180"/>
              <a:gd name="connsiteY37" fmla="*/ 243840 h 952500"/>
              <a:gd name="connsiteX38" fmla="*/ 1546860 w 3726180"/>
              <a:gd name="connsiteY38" fmla="*/ 220980 h 952500"/>
              <a:gd name="connsiteX39" fmla="*/ 1584960 w 3726180"/>
              <a:gd name="connsiteY39" fmla="*/ 167640 h 952500"/>
              <a:gd name="connsiteX40" fmla="*/ 1615440 w 3726180"/>
              <a:gd name="connsiteY40" fmla="*/ 137160 h 952500"/>
              <a:gd name="connsiteX41" fmla="*/ 1661160 w 3726180"/>
              <a:gd name="connsiteY41" fmla="*/ 91440 h 952500"/>
              <a:gd name="connsiteX42" fmla="*/ 1706880 w 3726180"/>
              <a:gd name="connsiteY42" fmla="*/ 60960 h 952500"/>
              <a:gd name="connsiteX43" fmla="*/ 1737360 w 3726180"/>
              <a:gd name="connsiteY43" fmla="*/ 38100 h 952500"/>
              <a:gd name="connsiteX44" fmla="*/ 1828800 w 3726180"/>
              <a:gd name="connsiteY44" fmla="*/ 0 h 952500"/>
              <a:gd name="connsiteX45" fmla="*/ 1912620 w 3726180"/>
              <a:gd name="connsiteY45" fmla="*/ 7620 h 952500"/>
              <a:gd name="connsiteX46" fmla="*/ 1943100 w 3726180"/>
              <a:gd name="connsiteY46" fmla="*/ 15240 h 952500"/>
              <a:gd name="connsiteX47" fmla="*/ 1965960 w 3726180"/>
              <a:gd name="connsiteY47" fmla="*/ 38100 h 952500"/>
              <a:gd name="connsiteX48" fmla="*/ 2004060 w 3726180"/>
              <a:gd name="connsiteY48" fmla="*/ 68580 h 952500"/>
              <a:gd name="connsiteX49" fmla="*/ 2042160 w 3726180"/>
              <a:gd name="connsiteY49" fmla="*/ 91440 h 952500"/>
              <a:gd name="connsiteX50" fmla="*/ 2065020 w 3726180"/>
              <a:gd name="connsiteY50" fmla="*/ 106680 h 952500"/>
              <a:gd name="connsiteX51" fmla="*/ 2133600 w 3726180"/>
              <a:gd name="connsiteY51" fmla="*/ 182880 h 952500"/>
              <a:gd name="connsiteX52" fmla="*/ 2164080 w 3726180"/>
              <a:gd name="connsiteY52" fmla="*/ 205740 h 952500"/>
              <a:gd name="connsiteX53" fmla="*/ 2186940 w 3726180"/>
              <a:gd name="connsiteY53" fmla="*/ 220980 h 952500"/>
              <a:gd name="connsiteX54" fmla="*/ 2217420 w 3726180"/>
              <a:gd name="connsiteY54" fmla="*/ 251460 h 952500"/>
              <a:gd name="connsiteX55" fmla="*/ 2232660 w 3726180"/>
              <a:gd name="connsiteY55" fmla="*/ 274320 h 952500"/>
              <a:gd name="connsiteX56" fmla="*/ 2255520 w 3726180"/>
              <a:gd name="connsiteY56" fmla="*/ 289560 h 952500"/>
              <a:gd name="connsiteX57" fmla="*/ 2278380 w 3726180"/>
              <a:gd name="connsiteY57" fmla="*/ 335280 h 952500"/>
              <a:gd name="connsiteX58" fmla="*/ 2286000 w 3726180"/>
              <a:gd name="connsiteY58" fmla="*/ 358140 h 952500"/>
              <a:gd name="connsiteX59" fmla="*/ 2301240 w 3726180"/>
              <a:gd name="connsiteY59" fmla="*/ 381000 h 952500"/>
              <a:gd name="connsiteX60" fmla="*/ 2316480 w 3726180"/>
              <a:gd name="connsiteY60" fmla="*/ 419100 h 952500"/>
              <a:gd name="connsiteX61" fmla="*/ 2324100 w 3726180"/>
              <a:gd name="connsiteY61" fmla="*/ 441960 h 952500"/>
              <a:gd name="connsiteX62" fmla="*/ 2362200 w 3726180"/>
              <a:gd name="connsiteY62" fmla="*/ 495300 h 952500"/>
              <a:gd name="connsiteX63" fmla="*/ 2400300 w 3726180"/>
              <a:gd name="connsiteY63" fmla="*/ 548640 h 952500"/>
              <a:gd name="connsiteX64" fmla="*/ 2446020 w 3726180"/>
              <a:gd name="connsiteY64" fmla="*/ 579120 h 952500"/>
              <a:gd name="connsiteX65" fmla="*/ 2545080 w 3726180"/>
              <a:gd name="connsiteY65" fmla="*/ 662940 h 952500"/>
              <a:gd name="connsiteX66" fmla="*/ 2590800 w 3726180"/>
              <a:gd name="connsiteY66" fmla="*/ 693420 h 952500"/>
              <a:gd name="connsiteX67" fmla="*/ 2613660 w 3726180"/>
              <a:gd name="connsiteY67" fmla="*/ 708660 h 952500"/>
              <a:gd name="connsiteX68" fmla="*/ 2667000 w 3726180"/>
              <a:gd name="connsiteY68" fmla="*/ 769620 h 952500"/>
              <a:gd name="connsiteX69" fmla="*/ 2712720 w 3726180"/>
              <a:gd name="connsiteY69" fmla="*/ 800100 h 952500"/>
              <a:gd name="connsiteX70" fmla="*/ 2758440 w 3726180"/>
              <a:gd name="connsiteY70" fmla="*/ 822960 h 952500"/>
              <a:gd name="connsiteX71" fmla="*/ 2819400 w 3726180"/>
              <a:gd name="connsiteY71" fmla="*/ 861060 h 952500"/>
              <a:gd name="connsiteX72" fmla="*/ 2857500 w 3726180"/>
              <a:gd name="connsiteY72" fmla="*/ 868680 h 952500"/>
              <a:gd name="connsiteX73" fmla="*/ 2887980 w 3726180"/>
              <a:gd name="connsiteY73" fmla="*/ 891540 h 952500"/>
              <a:gd name="connsiteX74" fmla="*/ 2941320 w 3726180"/>
              <a:gd name="connsiteY74" fmla="*/ 914400 h 952500"/>
              <a:gd name="connsiteX75" fmla="*/ 2971800 w 3726180"/>
              <a:gd name="connsiteY75" fmla="*/ 929640 h 952500"/>
              <a:gd name="connsiteX76" fmla="*/ 3002280 w 3726180"/>
              <a:gd name="connsiteY76" fmla="*/ 937260 h 952500"/>
              <a:gd name="connsiteX77" fmla="*/ 3063240 w 3726180"/>
              <a:gd name="connsiteY77" fmla="*/ 952500 h 952500"/>
              <a:gd name="connsiteX78" fmla="*/ 3131820 w 3726180"/>
              <a:gd name="connsiteY78" fmla="*/ 944880 h 952500"/>
              <a:gd name="connsiteX79" fmla="*/ 3147060 w 3726180"/>
              <a:gd name="connsiteY79" fmla="*/ 922020 h 952500"/>
              <a:gd name="connsiteX80" fmla="*/ 3169920 w 3726180"/>
              <a:gd name="connsiteY80" fmla="*/ 906780 h 952500"/>
              <a:gd name="connsiteX81" fmla="*/ 3185160 w 3726180"/>
              <a:gd name="connsiteY81" fmla="*/ 883920 h 952500"/>
              <a:gd name="connsiteX82" fmla="*/ 3200400 w 3726180"/>
              <a:gd name="connsiteY82" fmla="*/ 838200 h 952500"/>
              <a:gd name="connsiteX83" fmla="*/ 3253740 w 3726180"/>
              <a:gd name="connsiteY83" fmla="*/ 769620 h 952500"/>
              <a:gd name="connsiteX84" fmla="*/ 3268980 w 3726180"/>
              <a:gd name="connsiteY84" fmla="*/ 746760 h 952500"/>
              <a:gd name="connsiteX85" fmla="*/ 3291840 w 3726180"/>
              <a:gd name="connsiteY85" fmla="*/ 701040 h 952500"/>
              <a:gd name="connsiteX86" fmla="*/ 3299460 w 3726180"/>
              <a:gd name="connsiteY86" fmla="*/ 678180 h 952500"/>
              <a:gd name="connsiteX87" fmla="*/ 3322320 w 3726180"/>
              <a:gd name="connsiteY87" fmla="*/ 662940 h 952500"/>
              <a:gd name="connsiteX88" fmla="*/ 3337560 w 3726180"/>
              <a:gd name="connsiteY88" fmla="*/ 640080 h 952500"/>
              <a:gd name="connsiteX89" fmla="*/ 3406140 w 3726180"/>
              <a:gd name="connsiteY89" fmla="*/ 601980 h 952500"/>
              <a:gd name="connsiteX90" fmla="*/ 3444240 w 3726180"/>
              <a:gd name="connsiteY90" fmla="*/ 594360 h 952500"/>
              <a:gd name="connsiteX91" fmla="*/ 3467100 w 3726180"/>
              <a:gd name="connsiteY91" fmla="*/ 586740 h 952500"/>
              <a:gd name="connsiteX92" fmla="*/ 3505200 w 3726180"/>
              <a:gd name="connsiteY92" fmla="*/ 579120 h 952500"/>
              <a:gd name="connsiteX93" fmla="*/ 3550920 w 3726180"/>
              <a:gd name="connsiteY93" fmla="*/ 563880 h 952500"/>
              <a:gd name="connsiteX94" fmla="*/ 3596640 w 3726180"/>
              <a:gd name="connsiteY94" fmla="*/ 556260 h 952500"/>
              <a:gd name="connsiteX95" fmla="*/ 3672840 w 3726180"/>
              <a:gd name="connsiteY95" fmla="*/ 541020 h 952500"/>
              <a:gd name="connsiteX96" fmla="*/ 3695700 w 3726180"/>
              <a:gd name="connsiteY96" fmla="*/ 533400 h 952500"/>
              <a:gd name="connsiteX97" fmla="*/ 3726180 w 3726180"/>
              <a:gd name="connsiteY97" fmla="*/ 51054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726180" h="952500">
                <a:moveTo>
                  <a:pt x="0" y="396240"/>
                </a:moveTo>
                <a:cubicBezTo>
                  <a:pt x="27216" y="385354"/>
                  <a:pt x="43663" y="379998"/>
                  <a:pt x="68580" y="365760"/>
                </a:cubicBezTo>
                <a:cubicBezTo>
                  <a:pt x="120077" y="336333"/>
                  <a:pt x="63497" y="361951"/>
                  <a:pt x="114300" y="342900"/>
                </a:cubicBezTo>
                <a:cubicBezTo>
                  <a:pt x="114690" y="342754"/>
                  <a:pt x="165947" y="321370"/>
                  <a:pt x="175260" y="320040"/>
                </a:cubicBezTo>
                <a:cubicBezTo>
                  <a:pt x="203033" y="316072"/>
                  <a:pt x="231140" y="314960"/>
                  <a:pt x="259080" y="312420"/>
                </a:cubicBezTo>
                <a:cubicBezTo>
                  <a:pt x="349405" y="294355"/>
                  <a:pt x="255825" y="318100"/>
                  <a:pt x="320040" y="289560"/>
                </a:cubicBezTo>
                <a:cubicBezTo>
                  <a:pt x="351680" y="275498"/>
                  <a:pt x="371265" y="273219"/>
                  <a:pt x="403860" y="266700"/>
                </a:cubicBezTo>
                <a:cubicBezTo>
                  <a:pt x="411480" y="261620"/>
                  <a:pt x="418032" y="254356"/>
                  <a:pt x="426720" y="251460"/>
                </a:cubicBezTo>
                <a:cubicBezTo>
                  <a:pt x="477542" y="234519"/>
                  <a:pt x="562181" y="249119"/>
                  <a:pt x="601980" y="251460"/>
                </a:cubicBezTo>
                <a:cubicBezTo>
                  <a:pt x="614680" y="254000"/>
                  <a:pt x="627515" y="255939"/>
                  <a:pt x="640080" y="259080"/>
                </a:cubicBezTo>
                <a:cubicBezTo>
                  <a:pt x="647872" y="261028"/>
                  <a:pt x="655148" y="264752"/>
                  <a:pt x="662940" y="266700"/>
                </a:cubicBezTo>
                <a:cubicBezTo>
                  <a:pt x="675505" y="269841"/>
                  <a:pt x="688475" y="271179"/>
                  <a:pt x="701040" y="274320"/>
                </a:cubicBezTo>
                <a:cubicBezTo>
                  <a:pt x="708832" y="276268"/>
                  <a:pt x="716024" y="280365"/>
                  <a:pt x="723900" y="281940"/>
                </a:cubicBezTo>
                <a:cubicBezTo>
                  <a:pt x="741512" y="285462"/>
                  <a:pt x="759460" y="287020"/>
                  <a:pt x="777240" y="289560"/>
                </a:cubicBezTo>
                <a:cubicBezTo>
                  <a:pt x="792480" y="294640"/>
                  <a:pt x="811601" y="293441"/>
                  <a:pt x="822960" y="304800"/>
                </a:cubicBezTo>
                <a:cubicBezTo>
                  <a:pt x="838200" y="320040"/>
                  <a:pt x="857591" y="332039"/>
                  <a:pt x="868680" y="350520"/>
                </a:cubicBezTo>
                <a:cubicBezTo>
                  <a:pt x="871867" y="355831"/>
                  <a:pt x="898403" y="401428"/>
                  <a:pt x="906780" y="411480"/>
                </a:cubicBezTo>
                <a:cubicBezTo>
                  <a:pt x="913679" y="419759"/>
                  <a:pt x="922544" y="426230"/>
                  <a:pt x="929640" y="434340"/>
                </a:cubicBezTo>
                <a:cubicBezTo>
                  <a:pt x="940350" y="446580"/>
                  <a:pt x="950362" y="459429"/>
                  <a:pt x="960120" y="472440"/>
                </a:cubicBezTo>
                <a:cubicBezTo>
                  <a:pt x="965615" y="479766"/>
                  <a:pt x="969276" y="488455"/>
                  <a:pt x="975360" y="495300"/>
                </a:cubicBezTo>
                <a:cubicBezTo>
                  <a:pt x="989679" y="511409"/>
                  <a:pt x="1009125" y="523087"/>
                  <a:pt x="1021080" y="541020"/>
                </a:cubicBezTo>
                <a:cubicBezTo>
                  <a:pt x="1042621" y="573331"/>
                  <a:pt x="1028129" y="559784"/>
                  <a:pt x="1066800" y="579120"/>
                </a:cubicBezTo>
                <a:cubicBezTo>
                  <a:pt x="1071880" y="586740"/>
                  <a:pt x="1074889" y="596259"/>
                  <a:pt x="1082040" y="601980"/>
                </a:cubicBezTo>
                <a:cubicBezTo>
                  <a:pt x="1087673" y="606486"/>
                  <a:pt x="1132523" y="616030"/>
                  <a:pt x="1135380" y="617220"/>
                </a:cubicBezTo>
                <a:cubicBezTo>
                  <a:pt x="1156351" y="625958"/>
                  <a:pt x="1177437" y="635098"/>
                  <a:pt x="1196340" y="647700"/>
                </a:cubicBezTo>
                <a:cubicBezTo>
                  <a:pt x="1203960" y="652780"/>
                  <a:pt x="1211009" y="658844"/>
                  <a:pt x="1219200" y="662940"/>
                </a:cubicBezTo>
                <a:cubicBezTo>
                  <a:pt x="1231434" y="669057"/>
                  <a:pt x="1244801" y="672625"/>
                  <a:pt x="1257300" y="678180"/>
                </a:cubicBezTo>
                <a:cubicBezTo>
                  <a:pt x="1308532" y="700950"/>
                  <a:pt x="1266264" y="688041"/>
                  <a:pt x="1318260" y="701040"/>
                </a:cubicBezTo>
                <a:cubicBezTo>
                  <a:pt x="1333500" y="698500"/>
                  <a:pt x="1351323" y="702280"/>
                  <a:pt x="1363980" y="693420"/>
                </a:cubicBezTo>
                <a:cubicBezTo>
                  <a:pt x="1389974" y="675224"/>
                  <a:pt x="1396674" y="635652"/>
                  <a:pt x="1409700" y="609600"/>
                </a:cubicBezTo>
                <a:cubicBezTo>
                  <a:pt x="1413796" y="601409"/>
                  <a:pt x="1419860" y="594360"/>
                  <a:pt x="1424940" y="586740"/>
                </a:cubicBezTo>
                <a:cubicBezTo>
                  <a:pt x="1428692" y="564230"/>
                  <a:pt x="1432602" y="533274"/>
                  <a:pt x="1440180" y="510540"/>
                </a:cubicBezTo>
                <a:cubicBezTo>
                  <a:pt x="1444505" y="497564"/>
                  <a:pt x="1450746" y="485295"/>
                  <a:pt x="1455420" y="472440"/>
                </a:cubicBezTo>
                <a:cubicBezTo>
                  <a:pt x="1460910" y="457343"/>
                  <a:pt x="1464694" y="441635"/>
                  <a:pt x="1470660" y="426720"/>
                </a:cubicBezTo>
                <a:cubicBezTo>
                  <a:pt x="1475740" y="414020"/>
                  <a:pt x="1481226" y="401475"/>
                  <a:pt x="1485900" y="388620"/>
                </a:cubicBezTo>
                <a:cubicBezTo>
                  <a:pt x="1491390" y="373523"/>
                  <a:pt x="1497244" y="358485"/>
                  <a:pt x="1501140" y="342900"/>
                </a:cubicBezTo>
                <a:cubicBezTo>
                  <a:pt x="1503680" y="332740"/>
                  <a:pt x="1505448" y="322355"/>
                  <a:pt x="1508760" y="312420"/>
                </a:cubicBezTo>
                <a:cubicBezTo>
                  <a:pt x="1526483" y="259250"/>
                  <a:pt x="1519324" y="290311"/>
                  <a:pt x="1539240" y="243840"/>
                </a:cubicBezTo>
                <a:cubicBezTo>
                  <a:pt x="1542404" y="236457"/>
                  <a:pt x="1543268" y="228164"/>
                  <a:pt x="1546860" y="220980"/>
                </a:cubicBezTo>
                <a:cubicBezTo>
                  <a:pt x="1551602" y="211497"/>
                  <a:pt x="1580933" y="172242"/>
                  <a:pt x="1584960" y="167640"/>
                </a:cubicBezTo>
                <a:cubicBezTo>
                  <a:pt x="1594422" y="156827"/>
                  <a:pt x="1605978" y="147973"/>
                  <a:pt x="1615440" y="137160"/>
                </a:cubicBezTo>
                <a:cubicBezTo>
                  <a:pt x="1655137" y="91792"/>
                  <a:pt x="1619554" y="119177"/>
                  <a:pt x="1661160" y="91440"/>
                </a:cubicBezTo>
                <a:cubicBezTo>
                  <a:pt x="1690815" y="46957"/>
                  <a:pt x="1657674" y="85563"/>
                  <a:pt x="1706880" y="60960"/>
                </a:cubicBezTo>
                <a:cubicBezTo>
                  <a:pt x="1718239" y="55280"/>
                  <a:pt x="1726390" y="44499"/>
                  <a:pt x="1737360" y="38100"/>
                </a:cubicBezTo>
                <a:cubicBezTo>
                  <a:pt x="1790105" y="7332"/>
                  <a:pt x="1784385" y="11104"/>
                  <a:pt x="1828800" y="0"/>
                </a:cubicBezTo>
                <a:cubicBezTo>
                  <a:pt x="1856740" y="2540"/>
                  <a:pt x="1884811" y="3912"/>
                  <a:pt x="1912620" y="7620"/>
                </a:cubicBezTo>
                <a:cubicBezTo>
                  <a:pt x="1923001" y="9004"/>
                  <a:pt x="1934007" y="10044"/>
                  <a:pt x="1943100" y="15240"/>
                </a:cubicBezTo>
                <a:cubicBezTo>
                  <a:pt x="1952456" y="20587"/>
                  <a:pt x="1957850" y="31004"/>
                  <a:pt x="1965960" y="38100"/>
                </a:cubicBezTo>
                <a:cubicBezTo>
                  <a:pt x="1978200" y="48810"/>
                  <a:pt x="1990736" y="59253"/>
                  <a:pt x="2004060" y="68580"/>
                </a:cubicBezTo>
                <a:cubicBezTo>
                  <a:pt x="2016193" y="77073"/>
                  <a:pt x="2029601" y="83590"/>
                  <a:pt x="2042160" y="91440"/>
                </a:cubicBezTo>
                <a:cubicBezTo>
                  <a:pt x="2049926" y="96294"/>
                  <a:pt x="2058544" y="100204"/>
                  <a:pt x="2065020" y="106680"/>
                </a:cubicBezTo>
                <a:cubicBezTo>
                  <a:pt x="2155629" y="197289"/>
                  <a:pt x="2029988" y="90780"/>
                  <a:pt x="2133600" y="182880"/>
                </a:cubicBezTo>
                <a:cubicBezTo>
                  <a:pt x="2143092" y="191317"/>
                  <a:pt x="2153746" y="198358"/>
                  <a:pt x="2164080" y="205740"/>
                </a:cubicBezTo>
                <a:cubicBezTo>
                  <a:pt x="2171532" y="211063"/>
                  <a:pt x="2179987" y="215020"/>
                  <a:pt x="2186940" y="220980"/>
                </a:cubicBezTo>
                <a:cubicBezTo>
                  <a:pt x="2197849" y="230331"/>
                  <a:pt x="2208069" y="240551"/>
                  <a:pt x="2217420" y="251460"/>
                </a:cubicBezTo>
                <a:cubicBezTo>
                  <a:pt x="2223380" y="258413"/>
                  <a:pt x="2226184" y="267844"/>
                  <a:pt x="2232660" y="274320"/>
                </a:cubicBezTo>
                <a:cubicBezTo>
                  <a:pt x="2239136" y="280796"/>
                  <a:pt x="2247900" y="284480"/>
                  <a:pt x="2255520" y="289560"/>
                </a:cubicBezTo>
                <a:cubicBezTo>
                  <a:pt x="2274673" y="347019"/>
                  <a:pt x="2248837" y="276194"/>
                  <a:pt x="2278380" y="335280"/>
                </a:cubicBezTo>
                <a:cubicBezTo>
                  <a:pt x="2281972" y="342464"/>
                  <a:pt x="2282408" y="350956"/>
                  <a:pt x="2286000" y="358140"/>
                </a:cubicBezTo>
                <a:cubicBezTo>
                  <a:pt x="2290096" y="366331"/>
                  <a:pt x="2297144" y="372809"/>
                  <a:pt x="2301240" y="381000"/>
                </a:cubicBezTo>
                <a:cubicBezTo>
                  <a:pt x="2307357" y="393234"/>
                  <a:pt x="2311677" y="406293"/>
                  <a:pt x="2316480" y="419100"/>
                </a:cubicBezTo>
                <a:cubicBezTo>
                  <a:pt x="2319300" y="426621"/>
                  <a:pt x="2320508" y="434776"/>
                  <a:pt x="2324100" y="441960"/>
                </a:cubicBezTo>
                <a:cubicBezTo>
                  <a:pt x="2329671" y="453102"/>
                  <a:pt x="2357023" y="488397"/>
                  <a:pt x="2362200" y="495300"/>
                </a:cubicBezTo>
                <a:cubicBezTo>
                  <a:pt x="2372526" y="526278"/>
                  <a:pt x="2367428" y="522342"/>
                  <a:pt x="2400300" y="548640"/>
                </a:cubicBezTo>
                <a:cubicBezTo>
                  <a:pt x="2414603" y="560082"/>
                  <a:pt x="2433068" y="566168"/>
                  <a:pt x="2446020" y="579120"/>
                </a:cubicBezTo>
                <a:cubicBezTo>
                  <a:pt x="2480668" y="613768"/>
                  <a:pt x="2494311" y="629094"/>
                  <a:pt x="2545080" y="662940"/>
                </a:cubicBezTo>
                <a:lnTo>
                  <a:pt x="2590800" y="693420"/>
                </a:lnTo>
                <a:lnTo>
                  <a:pt x="2613660" y="708660"/>
                </a:lnTo>
                <a:cubicBezTo>
                  <a:pt x="2632802" y="737372"/>
                  <a:pt x="2634311" y="742875"/>
                  <a:pt x="2667000" y="769620"/>
                </a:cubicBezTo>
                <a:cubicBezTo>
                  <a:pt x="2681176" y="781219"/>
                  <a:pt x="2697480" y="789940"/>
                  <a:pt x="2712720" y="800100"/>
                </a:cubicBezTo>
                <a:cubicBezTo>
                  <a:pt x="2742263" y="819795"/>
                  <a:pt x="2726892" y="812444"/>
                  <a:pt x="2758440" y="822960"/>
                </a:cubicBezTo>
                <a:cubicBezTo>
                  <a:pt x="2779296" y="838602"/>
                  <a:pt x="2794296" y="852692"/>
                  <a:pt x="2819400" y="861060"/>
                </a:cubicBezTo>
                <a:cubicBezTo>
                  <a:pt x="2831687" y="865156"/>
                  <a:pt x="2844800" y="866140"/>
                  <a:pt x="2857500" y="868680"/>
                </a:cubicBezTo>
                <a:cubicBezTo>
                  <a:pt x="2867660" y="876300"/>
                  <a:pt x="2877210" y="884809"/>
                  <a:pt x="2887980" y="891540"/>
                </a:cubicBezTo>
                <a:cubicBezTo>
                  <a:pt x="2924740" y="914515"/>
                  <a:pt x="2908323" y="900259"/>
                  <a:pt x="2941320" y="914400"/>
                </a:cubicBezTo>
                <a:cubicBezTo>
                  <a:pt x="2951761" y="918875"/>
                  <a:pt x="2961164" y="925652"/>
                  <a:pt x="2971800" y="929640"/>
                </a:cubicBezTo>
                <a:cubicBezTo>
                  <a:pt x="2981606" y="933317"/>
                  <a:pt x="2992210" y="934383"/>
                  <a:pt x="3002280" y="937260"/>
                </a:cubicBezTo>
                <a:cubicBezTo>
                  <a:pt x="3056953" y="952881"/>
                  <a:pt x="2985779" y="937008"/>
                  <a:pt x="3063240" y="952500"/>
                </a:cubicBezTo>
                <a:cubicBezTo>
                  <a:pt x="3086100" y="949960"/>
                  <a:pt x="3110204" y="952740"/>
                  <a:pt x="3131820" y="944880"/>
                </a:cubicBezTo>
                <a:cubicBezTo>
                  <a:pt x="3140427" y="941750"/>
                  <a:pt x="3140584" y="928496"/>
                  <a:pt x="3147060" y="922020"/>
                </a:cubicBezTo>
                <a:cubicBezTo>
                  <a:pt x="3153536" y="915544"/>
                  <a:pt x="3162300" y="911860"/>
                  <a:pt x="3169920" y="906780"/>
                </a:cubicBezTo>
                <a:cubicBezTo>
                  <a:pt x="3175000" y="899160"/>
                  <a:pt x="3181441" y="892289"/>
                  <a:pt x="3185160" y="883920"/>
                </a:cubicBezTo>
                <a:cubicBezTo>
                  <a:pt x="3191684" y="869240"/>
                  <a:pt x="3189041" y="849559"/>
                  <a:pt x="3200400" y="838200"/>
                </a:cubicBezTo>
                <a:cubicBezTo>
                  <a:pt x="3236212" y="802388"/>
                  <a:pt x="3217282" y="824306"/>
                  <a:pt x="3253740" y="769620"/>
                </a:cubicBezTo>
                <a:cubicBezTo>
                  <a:pt x="3258820" y="762000"/>
                  <a:pt x="3266084" y="755448"/>
                  <a:pt x="3268980" y="746760"/>
                </a:cubicBezTo>
                <a:cubicBezTo>
                  <a:pt x="3288133" y="689301"/>
                  <a:pt x="3262297" y="760126"/>
                  <a:pt x="3291840" y="701040"/>
                </a:cubicBezTo>
                <a:cubicBezTo>
                  <a:pt x="3295432" y="693856"/>
                  <a:pt x="3294442" y="684452"/>
                  <a:pt x="3299460" y="678180"/>
                </a:cubicBezTo>
                <a:cubicBezTo>
                  <a:pt x="3305181" y="671029"/>
                  <a:pt x="3314700" y="668020"/>
                  <a:pt x="3322320" y="662940"/>
                </a:cubicBezTo>
                <a:cubicBezTo>
                  <a:pt x="3327400" y="655320"/>
                  <a:pt x="3330668" y="646111"/>
                  <a:pt x="3337560" y="640080"/>
                </a:cubicBezTo>
                <a:cubicBezTo>
                  <a:pt x="3360262" y="620216"/>
                  <a:pt x="3378929" y="608783"/>
                  <a:pt x="3406140" y="601980"/>
                </a:cubicBezTo>
                <a:cubicBezTo>
                  <a:pt x="3418705" y="598839"/>
                  <a:pt x="3431675" y="597501"/>
                  <a:pt x="3444240" y="594360"/>
                </a:cubicBezTo>
                <a:cubicBezTo>
                  <a:pt x="3452032" y="592412"/>
                  <a:pt x="3459308" y="588688"/>
                  <a:pt x="3467100" y="586740"/>
                </a:cubicBezTo>
                <a:cubicBezTo>
                  <a:pt x="3479665" y="583599"/>
                  <a:pt x="3492705" y="582528"/>
                  <a:pt x="3505200" y="579120"/>
                </a:cubicBezTo>
                <a:cubicBezTo>
                  <a:pt x="3520698" y="574893"/>
                  <a:pt x="3535074" y="566521"/>
                  <a:pt x="3550920" y="563880"/>
                </a:cubicBezTo>
                <a:cubicBezTo>
                  <a:pt x="3566160" y="561340"/>
                  <a:pt x="3581454" y="559107"/>
                  <a:pt x="3596640" y="556260"/>
                </a:cubicBezTo>
                <a:cubicBezTo>
                  <a:pt x="3622099" y="551486"/>
                  <a:pt x="3648266" y="549211"/>
                  <a:pt x="3672840" y="541020"/>
                </a:cubicBezTo>
                <a:cubicBezTo>
                  <a:pt x="3680460" y="538480"/>
                  <a:pt x="3688516" y="536992"/>
                  <a:pt x="3695700" y="533400"/>
                </a:cubicBezTo>
                <a:cubicBezTo>
                  <a:pt x="3712933" y="524784"/>
                  <a:pt x="3715464" y="521256"/>
                  <a:pt x="3726180" y="5105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2053BEE-D92C-4AA3-BC71-64350120C6B0}"/>
              </a:ext>
            </a:extLst>
          </p:cNvPr>
          <p:cNvSpPr/>
          <p:nvPr/>
        </p:nvSpPr>
        <p:spPr>
          <a:xfrm>
            <a:off x="1097280" y="5189220"/>
            <a:ext cx="3733800" cy="693420"/>
          </a:xfrm>
          <a:custGeom>
            <a:avLst/>
            <a:gdLst>
              <a:gd name="connsiteX0" fmla="*/ 0 w 3733800"/>
              <a:gd name="connsiteY0" fmla="*/ 160020 h 693420"/>
              <a:gd name="connsiteX1" fmla="*/ 76200 w 3733800"/>
              <a:gd name="connsiteY1" fmla="*/ 152400 h 693420"/>
              <a:gd name="connsiteX2" fmla="*/ 99060 w 3733800"/>
              <a:gd name="connsiteY2" fmla="*/ 144780 h 693420"/>
              <a:gd name="connsiteX3" fmla="*/ 129540 w 3733800"/>
              <a:gd name="connsiteY3" fmla="*/ 137160 h 693420"/>
              <a:gd name="connsiteX4" fmla="*/ 198120 w 3733800"/>
              <a:gd name="connsiteY4" fmla="*/ 106680 h 693420"/>
              <a:gd name="connsiteX5" fmla="*/ 220980 w 3733800"/>
              <a:gd name="connsiteY5" fmla="*/ 99060 h 693420"/>
              <a:gd name="connsiteX6" fmla="*/ 266700 w 3733800"/>
              <a:gd name="connsiteY6" fmla="*/ 68580 h 693420"/>
              <a:gd name="connsiteX7" fmla="*/ 289560 w 3733800"/>
              <a:gd name="connsiteY7" fmla="*/ 53340 h 693420"/>
              <a:gd name="connsiteX8" fmla="*/ 312420 w 3733800"/>
              <a:gd name="connsiteY8" fmla="*/ 45720 h 693420"/>
              <a:gd name="connsiteX9" fmla="*/ 335280 w 3733800"/>
              <a:gd name="connsiteY9" fmla="*/ 30480 h 693420"/>
              <a:gd name="connsiteX10" fmla="*/ 426720 w 3733800"/>
              <a:gd name="connsiteY10" fmla="*/ 7620 h 693420"/>
              <a:gd name="connsiteX11" fmla="*/ 464820 w 3733800"/>
              <a:gd name="connsiteY11" fmla="*/ 0 h 693420"/>
              <a:gd name="connsiteX12" fmla="*/ 579120 w 3733800"/>
              <a:gd name="connsiteY12" fmla="*/ 22860 h 693420"/>
              <a:gd name="connsiteX13" fmla="*/ 594360 w 3733800"/>
              <a:gd name="connsiteY13" fmla="*/ 45720 h 693420"/>
              <a:gd name="connsiteX14" fmla="*/ 640080 w 3733800"/>
              <a:gd name="connsiteY14" fmla="*/ 76200 h 693420"/>
              <a:gd name="connsiteX15" fmla="*/ 678180 w 3733800"/>
              <a:gd name="connsiteY15" fmla="*/ 114300 h 693420"/>
              <a:gd name="connsiteX16" fmla="*/ 716280 w 3733800"/>
              <a:gd name="connsiteY16" fmla="*/ 152400 h 693420"/>
              <a:gd name="connsiteX17" fmla="*/ 754380 w 3733800"/>
              <a:gd name="connsiteY17" fmla="*/ 190500 h 693420"/>
              <a:gd name="connsiteX18" fmla="*/ 769620 w 3733800"/>
              <a:gd name="connsiteY18" fmla="*/ 213360 h 693420"/>
              <a:gd name="connsiteX19" fmla="*/ 792480 w 3733800"/>
              <a:gd name="connsiteY19" fmla="*/ 236220 h 693420"/>
              <a:gd name="connsiteX20" fmla="*/ 838200 w 3733800"/>
              <a:gd name="connsiteY20" fmla="*/ 312420 h 693420"/>
              <a:gd name="connsiteX21" fmla="*/ 853440 w 3733800"/>
              <a:gd name="connsiteY21" fmla="*/ 350520 h 693420"/>
              <a:gd name="connsiteX22" fmla="*/ 876300 w 3733800"/>
              <a:gd name="connsiteY22" fmla="*/ 365760 h 693420"/>
              <a:gd name="connsiteX23" fmla="*/ 922020 w 3733800"/>
              <a:gd name="connsiteY23" fmla="*/ 411480 h 693420"/>
              <a:gd name="connsiteX24" fmla="*/ 952500 w 3733800"/>
              <a:gd name="connsiteY24" fmla="*/ 426720 h 693420"/>
              <a:gd name="connsiteX25" fmla="*/ 975360 w 3733800"/>
              <a:gd name="connsiteY25" fmla="*/ 441960 h 693420"/>
              <a:gd name="connsiteX26" fmla="*/ 1036320 w 3733800"/>
              <a:gd name="connsiteY26" fmla="*/ 457200 h 693420"/>
              <a:gd name="connsiteX27" fmla="*/ 1082040 w 3733800"/>
              <a:gd name="connsiteY27" fmla="*/ 480060 h 693420"/>
              <a:gd name="connsiteX28" fmla="*/ 1112520 w 3733800"/>
              <a:gd name="connsiteY28" fmla="*/ 495300 h 693420"/>
              <a:gd name="connsiteX29" fmla="*/ 1143000 w 3733800"/>
              <a:gd name="connsiteY29" fmla="*/ 502920 h 693420"/>
              <a:gd name="connsiteX30" fmla="*/ 1173480 w 3733800"/>
              <a:gd name="connsiteY30" fmla="*/ 518160 h 693420"/>
              <a:gd name="connsiteX31" fmla="*/ 1257300 w 3733800"/>
              <a:gd name="connsiteY31" fmla="*/ 541020 h 693420"/>
              <a:gd name="connsiteX32" fmla="*/ 1341120 w 3733800"/>
              <a:gd name="connsiteY32" fmla="*/ 571500 h 693420"/>
              <a:gd name="connsiteX33" fmla="*/ 1386840 w 3733800"/>
              <a:gd name="connsiteY33" fmla="*/ 586740 h 693420"/>
              <a:gd name="connsiteX34" fmla="*/ 1447800 w 3733800"/>
              <a:gd name="connsiteY34" fmla="*/ 617220 h 693420"/>
              <a:gd name="connsiteX35" fmla="*/ 1516380 w 3733800"/>
              <a:gd name="connsiteY35" fmla="*/ 647700 h 693420"/>
              <a:gd name="connsiteX36" fmla="*/ 1737360 w 3733800"/>
              <a:gd name="connsiteY36" fmla="*/ 655320 h 693420"/>
              <a:gd name="connsiteX37" fmla="*/ 1866900 w 3733800"/>
              <a:gd name="connsiteY37" fmla="*/ 647700 h 693420"/>
              <a:gd name="connsiteX38" fmla="*/ 1897380 w 3733800"/>
              <a:gd name="connsiteY38" fmla="*/ 640080 h 693420"/>
              <a:gd name="connsiteX39" fmla="*/ 2103120 w 3733800"/>
              <a:gd name="connsiteY39" fmla="*/ 647700 h 693420"/>
              <a:gd name="connsiteX40" fmla="*/ 2148840 w 3733800"/>
              <a:gd name="connsiteY40" fmla="*/ 655320 h 693420"/>
              <a:gd name="connsiteX41" fmla="*/ 2194560 w 3733800"/>
              <a:gd name="connsiteY41" fmla="*/ 670560 h 693420"/>
              <a:gd name="connsiteX42" fmla="*/ 2217420 w 3733800"/>
              <a:gd name="connsiteY42" fmla="*/ 678180 h 693420"/>
              <a:gd name="connsiteX43" fmla="*/ 2286000 w 3733800"/>
              <a:gd name="connsiteY43" fmla="*/ 693420 h 693420"/>
              <a:gd name="connsiteX44" fmla="*/ 2377440 w 3733800"/>
              <a:gd name="connsiteY44" fmla="*/ 685800 h 693420"/>
              <a:gd name="connsiteX45" fmla="*/ 2423160 w 3733800"/>
              <a:gd name="connsiteY45" fmla="*/ 662940 h 693420"/>
              <a:gd name="connsiteX46" fmla="*/ 2453640 w 3733800"/>
              <a:gd name="connsiteY46" fmla="*/ 655320 h 693420"/>
              <a:gd name="connsiteX47" fmla="*/ 2476500 w 3733800"/>
              <a:gd name="connsiteY47" fmla="*/ 640080 h 693420"/>
              <a:gd name="connsiteX48" fmla="*/ 2522220 w 3733800"/>
              <a:gd name="connsiteY48" fmla="*/ 624840 h 693420"/>
              <a:gd name="connsiteX49" fmla="*/ 2567940 w 3733800"/>
              <a:gd name="connsiteY49" fmla="*/ 601980 h 693420"/>
              <a:gd name="connsiteX50" fmla="*/ 2598420 w 3733800"/>
              <a:gd name="connsiteY50" fmla="*/ 586740 h 693420"/>
              <a:gd name="connsiteX51" fmla="*/ 2628900 w 3733800"/>
              <a:gd name="connsiteY51" fmla="*/ 579120 h 693420"/>
              <a:gd name="connsiteX52" fmla="*/ 2674620 w 3733800"/>
              <a:gd name="connsiteY52" fmla="*/ 563880 h 693420"/>
              <a:gd name="connsiteX53" fmla="*/ 2727960 w 3733800"/>
              <a:gd name="connsiteY53" fmla="*/ 533400 h 693420"/>
              <a:gd name="connsiteX54" fmla="*/ 2750820 w 3733800"/>
              <a:gd name="connsiteY54" fmla="*/ 518160 h 693420"/>
              <a:gd name="connsiteX55" fmla="*/ 2842260 w 3733800"/>
              <a:gd name="connsiteY55" fmla="*/ 480060 h 693420"/>
              <a:gd name="connsiteX56" fmla="*/ 2910840 w 3733800"/>
              <a:gd name="connsiteY56" fmla="*/ 464820 h 693420"/>
              <a:gd name="connsiteX57" fmla="*/ 2956560 w 3733800"/>
              <a:gd name="connsiteY57" fmla="*/ 449580 h 693420"/>
              <a:gd name="connsiteX58" fmla="*/ 2979420 w 3733800"/>
              <a:gd name="connsiteY58" fmla="*/ 434340 h 693420"/>
              <a:gd name="connsiteX59" fmla="*/ 3032760 w 3733800"/>
              <a:gd name="connsiteY59" fmla="*/ 403860 h 693420"/>
              <a:gd name="connsiteX60" fmla="*/ 3337560 w 3733800"/>
              <a:gd name="connsiteY60" fmla="*/ 396240 h 693420"/>
              <a:gd name="connsiteX61" fmla="*/ 3406140 w 3733800"/>
              <a:gd name="connsiteY61" fmla="*/ 403860 h 693420"/>
              <a:gd name="connsiteX62" fmla="*/ 3467100 w 3733800"/>
              <a:gd name="connsiteY62" fmla="*/ 411480 h 693420"/>
              <a:gd name="connsiteX63" fmla="*/ 3550920 w 3733800"/>
              <a:gd name="connsiteY63" fmla="*/ 403860 h 693420"/>
              <a:gd name="connsiteX64" fmla="*/ 3573780 w 3733800"/>
              <a:gd name="connsiteY64" fmla="*/ 388620 h 693420"/>
              <a:gd name="connsiteX65" fmla="*/ 3596640 w 3733800"/>
              <a:gd name="connsiteY65" fmla="*/ 381000 h 693420"/>
              <a:gd name="connsiteX66" fmla="*/ 3611880 w 3733800"/>
              <a:gd name="connsiteY66" fmla="*/ 358140 h 693420"/>
              <a:gd name="connsiteX67" fmla="*/ 3634740 w 3733800"/>
              <a:gd name="connsiteY67" fmla="*/ 350520 h 693420"/>
              <a:gd name="connsiteX68" fmla="*/ 3657600 w 3733800"/>
              <a:gd name="connsiteY68" fmla="*/ 335280 h 693420"/>
              <a:gd name="connsiteX69" fmla="*/ 3695700 w 3733800"/>
              <a:gd name="connsiteY69" fmla="*/ 327660 h 693420"/>
              <a:gd name="connsiteX70" fmla="*/ 3733800 w 3733800"/>
              <a:gd name="connsiteY70" fmla="*/ 3200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33800" h="693420">
                <a:moveTo>
                  <a:pt x="0" y="160020"/>
                </a:moveTo>
                <a:cubicBezTo>
                  <a:pt x="25400" y="157480"/>
                  <a:pt x="50970" y="156282"/>
                  <a:pt x="76200" y="152400"/>
                </a:cubicBezTo>
                <a:cubicBezTo>
                  <a:pt x="84139" y="151179"/>
                  <a:pt x="91337" y="146987"/>
                  <a:pt x="99060" y="144780"/>
                </a:cubicBezTo>
                <a:cubicBezTo>
                  <a:pt x="109130" y="141903"/>
                  <a:pt x="119380" y="139700"/>
                  <a:pt x="129540" y="137160"/>
                </a:cubicBezTo>
                <a:cubicBezTo>
                  <a:pt x="165766" y="113009"/>
                  <a:pt x="143712" y="124816"/>
                  <a:pt x="198120" y="106680"/>
                </a:cubicBezTo>
                <a:cubicBezTo>
                  <a:pt x="205740" y="104140"/>
                  <a:pt x="214297" y="103515"/>
                  <a:pt x="220980" y="99060"/>
                </a:cubicBezTo>
                <a:lnTo>
                  <a:pt x="266700" y="68580"/>
                </a:lnTo>
                <a:cubicBezTo>
                  <a:pt x="274320" y="63500"/>
                  <a:pt x="280872" y="56236"/>
                  <a:pt x="289560" y="53340"/>
                </a:cubicBezTo>
                <a:cubicBezTo>
                  <a:pt x="297180" y="50800"/>
                  <a:pt x="305236" y="49312"/>
                  <a:pt x="312420" y="45720"/>
                </a:cubicBezTo>
                <a:cubicBezTo>
                  <a:pt x="320611" y="41624"/>
                  <a:pt x="326911" y="34199"/>
                  <a:pt x="335280" y="30480"/>
                </a:cubicBezTo>
                <a:cubicBezTo>
                  <a:pt x="373806" y="13357"/>
                  <a:pt x="386170" y="14993"/>
                  <a:pt x="426720" y="7620"/>
                </a:cubicBezTo>
                <a:cubicBezTo>
                  <a:pt x="439463" y="5303"/>
                  <a:pt x="452120" y="2540"/>
                  <a:pt x="464820" y="0"/>
                </a:cubicBezTo>
                <a:cubicBezTo>
                  <a:pt x="506718" y="3491"/>
                  <a:pt x="548378" y="-7882"/>
                  <a:pt x="579120" y="22860"/>
                </a:cubicBezTo>
                <a:cubicBezTo>
                  <a:pt x="585596" y="29336"/>
                  <a:pt x="587468" y="39689"/>
                  <a:pt x="594360" y="45720"/>
                </a:cubicBezTo>
                <a:cubicBezTo>
                  <a:pt x="608144" y="57781"/>
                  <a:pt x="640080" y="76200"/>
                  <a:pt x="640080" y="76200"/>
                </a:cubicBezTo>
                <a:cubicBezTo>
                  <a:pt x="680720" y="137160"/>
                  <a:pt x="627380" y="63500"/>
                  <a:pt x="678180" y="114300"/>
                </a:cubicBezTo>
                <a:cubicBezTo>
                  <a:pt x="728980" y="165100"/>
                  <a:pt x="655320" y="111760"/>
                  <a:pt x="716280" y="152400"/>
                </a:cubicBezTo>
                <a:cubicBezTo>
                  <a:pt x="756920" y="213360"/>
                  <a:pt x="703580" y="139700"/>
                  <a:pt x="754380" y="190500"/>
                </a:cubicBezTo>
                <a:cubicBezTo>
                  <a:pt x="760856" y="196976"/>
                  <a:pt x="763757" y="206325"/>
                  <a:pt x="769620" y="213360"/>
                </a:cubicBezTo>
                <a:cubicBezTo>
                  <a:pt x="776519" y="221639"/>
                  <a:pt x="785864" y="227714"/>
                  <a:pt x="792480" y="236220"/>
                </a:cubicBezTo>
                <a:cubicBezTo>
                  <a:pt x="811292" y="260407"/>
                  <a:pt x="825913" y="284773"/>
                  <a:pt x="838200" y="312420"/>
                </a:cubicBezTo>
                <a:cubicBezTo>
                  <a:pt x="843755" y="324919"/>
                  <a:pt x="845490" y="339389"/>
                  <a:pt x="853440" y="350520"/>
                </a:cubicBezTo>
                <a:cubicBezTo>
                  <a:pt x="858763" y="357972"/>
                  <a:pt x="869455" y="359676"/>
                  <a:pt x="876300" y="365760"/>
                </a:cubicBezTo>
                <a:cubicBezTo>
                  <a:pt x="892409" y="380079"/>
                  <a:pt x="902743" y="401841"/>
                  <a:pt x="922020" y="411480"/>
                </a:cubicBezTo>
                <a:cubicBezTo>
                  <a:pt x="932180" y="416560"/>
                  <a:pt x="942637" y="421084"/>
                  <a:pt x="952500" y="426720"/>
                </a:cubicBezTo>
                <a:cubicBezTo>
                  <a:pt x="960451" y="431264"/>
                  <a:pt x="966753" y="438830"/>
                  <a:pt x="975360" y="441960"/>
                </a:cubicBezTo>
                <a:cubicBezTo>
                  <a:pt x="995044" y="449118"/>
                  <a:pt x="1036320" y="457200"/>
                  <a:pt x="1036320" y="457200"/>
                </a:cubicBezTo>
                <a:cubicBezTo>
                  <a:pt x="1080251" y="486488"/>
                  <a:pt x="1037873" y="461131"/>
                  <a:pt x="1082040" y="480060"/>
                </a:cubicBezTo>
                <a:cubicBezTo>
                  <a:pt x="1092481" y="484535"/>
                  <a:pt x="1101884" y="491312"/>
                  <a:pt x="1112520" y="495300"/>
                </a:cubicBezTo>
                <a:cubicBezTo>
                  <a:pt x="1122326" y="498977"/>
                  <a:pt x="1133194" y="499243"/>
                  <a:pt x="1143000" y="502920"/>
                </a:cubicBezTo>
                <a:cubicBezTo>
                  <a:pt x="1153636" y="506908"/>
                  <a:pt x="1162933" y="513941"/>
                  <a:pt x="1173480" y="518160"/>
                </a:cubicBezTo>
                <a:cubicBezTo>
                  <a:pt x="1239271" y="544477"/>
                  <a:pt x="1197172" y="524621"/>
                  <a:pt x="1257300" y="541020"/>
                </a:cubicBezTo>
                <a:cubicBezTo>
                  <a:pt x="1301771" y="553148"/>
                  <a:pt x="1300217" y="556626"/>
                  <a:pt x="1341120" y="571500"/>
                </a:cubicBezTo>
                <a:cubicBezTo>
                  <a:pt x="1356217" y="576990"/>
                  <a:pt x="1386840" y="586740"/>
                  <a:pt x="1386840" y="586740"/>
                </a:cubicBezTo>
                <a:cubicBezTo>
                  <a:pt x="1426957" y="626857"/>
                  <a:pt x="1389400" y="597753"/>
                  <a:pt x="1447800" y="617220"/>
                </a:cubicBezTo>
                <a:cubicBezTo>
                  <a:pt x="1468172" y="624011"/>
                  <a:pt x="1494636" y="645781"/>
                  <a:pt x="1516380" y="647700"/>
                </a:cubicBezTo>
                <a:cubicBezTo>
                  <a:pt x="1589799" y="654178"/>
                  <a:pt x="1663700" y="652780"/>
                  <a:pt x="1737360" y="655320"/>
                </a:cubicBezTo>
                <a:cubicBezTo>
                  <a:pt x="1780540" y="652780"/>
                  <a:pt x="1823840" y="651801"/>
                  <a:pt x="1866900" y="647700"/>
                </a:cubicBezTo>
                <a:cubicBezTo>
                  <a:pt x="1877326" y="646707"/>
                  <a:pt x="1886907" y="640080"/>
                  <a:pt x="1897380" y="640080"/>
                </a:cubicBezTo>
                <a:cubicBezTo>
                  <a:pt x="1966007" y="640080"/>
                  <a:pt x="2034540" y="645160"/>
                  <a:pt x="2103120" y="647700"/>
                </a:cubicBezTo>
                <a:cubicBezTo>
                  <a:pt x="2118360" y="650240"/>
                  <a:pt x="2133851" y="651573"/>
                  <a:pt x="2148840" y="655320"/>
                </a:cubicBezTo>
                <a:cubicBezTo>
                  <a:pt x="2164425" y="659216"/>
                  <a:pt x="2179320" y="665480"/>
                  <a:pt x="2194560" y="670560"/>
                </a:cubicBezTo>
                <a:cubicBezTo>
                  <a:pt x="2202180" y="673100"/>
                  <a:pt x="2209628" y="676232"/>
                  <a:pt x="2217420" y="678180"/>
                </a:cubicBezTo>
                <a:cubicBezTo>
                  <a:pt x="2260465" y="688941"/>
                  <a:pt x="2237631" y="683746"/>
                  <a:pt x="2286000" y="693420"/>
                </a:cubicBezTo>
                <a:cubicBezTo>
                  <a:pt x="2316480" y="690880"/>
                  <a:pt x="2347123" y="689842"/>
                  <a:pt x="2377440" y="685800"/>
                </a:cubicBezTo>
                <a:cubicBezTo>
                  <a:pt x="2408513" y="681657"/>
                  <a:pt x="2394159" y="675369"/>
                  <a:pt x="2423160" y="662940"/>
                </a:cubicBezTo>
                <a:cubicBezTo>
                  <a:pt x="2432786" y="658815"/>
                  <a:pt x="2443480" y="657860"/>
                  <a:pt x="2453640" y="655320"/>
                </a:cubicBezTo>
                <a:cubicBezTo>
                  <a:pt x="2461260" y="650240"/>
                  <a:pt x="2468131" y="643799"/>
                  <a:pt x="2476500" y="640080"/>
                </a:cubicBezTo>
                <a:cubicBezTo>
                  <a:pt x="2491180" y="633556"/>
                  <a:pt x="2508854" y="633751"/>
                  <a:pt x="2522220" y="624840"/>
                </a:cubicBezTo>
                <a:cubicBezTo>
                  <a:pt x="2566151" y="595552"/>
                  <a:pt x="2523773" y="620909"/>
                  <a:pt x="2567940" y="601980"/>
                </a:cubicBezTo>
                <a:cubicBezTo>
                  <a:pt x="2578381" y="597505"/>
                  <a:pt x="2587784" y="590728"/>
                  <a:pt x="2598420" y="586740"/>
                </a:cubicBezTo>
                <a:cubicBezTo>
                  <a:pt x="2608226" y="583063"/>
                  <a:pt x="2618869" y="582129"/>
                  <a:pt x="2628900" y="579120"/>
                </a:cubicBezTo>
                <a:cubicBezTo>
                  <a:pt x="2644287" y="574504"/>
                  <a:pt x="2674620" y="563880"/>
                  <a:pt x="2674620" y="563880"/>
                </a:cubicBezTo>
                <a:cubicBezTo>
                  <a:pt x="2718048" y="520452"/>
                  <a:pt x="2674233" y="556426"/>
                  <a:pt x="2727960" y="533400"/>
                </a:cubicBezTo>
                <a:cubicBezTo>
                  <a:pt x="2736378" y="529792"/>
                  <a:pt x="2742780" y="522545"/>
                  <a:pt x="2750820" y="518160"/>
                </a:cubicBezTo>
                <a:cubicBezTo>
                  <a:pt x="2801466" y="490535"/>
                  <a:pt x="2798812" y="489715"/>
                  <a:pt x="2842260" y="480060"/>
                </a:cubicBezTo>
                <a:cubicBezTo>
                  <a:pt x="2870228" y="473845"/>
                  <a:pt x="2884292" y="472784"/>
                  <a:pt x="2910840" y="464820"/>
                </a:cubicBezTo>
                <a:cubicBezTo>
                  <a:pt x="2926227" y="460204"/>
                  <a:pt x="2943194" y="458491"/>
                  <a:pt x="2956560" y="449580"/>
                </a:cubicBezTo>
                <a:cubicBezTo>
                  <a:pt x="2964180" y="444500"/>
                  <a:pt x="2972385" y="440203"/>
                  <a:pt x="2979420" y="434340"/>
                </a:cubicBezTo>
                <a:cubicBezTo>
                  <a:pt x="3005152" y="412896"/>
                  <a:pt x="2996231" y="405520"/>
                  <a:pt x="3032760" y="403860"/>
                </a:cubicBezTo>
                <a:cubicBezTo>
                  <a:pt x="3134287" y="399245"/>
                  <a:pt x="3235960" y="398780"/>
                  <a:pt x="3337560" y="396240"/>
                </a:cubicBezTo>
                <a:lnTo>
                  <a:pt x="3406140" y="403860"/>
                </a:lnTo>
                <a:cubicBezTo>
                  <a:pt x="3426478" y="406253"/>
                  <a:pt x="3446622" y="411480"/>
                  <a:pt x="3467100" y="411480"/>
                </a:cubicBezTo>
                <a:cubicBezTo>
                  <a:pt x="3495155" y="411480"/>
                  <a:pt x="3522980" y="406400"/>
                  <a:pt x="3550920" y="403860"/>
                </a:cubicBezTo>
                <a:cubicBezTo>
                  <a:pt x="3558540" y="398780"/>
                  <a:pt x="3565589" y="392716"/>
                  <a:pt x="3573780" y="388620"/>
                </a:cubicBezTo>
                <a:cubicBezTo>
                  <a:pt x="3580964" y="385028"/>
                  <a:pt x="3590368" y="386018"/>
                  <a:pt x="3596640" y="381000"/>
                </a:cubicBezTo>
                <a:cubicBezTo>
                  <a:pt x="3603791" y="375279"/>
                  <a:pt x="3604729" y="363861"/>
                  <a:pt x="3611880" y="358140"/>
                </a:cubicBezTo>
                <a:cubicBezTo>
                  <a:pt x="3618152" y="353122"/>
                  <a:pt x="3627556" y="354112"/>
                  <a:pt x="3634740" y="350520"/>
                </a:cubicBezTo>
                <a:cubicBezTo>
                  <a:pt x="3642931" y="346424"/>
                  <a:pt x="3649025" y="338496"/>
                  <a:pt x="3657600" y="335280"/>
                </a:cubicBezTo>
                <a:cubicBezTo>
                  <a:pt x="3669727" y="330732"/>
                  <a:pt x="3683135" y="330801"/>
                  <a:pt x="3695700" y="327660"/>
                </a:cubicBezTo>
                <a:cubicBezTo>
                  <a:pt x="3732606" y="318434"/>
                  <a:pt x="3704693" y="320040"/>
                  <a:pt x="3733800" y="32004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9928CA27-434E-4BDE-A4D9-8EBFEFD647F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8443" y="5950652"/>
                <a:ext cx="1927674" cy="97760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9928CA27-434E-4BDE-A4D9-8EBFEFD64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443" y="5950652"/>
                <a:ext cx="1927674" cy="977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57144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1387-CF67-47D0-BE82-A93DF98C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8" y="140296"/>
            <a:ext cx="11236791" cy="860581"/>
          </a:xfrm>
        </p:spPr>
        <p:txBody>
          <a:bodyPr>
            <a:normAutofit fontScale="90000"/>
          </a:bodyPr>
          <a:lstStyle/>
          <a:p>
            <a:r>
              <a:rPr lang="en-CA" dirty="0"/>
              <a:t>Catalytic BP = Nonuniform Catalytic Space [GKM15]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CAC13-353D-4D08-BB3A-F3F179F5861B}"/>
              </a:ext>
            </a:extLst>
          </p:cNvPr>
          <p:cNvSpPr/>
          <p:nvPr/>
        </p:nvSpPr>
        <p:spPr>
          <a:xfrm>
            <a:off x="1356360" y="2266407"/>
            <a:ext cx="3291840" cy="371529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702371-8B11-418B-8021-1AFCB920FBB9}"/>
              </a:ext>
            </a:extLst>
          </p:cNvPr>
          <p:cNvSpPr/>
          <p:nvPr/>
        </p:nvSpPr>
        <p:spPr>
          <a:xfrm>
            <a:off x="883920" y="29108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B8D276-69BD-4869-8C11-01BC3BD1543D}"/>
              </a:ext>
            </a:extLst>
          </p:cNvPr>
          <p:cNvCxnSpPr>
            <a:stCxn id="5" idx="6"/>
          </p:cNvCxnSpPr>
          <p:nvPr/>
        </p:nvCxnSpPr>
        <p:spPr>
          <a:xfrm flipV="1">
            <a:off x="1097280" y="2910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F296DA-4BDD-4A33-81D7-2AA549EFCCE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1097280" y="3017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8412783-C742-4836-A22A-0932DE142241}"/>
              </a:ext>
            </a:extLst>
          </p:cNvPr>
          <p:cNvSpPr/>
          <p:nvPr/>
        </p:nvSpPr>
        <p:spPr>
          <a:xfrm>
            <a:off x="883920" y="32537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1DB200-FBCE-48FF-B9EF-5C138F65D1C7}"/>
              </a:ext>
            </a:extLst>
          </p:cNvPr>
          <p:cNvCxnSpPr>
            <a:stCxn id="19" idx="6"/>
          </p:cNvCxnSpPr>
          <p:nvPr/>
        </p:nvCxnSpPr>
        <p:spPr>
          <a:xfrm flipV="1">
            <a:off x="1097280" y="32537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323B44-50E1-43B3-9681-7050CA66A2EB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1097280" y="33604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4D66412-4C4E-4CB0-B3C1-38E4F446D74C}"/>
              </a:ext>
            </a:extLst>
          </p:cNvPr>
          <p:cNvSpPr/>
          <p:nvPr/>
        </p:nvSpPr>
        <p:spPr>
          <a:xfrm>
            <a:off x="883920" y="35737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A0658D-7236-4F60-A025-E303C45D8AAA}"/>
              </a:ext>
            </a:extLst>
          </p:cNvPr>
          <p:cNvCxnSpPr>
            <a:stCxn id="22" idx="6"/>
          </p:cNvCxnSpPr>
          <p:nvPr/>
        </p:nvCxnSpPr>
        <p:spPr>
          <a:xfrm flipV="1">
            <a:off x="1097280" y="35737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DDF43D-8A6B-451C-8B4D-46FBBCAA7A29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97280" y="36804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307C9D1-2DFD-43BB-8530-F0239C9B2AD7}"/>
              </a:ext>
            </a:extLst>
          </p:cNvPr>
          <p:cNvSpPr/>
          <p:nvPr/>
        </p:nvSpPr>
        <p:spPr>
          <a:xfrm>
            <a:off x="883920" y="39166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0CA279-2EA9-43E6-9BF3-2DC2AFFF2C49}"/>
              </a:ext>
            </a:extLst>
          </p:cNvPr>
          <p:cNvCxnSpPr>
            <a:stCxn id="25" idx="6"/>
          </p:cNvCxnSpPr>
          <p:nvPr/>
        </p:nvCxnSpPr>
        <p:spPr>
          <a:xfrm flipV="1">
            <a:off x="1097280" y="39166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F1E815-2531-446C-8D8D-F44AA05326C9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1097280" y="40233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4356684-65A4-4F35-93CC-E1977F38696F}"/>
              </a:ext>
            </a:extLst>
          </p:cNvPr>
          <p:cNvSpPr/>
          <p:nvPr/>
        </p:nvSpPr>
        <p:spPr>
          <a:xfrm>
            <a:off x="883920" y="42367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B2DC11C-DCE7-4371-A31B-DD585131C3C7}"/>
              </a:ext>
            </a:extLst>
          </p:cNvPr>
          <p:cNvCxnSpPr>
            <a:stCxn id="28" idx="6"/>
          </p:cNvCxnSpPr>
          <p:nvPr/>
        </p:nvCxnSpPr>
        <p:spPr>
          <a:xfrm flipV="1">
            <a:off x="1097280" y="42367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19021D-355D-4F0F-9521-AA27E5E57B16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1097280" y="43434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36A3A6F-53F2-4F77-8EB9-A47D6F6FC27E}"/>
              </a:ext>
            </a:extLst>
          </p:cNvPr>
          <p:cNvSpPr/>
          <p:nvPr/>
        </p:nvSpPr>
        <p:spPr>
          <a:xfrm>
            <a:off x="883920" y="45796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3C896B-1DB0-49F2-B2D0-9C10D189AB3A}"/>
              </a:ext>
            </a:extLst>
          </p:cNvPr>
          <p:cNvCxnSpPr>
            <a:stCxn id="31" idx="6"/>
          </p:cNvCxnSpPr>
          <p:nvPr/>
        </p:nvCxnSpPr>
        <p:spPr>
          <a:xfrm flipV="1">
            <a:off x="1097280" y="45796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60A1B6-000E-448F-807C-DC99C8AC7834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1097280" y="46863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0B64979-90E8-4E88-AE60-F7AD411332FA}"/>
              </a:ext>
            </a:extLst>
          </p:cNvPr>
          <p:cNvSpPr/>
          <p:nvPr/>
        </p:nvSpPr>
        <p:spPr>
          <a:xfrm>
            <a:off x="883920" y="48996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7F8682-918C-42EA-A316-239137DF539A}"/>
              </a:ext>
            </a:extLst>
          </p:cNvPr>
          <p:cNvCxnSpPr>
            <a:stCxn id="34" idx="6"/>
          </p:cNvCxnSpPr>
          <p:nvPr/>
        </p:nvCxnSpPr>
        <p:spPr>
          <a:xfrm flipV="1">
            <a:off x="1097280" y="48996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5D71DF-7BB1-43A9-9A4A-F237DB55CC57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97280" y="50063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FC8CB037-7A69-49DA-BDF3-C89D71FE53C4}"/>
              </a:ext>
            </a:extLst>
          </p:cNvPr>
          <p:cNvSpPr/>
          <p:nvPr/>
        </p:nvSpPr>
        <p:spPr>
          <a:xfrm>
            <a:off x="883920" y="52425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399C52-3729-4606-9F93-46F4A53FE507}"/>
              </a:ext>
            </a:extLst>
          </p:cNvPr>
          <p:cNvCxnSpPr>
            <a:stCxn id="37" idx="6"/>
          </p:cNvCxnSpPr>
          <p:nvPr/>
        </p:nvCxnSpPr>
        <p:spPr>
          <a:xfrm flipV="1">
            <a:off x="1097280" y="52425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669DF86-E3E8-4069-AAD1-C2D0793E2700}"/>
              </a:ext>
            </a:extLst>
          </p:cNvPr>
          <p:cNvCxnSpPr>
            <a:cxnSpLocks/>
            <a:stCxn id="37" idx="6"/>
          </p:cNvCxnSpPr>
          <p:nvPr/>
        </p:nvCxnSpPr>
        <p:spPr>
          <a:xfrm>
            <a:off x="1097280" y="53492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5F7723E-5BFF-43D6-8698-89BAD280EF20}"/>
              </a:ext>
            </a:extLst>
          </p:cNvPr>
          <p:cNvSpPr/>
          <p:nvPr/>
        </p:nvSpPr>
        <p:spPr>
          <a:xfrm>
            <a:off x="4861560" y="247782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46EB0E-E1E0-4DF2-B16F-3C4AD9CF4972}"/>
              </a:ext>
            </a:extLst>
          </p:cNvPr>
          <p:cNvSpPr/>
          <p:nvPr/>
        </p:nvSpPr>
        <p:spPr>
          <a:xfrm>
            <a:off x="4861560" y="265176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097302C-3150-48B2-8066-926C54223ADC}"/>
              </a:ext>
            </a:extLst>
          </p:cNvPr>
          <p:cNvSpPr/>
          <p:nvPr/>
        </p:nvSpPr>
        <p:spPr>
          <a:xfrm>
            <a:off x="4861560" y="288930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DA5479D-0AE4-4BE2-8DA3-2CFB31348557}"/>
              </a:ext>
            </a:extLst>
          </p:cNvPr>
          <p:cNvSpPr/>
          <p:nvPr/>
        </p:nvSpPr>
        <p:spPr>
          <a:xfrm>
            <a:off x="4861560" y="306324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AEDFBB1-38BA-451F-97AE-8669C7E15CFA}"/>
              </a:ext>
            </a:extLst>
          </p:cNvPr>
          <p:cNvSpPr/>
          <p:nvPr/>
        </p:nvSpPr>
        <p:spPr>
          <a:xfrm>
            <a:off x="4861560" y="333888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8FDD432-FF1D-472D-89B6-166F84FF8359}"/>
              </a:ext>
            </a:extLst>
          </p:cNvPr>
          <p:cNvSpPr/>
          <p:nvPr/>
        </p:nvSpPr>
        <p:spPr>
          <a:xfrm>
            <a:off x="4861560" y="351282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F99716D-3D79-4C01-AD79-DDA64F60D601}"/>
              </a:ext>
            </a:extLst>
          </p:cNvPr>
          <p:cNvSpPr/>
          <p:nvPr/>
        </p:nvSpPr>
        <p:spPr>
          <a:xfrm>
            <a:off x="4861560" y="376561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506A6D-9C9F-4510-A93A-E90FDF854B7B}"/>
              </a:ext>
            </a:extLst>
          </p:cNvPr>
          <p:cNvSpPr/>
          <p:nvPr/>
        </p:nvSpPr>
        <p:spPr>
          <a:xfrm>
            <a:off x="4861560" y="393954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B64AF9F-4E83-4A2E-A52C-80AF3EA62C62}"/>
              </a:ext>
            </a:extLst>
          </p:cNvPr>
          <p:cNvSpPr/>
          <p:nvPr/>
        </p:nvSpPr>
        <p:spPr>
          <a:xfrm>
            <a:off x="4861560" y="420375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482BBC-3E85-4DC5-94DC-73F5E5CDF634}"/>
              </a:ext>
            </a:extLst>
          </p:cNvPr>
          <p:cNvSpPr/>
          <p:nvPr/>
        </p:nvSpPr>
        <p:spPr>
          <a:xfrm>
            <a:off x="4861560" y="437769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0914D2-B0A7-4050-A94E-CA5FD54A3FC1}"/>
              </a:ext>
            </a:extLst>
          </p:cNvPr>
          <p:cNvSpPr/>
          <p:nvPr/>
        </p:nvSpPr>
        <p:spPr>
          <a:xfrm>
            <a:off x="4861560" y="461523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D904DC-4D63-4CD1-8E8B-9A4981115ED3}"/>
              </a:ext>
            </a:extLst>
          </p:cNvPr>
          <p:cNvSpPr/>
          <p:nvPr/>
        </p:nvSpPr>
        <p:spPr>
          <a:xfrm>
            <a:off x="4861560" y="478917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0C20EF-37F4-4448-89FC-95FA6D7B1524}"/>
              </a:ext>
            </a:extLst>
          </p:cNvPr>
          <p:cNvSpPr/>
          <p:nvPr/>
        </p:nvSpPr>
        <p:spPr>
          <a:xfrm>
            <a:off x="4861560" y="506481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5C3086E-E2B8-4BE4-876F-670C1A5102D5}"/>
              </a:ext>
            </a:extLst>
          </p:cNvPr>
          <p:cNvSpPr/>
          <p:nvPr/>
        </p:nvSpPr>
        <p:spPr>
          <a:xfrm>
            <a:off x="4861560" y="523875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5603621-48BC-4D77-B994-D796F086FAC3}"/>
              </a:ext>
            </a:extLst>
          </p:cNvPr>
          <p:cNvSpPr/>
          <p:nvPr/>
        </p:nvSpPr>
        <p:spPr>
          <a:xfrm>
            <a:off x="4861560" y="549154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55339D-C28B-45E5-818E-CEB8AE5848C5}"/>
              </a:ext>
            </a:extLst>
          </p:cNvPr>
          <p:cNvSpPr/>
          <p:nvPr/>
        </p:nvSpPr>
        <p:spPr>
          <a:xfrm>
            <a:off x="4861560" y="566547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64F1C4E-5015-42FF-A4BA-F36D35846823}"/>
              </a:ext>
            </a:extLst>
          </p:cNvPr>
          <p:cNvCxnSpPr/>
          <p:nvPr/>
        </p:nvCxnSpPr>
        <p:spPr>
          <a:xfrm flipV="1">
            <a:off x="4450080" y="2529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3EBAD0-8FA0-4D10-B61E-423D42BD6707}"/>
              </a:ext>
            </a:extLst>
          </p:cNvPr>
          <p:cNvCxnSpPr>
            <a:cxnSpLocks/>
          </p:cNvCxnSpPr>
          <p:nvPr/>
        </p:nvCxnSpPr>
        <p:spPr>
          <a:xfrm>
            <a:off x="4450080" y="2636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899F08-8FA3-4219-92A6-BF16D9E6F90B}"/>
              </a:ext>
            </a:extLst>
          </p:cNvPr>
          <p:cNvCxnSpPr/>
          <p:nvPr/>
        </p:nvCxnSpPr>
        <p:spPr>
          <a:xfrm flipV="1">
            <a:off x="4450080" y="2933036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3C13896-E270-40FF-B702-A9255B5FE5B7}"/>
              </a:ext>
            </a:extLst>
          </p:cNvPr>
          <p:cNvCxnSpPr>
            <a:cxnSpLocks/>
          </p:cNvCxnSpPr>
          <p:nvPr/>
        </p:nvCxnSpPr>
        <p:spPr>
          <a:xfrm>
            <a:off x="4450080" y="3039716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7892858-A3D6-4572-8E68-3CCBC6F89667}"/>
              </a:ext>
            </a:extLst>
          </p:cNvPr>
          <p:cNvCxnSpPr/>
          <p:nvPr/>
        </p:nvCxnSpPr>
        <p:spPr>
          <a:xfrm flipV="1">
            <a:off x="4442460" y="33926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16569F3-2704-4D31-B137-A551E33E0270}"/>
              </a:ext>
            </a:extLst>
          </p:cNvPr>
          <p:cNvCxnSpPr>
            <a:cxnSpLocks/>
          </p:cNvCxnSpPr>
          <p:nvPr/>
        </p:nvCxnSpPr>
        <p:spPr>
          <a:xfrm>
            <a:off x="4442460" y="34993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9125B8C-020A-4E5E-AF11-54DF5A23FCE9}"/>
              </a:ext>
            </a:extLst>
          </p:cNvPr>
          <p:cNvCxnSpPr/>
          <p:nvPr/>
        </p:nvCxnSpPr>
        <p:spPr>
          <a:xfrm flipV="1">
            <a:off x="4442460" y="3795845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FA4AE13-D852-4CAB-AAB0-7994372CCA71}"/>
              </a:ext>
            </a:extLst>
          </p:cNvPr>
          <p:cNvCxnSpPr>
            <a:cxnSpLocks/>
          </p:cNvCxnSpPr>
          <p:nvPr/>
        </p:nvCxnSpPr>
        <p:spPr>
          <a:xfrm>
            <a:off x="4442460" y="3902525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8BEAD6C-C090-4997-83B8-DA1AC7467065}"/>
              </a:ext>
            </a:extLst>
          </p:cNvPr>
          <p:cNvCxnSpPr/>
          <p:nvPr/>
        </p:nvCxnSpPr>
        <p:spPr>
          <a:xfrm flipV="1">
            <a:off x="4457700" y="4246944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5068EF4-1B03-4DB5-A524-2E80FFD26EA8}"/>
              </a:ext>
            </a:extLst>
          </p:cNvPr>
          <p:cNvCxnSpPr>
            <a:cxnSpLocks/>
          </p:cNvCxnSpPr>
          <p:nvPr/>
        </p:nvCxnSpPr>
        <p:spPr>
          <a:xfrm>
            <a:off x="4457700" y="4353624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55B63D9-888C-400E-B51B-8B9C4FB31876}"/>
              </a:ext>
            </a:extLst>
          </p:cNvPr>
          <p:cNvCxnSpPr/>
          <p:nvPr/>
        </p:nvCxnSpPr>
        <p:spPr>
          <a:xfrm flipV="1">
            <a:off x="4457700" y="46501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8C2AD7A-27C8-49A4-ABE4-184C64FCD7E7}"/>
              </a:ext>
            </a:extLst>
          </p:cNvPr>
          <p:cNvCxnSpPr>
            <a:cxnSpLocks/>
          </p:cNvCxnSpPr>
          <p:nvPr/>
        </p:nvCxnSpPr>
        <p:spPr>
          <a:xfrm>
            <a:off x="4457700" y="47568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67FE65A-0BEB-45C8-949A-825773E74325}"/>
              </a:ext>
            </a:extLst>
          </p:cNvPr>
          <p:cNvCxnSpPr/>
          <p:nvPr/>
        </p:nvCxnSpPr>
        <p:spPr>
          <a:xfrm flipV="1">
            <a:off x="4450080" y="5109753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A0A9ABA-7BBD-4040-83C1-CDED445C2105}"/>
              </a:ext>
            </a:extLst>
          </p:cNvPr>
          <p:cNvCxnSpPr>
            <a:cxnSpLocks/>
          </p:cNvCxnSpPr>
          <p:nvPr/>
        </p:nvCxnSpPr>
        <p:spPr>
          <a:xfrm>
            <a:off x="4450080" y="5216433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BE57F57-CFA1-47DE-BC67-70A56CEE04FA}"/>
              </a:ext>
            </a:extLst>
          </p:cNvPr>
          <p:cNvCxnSpPr/>
          <p:nvPr/>
        </p:nvCxnSpPr>
        <p:spPr>
          <a:xfrm flipV="1">
            <a:off x="4450080" y="55129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CC8051F-7F97-4540-A4BB-BBC00D6C4D80}"/>
              </a:ext>
            </a:extLst>
          </p:cNvPr>
          <p:cNvCxnSpPr>
            <a:cxnSpLocks/>
          </p:cNvCxnSpPr>
          <p:nvPr/>
        </p:nvCxnSpPr>
        <p:spPr>
          <a:xfrm>
            <a:off x="4450080" y="56196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-catalytic BP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831CE2E-2C5B-4B2F-8E89-5D73DC2D7D9D}"/>
              </a:ext>
            </a:extLst>
          </p:cNvPr>
          <p:cNvCxnSpPr>
            <a:cxnSpLocks/>
            <a:stCxn id="5" idx="6"/>
            <a:endCxn id="40" idx="2"/>
          </p:cNvCxnSpPr>
          <p:nvPr/>
        </p:nvCxnSpPr>
        <p:spPr>
          <a:xfrm flipV="1">
            <a:off x="1097280" y="2550219"/>
            <a:ext cx="3764280" cy="467301"/>
          </a:xfrm>
          <a:prstGeom prst="curvedConnector3">
            <a:avLst>
              <a:gd name="adj1" fmla="val 11943"/>
            </a:avLst>
          </a:prstGeom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D2C7E42-DA00-4C85-BD4F-6476901C7A00}"/>
              </a:ext>
            </a:extLst>
          </p:cNvPr>
          <p:cNvSpPr/>
          <p:nvPr/>
        </p:nvSpPr>
        <p:spPr>
          <a:xfrm>
            <a:off x="1104900" y="2925219"/>
            <a:ext cx="3756660" cy="709521"/>
          </a:xfrm>
          <a:custGeom>
            <a:avLst/>
            <a:gdLst>
              <a:gd name="connsiteX0" fmla="*/ 0 w 3756660"/>
              <a:gd name="connsiteY0" fmla="*/ 427581 h 709521"/>
              <a:gd name="connsiteX1" fmla="*/ 60960 w 3756660"/>
              <a:gd name="connsiteY1" fmla="*/ 397101 h 709521"/>
              <a:gd name="connsiteX2" fmla="*/ 83820 w 3756660"/>
              <a:gd name="connsiteY2" fmla="*/ 389481 h 709521"/>
              <a:gd name="connsiteX3" fmla="*/ 129540 w 3756660"/>
              <a:gd name="connsiteY3" fmla="*/ 359001 h 709521"/>
              <a:gd name="connsiteX4" fmla="*/ 312420 w 3756660"/>
              <a:gd name="connsiteY4" fmla="*/ 343761 h 709521"/>
              <a:gd name="connsiteX5" fmla="*/ 571500 w 3756660"/>
              <a:gd name="connsiteY5" fmla="*/ 351381 h 709521"/>
              <a:gd name="connsiteX6" fmla="*/ 624840 w 3756660"/>
              <a:gd name="connsiteY6" fmla="*/ 366621 h 709521"/>
              <a:gd name="connsiteX7" fmla="*/ 670560 w 3756660"/>
              <a:gd name="connsiteY7" fmla="*/ 397101 h 709521"/>
              <a:gd name="connsiteX8" fmla="*/ 708660 w 3756660"/>
              <a:gd name="connsiteY8" fmla="*/ 435201 h 709521"/>
              <a:gd name="connsiteX9" fmla="*/ 777240 w 3756660"/>
              <a:gd name="connsiteY9" fmla="*/ 496161 h 709521"/>
              <a:gd name="connsiteX10" fmla="*/ 792480 w 3756660"/>
              <a:gd name="connsiteY10" fmla="*/ 519021 h 709521"/>
              <a:gd name="connsiteX11" fmla="*/ 815340 w 3756660"/>
              <a:gd name="connsiteY11" fmla="*/ 534261 h 709521"/>
              <a:gd name="connsiteX12" fmla="*/ 822960 w 3756660"/>
              <a:gd name="connsiteY12" fmla="*/ 557121 h 709521"/>
              <a:gd name="connsiteX13" fmla="*/ 868680 w 3756660"/>
              <a:gd name="connsiteY13" fmla="*/ 602841 h 709521"/>
              <a:gd name="connsiteX14" fmla="*/ 868680 w 3756660"/>
              <a:gd name="connsiteY14" fmla="*/ 602841 h 709521"/>
              <a:gd name="connsiteX15" fmla="*/ 891540 w 3756660"/>
              <a:gd name="connsiteY15" fmla="*/ 618081 h 709521"/>
              <a:gd name="connsiteX16" fmla="*/ 967740 w 3756660"/>
              <a:gd name="connsiteY16" fmla="*/ 648561 h 709521"/>
              <a:gd name="connsiteX17" fmla="*/ 1005840 w 3756660"/>
              <a:gd name="connsiteY17" fmla="*/ 656181 h 709521"/>
              <a:gd name="connsiteX18" fmla="*/ 1082040 w 3756660"/>
              <a:gd name="connsiteY18" fmla="*/ 679041 h 709521"/>
              <a:gd name="connsiteX19" fmla="*/ 1143000 w 3756660"/>
              <a:gd name="connsiteY19" fmla="*/ 686661 h 709521"/>
              <a:gd name="connsiteX20" fmla="*/ 1173480 w 3756660"/>
              <a:gd name="connsiteY20" fmla="*/ 694281 h 709521"/>
              <a:gd name="connsiteX21" fmla="*/ 1249680 w 3756660"/>
              <a:gd name="connsiteY21" fmla="*/ 709521 h 709521"/>
              <a:gd name="connsiteX22" fmla="*/ 1447800 w 3756660"/>
              <a:gd name="connsiteY22" fmla="*/ 701901 h 709521"/>
              <a:gd name="connsiteX23" fmla="*/ 1493520 w 3756660"/>
              <a:gd name="connsiteY23" fmla="*/ 679041 h 709521"/>
              <a:gd name="connsiteX24" fmla="*/ 1592580 w 3756660"/>
              <a:gd name="connsiteY24" fmla="*/ 625701 h 709521"/>
              <a:gd name="connsiteX25" fmla="*/ 1623060 w 3756660"/>
              <a:gd name="connsiteY25" fmla="*/ 595221 h 709521"/>
              <a:gd name="connsiteX26" fmla="*/ 1653540 w 3756660"/>
              <a:gd name="connsiteY26" fmla="*/ 579981 h 709521"/>
              <a:gd name="connsiteX27" fmla="*/ 1691640 w 3756660"/>
              <a:gd name="connsiteY27" fmla="*/ 557121 h 709521"/>
              <a:gd name="connsiteX28" fmla="*/ 1752600 w 3756660"/>
              <a:gd name="connsiteY28" fmla="*/ 519021 h 709521"/>
              <a:gd name="connsiteX29" fmla="*/ 1775460 w 3756660"/>
              <a:gd name="connsiteY29" fmla="*/ 496161 h 709521"/>
              <a:gd name="connsiteX30" fmla="*/ 1790700 w 3756660"/>
              <a:gd name="connsiteY30" fmla="*/ 473301 h 709521"/>
              <a:gd name="connsiteX31" fmla="*/ 1844040 w 3756660"/>
              <a:gd name="connsiteY31" fmla="*/ 397101 h 709521"/>
              <a:gd name="connsiteX32" fmla="*/ 1859280 w 3756660"/>
              <a:gd name="connsiteY32" fmla="*/ 374241 h 709521"/>
              <a:gd name="connsiteX33" fmla="*/ 1866900 w 3756660"/>
              <a:gd name="connsiteY33" fmla="*/ 351381 h 709521"/>
              <a:gd name="connsiteX34" fmla="*/ 1889760 w 3756660"/>
              <a:gd name="connsiteY34" fmla="*/ 336141 h 709521"/>
              <a:gd name="connsiteX35" fmla="*/ 1927860 w 3756660"/>
              <a:gd name="connsiteY35" fmla="*/ 298041 h 709521"/>
              <a:gd name="connsiteX36" fmla="*/ 1943100 w 3756660"/>
              <a:gd name="connsiteY36" fmla="*/ 275181 h 709521"/>
              <a:gd name="connsiteX37" fmla="*/ 1988820 w 3756660"/>
              <a:gd name="connsiteY37" fmla="*/ 244701 h 709521"/>
              <a:gd name="connsiteX38" fmla="*/ 2034540 w 3756660"/>
              <a:gd name="connsiteY38" fmla="*/ 221841 h 709521"/>
              <a:gd name="connsiteX39" fmla="*/ 2080260 w 3756660"/>
              <a:gd name="connsiteY39" fmla="*/ 183741 h 709521"/>
              <a:gd name="connsiteX40" fmla="*/ 2125980 w 3756660"/>
              <a:gd name="connsiteY40" fmla="*/ 191361 h 709521"/>
              <a:gd name="connsiteX41" fmla="*/ 2164080 w 3756660"/>
              <a:gd name="connsiteY41" fmla="*/ 229461 h 709521"/>
              <a:gd name="connsiteX42" fmla="*/ 2186940 w 3756660"/>
              <a:gd name="connsiteY42" fmla="*/ 244701 h 709521"/>
              <a:gd name="connsiteX43" fmla="*/ 2209800 w 3756660"/>
              <a:gd name="connsiteY43" fmla="*/ 267561 h 709521"/>
              <a:gd name="connsiteX44" fmla="*/ 2232660 w 3756660"/>
              <a:gd name="connsiteY44" fmla="*/ 275181 h 709521"/>
              <a:gd name="connsiteX45" fmla="*/ 2263140 w 3756660"/>
              <a:gd name="connsiteY45" fmla="*/ 290421 h 709521"/>
              <a:gd name="connsiteX46" fmla="*/ 2301240 w 3756660"/>
              <a:gd name="connsiteY46" fmla="*/ 313281 h 709521"/>
              <a:gd name="connsiteX47" fmla="*/ 2324100 w 3756660"/>
              <a:gd name="connsiteY47" fmla="*/ 320901 h 709521"/>
              <a:gd name="connsiteX48" fmla="*/ 2385060 w 3756660"/>
              <a:gd name="connsiteY48" fmla="*/ 351381 h 709521"/>
              <a:gd name="connsiteX49" fmla="*/ 2415540 w 3756660"/>
              <a:gd name="connsiteY49" fmla="*/ 366621 h 709521"/>
              <a:gd name="connsiteX50" fmla="*/ 2468880 w 3756660"/>
              <a:gd name="connsiteY50" fmla="*/ 381861 h 709521"/>
              <a:gd name="connsiteX51" fmla="*/ 2491740 w 3756660"/>
              <a:gd name="connsiteY51" fmla="*/ 389481 h 709521"/>
              <a:gd name="connsiteX52" fmla="*/ 2575560 w 3756660"/>
              <a:gd name="connsiteY52" fmla="*/ 404721 h 709521"/>
              <a:gd name="connsiteX53" fmla="*/ 2743200 w 3756660"/>
              <a:gd name="connsiteY53" fmla="*/ 397101 h 709521"/>
              <a:gd name="connsiteX54" fmla="*/ 2766060 w 3756660"/>
              <a:gd name="connsiteY54" fmla="*/ 381861 h 709521"/>
              <a:gd name="connsiteX55" fmla="*/ 2804160 w 3756660"/>
              <a:gd name="connsiteY55" fmla="*/ 366621 h 709521"/>
              <a:gd name="connsiteX56" fmla="*/ 2834640 w 3756660"/>
              <a:gd name="connsiteY56" fmla="*/ 351381 h 709521"/>
              <a:gd name="connsiteX57" fmla="*/ 2887980 w 3756660"/>
              <a:gd name="connsiteY57" fmla="*/ 336141 h 709521"/>
              <a:gd name="connsiteX58" fmla="*/ 2926080 w 3756660"/>
              <a:gd name="connsiteY58" fmla="*/ 320901 h 709521"/>
              <a:gd name="connsiteX59" fmla="*/ 2948940 w 3756660"/>
              <a:gd name="connsiteY59" fmla="*/ 313281 h 709521"/>
              <a:gd name="connsiteX60" fmla="*/ 2994660 w 3756660"/>
              <a:gd name="connsiteY60" fmla="*/ 282801 h 709521"/>
              <a:gd name="connsiteX61" fmla="*/ 3017520 w 3756660"/>
              <a:gd name="connsiteY61" fmla="*/ 267561 h 709521"/>
              <a:gd name="connsiteX62" fmla="*/ 3048000 w 3756660"/>
              <a:gd name="connsiteY62" fmla="*/ 252321 h 709521"/>
              <a:gd name="connsiteX63" fmla="*/ 3093720 w 3756660"/>
              <a:gd name="connsiteY63" fmla="*/ 237081 h 709521"/>
              <a:gd name="connsiteX64" fmla="*/ 3131820 w 3756660"/>
              <a:gd name="connsiteY64" fmla="*/ 198981 h 709521"/>
              <a:gd name="connsiteX65" fmla="*/ 3154680 w 3756660"/>
              <a:gd name="connsiteY65" fmla="*/ 176121 h 709521"/>
              <a:gd name="connsiteX66" fmla="*/ 3230880 w 3756660"/>
              <a:gd name="connsiteY66" fmla="*/ 153261 h 709521"/>
              <a:gd name="connsiteX67" fmla="*/ 3253740 w 3756660"/>
              <a:gd name="connsiteY67" fmla="*/ 138021 h 709521"/>
              <a:gd name="connsiteX68" fmla="*/ 3276600 w 3756660"/>
              <a:gd name="connsiteY68" fmla="*/ 130401 h 709521"/>
              <a:gd name="connsiteX69" fmla="*/ 3337560 w 3756660"/>
              <a:gd name="connsiteY69" fmla="*/ 115161 h 709521"/>
              <a:gd name="connsiteX70" fmla="*/ 3398520 w 3756660"/>
              <a:gd name="connsiteY70" fmla="*/ 99921 h 709521"/>
              <a:gd name="connsiteX71" fmla="*/ 3444240 w 3756660"/>
              <a:gd name="connsiteY71" fmla="*/ 84681 h 709521"/>
              <a:gd name="connsiteX72" fmla="*/ 3489960 w 3756660"/>
              <a:gd name="connsiteY72" fmla="*/ 69441 h 709521"/>
              <a:gd name="connsiteX73" fmla="*/ 3512820 w 3756660"/>
              <a:gd name="connsiteY73" fmla="*/ 61821 h 709521"/>
              <a:gd name="connsiteX74" fmla="*/ 3535680 w 3756660"/>
              <a:gd name="connsiteY74" fmla="*/ 54201 h 709521"/>
              <a:gd name="connsiteX75" fmla="*/ 3581400 w 3756660"/>
              <a:gd name="connsiteY75" fmla="*/ 31341 h 709521"/>
              <a:gd name="connsiteX76" fmla="*/ 3604260 w 3756660"/>
              <a:gd name="connsiteY76" fmla="*/ 16101 h 709521"/>
              <a:gd name="connsiteX77" fmla="*/ 3657600 w 3756660"/>
              <a:gd name="connsiteY77" fmla="*/ 861 h 709521"/>
              <a:gd name="connsiteX78" fmla="*/ 3756660 w 3756660"/>
              <a:gd name="connsiteY78" fmla="*/ 861 h 70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756660" h="709521">
                <a:moveTo>
                  <a:pt x="0" y="427581"/>
                </a:moveTo>
                <a:cubicBezTo>
                  <a:pt x="76153" y="412350"/>
                  <a:pt x="6072" y="433693"/>
                  <a:pt x="60960" y="397101"/>
                </a:cubicBezTo>
                <a:cubicBezTo>
                  <a:pt x="67643" y="392646"/>
                  <a:pt x="76799" y="393382"/>
                  <a:pt x="83820" y="389481"/>
                </a:cubicBezTo>
                <a:cubicBezTo>
                  <a:pt x="99831" y="380586"/>
                  <a:pt x="111408" y="361591"/>
                  <a:pt x="129540" y="359001"/>
                </a:cubicBezTo>
                <a:cubicBezTo>
                  <a:pt x="225700" y="345264"/>
                  <a:pt x="164950" y="352436"/>
                  <a:pt x="312420" y="343761"/>
                </a:cubicBezTo>
                <a:cubicBezTo>
                  <a:pt x="398780" y="346301"/>
                  <a:pt x="485222" y="346840"/>
                  <a:pt x="571500" y="351381"/>
                </a:cubicBezTo>
                <a:cubicBezTo>
                  <a:pt x="575859" y="351610"/>
                  <a:pt x="618055" y="362852"/>
                  <a:pt x="624840" y="366621"/>
                </a:cubicBezTo>
                <a:cubicBezTo>
                  <a:pt x="640851" y="375516"/>
                  <a:pt x="670560" y="397101"/>
                  <a:pt x="670560" y="397101"/>
                </a:cubicBezTo>
                <a:cubicBezTo>
                  <a:pt x="701964" y="444206"/>
                  <a:pt x="667096" y="398256"/>
                  <a:pt x="708660" y="435201"/>
                </a:cubicBezTo>
                <a:cubicBezTo>
                  <a:pt x="786954" y="504795"/>
                  <a:pt x="725358" y="461573"/>
                  <a:pt x="777240" y="496161"/>
                </a:cubicBezTo>
                <a:cubicBezTo>
                  <a:pt x="782320" y="503781"/>
                  <a:pt x="786004" y="512545"/>
                  <a:pt x="792480" y="519021"/>
                </a:cubicBezTo>
                <a:cubicBezTo>
                  <a:pt x="798956" y="525497"/>
                  <a:pt x="809619" y="527110"/>
                  <a:pt x="815340" y="534261"/>
                </a:cubicBezTo>
                <a:cubicBezTo>
                  <a:pt x="820358" y="540533"/>
                  <a:pt x="818029" y="550781"/>
                  <a:pt x="822960" y="557121"/>
                </a:cubicBezTo>
                <a:cubicBezTo>
                  <a:pt x="836192" y="574134"/>
                  <a:pt x="853440" y="587601"/>
                  <a:pt x="868680" y="602841"/>
                </a:cubicBezTo>
                <a:lnTo>
                  <a:pt x="868680" y="602841"/>
                </a:lnTo>
                <a:cubicBezTo>
                  <a:pt x="876300" y="607921"/>
                  <a:pt x="883589" y="613537"/>
                  <a:pt x="891540" y="618081"/>
                </a:cubicBezTo>
                <a:cubicBezTo>
                  <a:pt x="913423" y="630586"/>
                  <a:pt x="943722" y="643757"/>
                  <a:pt x="967740" y="648561"/>
                </a:cubicBezTo>
                <a:cubicBezTo>
                  <a:pt x="980440" y="651101"/>
                  <a:pt x="993345" y="652773"/>
                  <a:pt x="1005840" y="656181"/>
                </a:cubicBezTo>
                <a:cubicBezTo>
                  <a:pt x="1037780" y="664892"/>
                  <a:pt x="1051436" y="673940"/>
                  <a:pt x="1082040" y="679041"/>
                </a:cubicBezTo>
                <a:cubicBezTo>
                  <a:pt x="1102240" y="682408"/>
                  <a:pt x="1122800" y="683294"/>
                  <a:pt x="1143000" y="686661"/>
                </a:cubicBezTo>
                <a:cubicBezTo>
                  <a:pt x="1153330" y="688383"/>
                  <a:pt x="1163240" y="692087"/>
                  <a:pt x="1173480" y="694281"/>
                </a:cubicBezTo>
                <a:cubicBezTo>
                  <a:pt x="1198808" y="699708"/>
                  <a:pt x="1249680" y="709521"/>
                  <a:pt x="1249680" y="709521"/>
                </a:cubicBezTo>
                <a:cubicBezTo>
                  <a:pt x="1315720" y="706981"/>
                  <a:pt x="1381868" y="706448"/>
                  <a:pt x="1447800" y="701901"/>
                </a:cubicBezTo>
                <a:cubicBezTo>
                  <a:pt x="1468436" y="700478"/>
                  <a:pt x="1476419" y="688369"/>
                  <a:pt x="1493520" y="679041"/>
                </a:cubicBezTo>
                <a:cubicBezTo>
                  <a:pt x="1514658" y="667511"/>
                  <a:pt x="1569596" y="643578"/>
                  <a:pt x="1592580" y="625701"/>
                </a:cubicBezTo>
                <a:cubicBezTo>
                  <a:pt x="1603922" y="616880"/>
                  <a:pt x="1611565" y="603842"/>
                  <a:pt x="1623060" y="595221"/>
                </a:cubicBezTo>
                <a:cubicBezTo>
                  <a:pt x="1632147" y="588405"/>
                  <a:pt x="1643610" y="585498"/>
                  <a:pt x="1653540" y="579981"/>
                </a:cubicBezTo>
                <a:cubicBezTo>
                  <a:pt x="1666487" y="572788"/>
                  <a:pt x="1679507" y="565614"/>
                  <a:pt x="1691640" y="557121"/>
                </a:cubicBezTo>
                <a:cubicBezTo>
                  <a:pt x="1748114" y="517590"/>
                  <a:pt x="1708334" y="533776"/>
                  <a:pt x="1752600" y="519021"/>
                </a:cubicBezTo>
                <a:cubicBezTo>
                  <a:pt x="1760220" y="511401"/>
                  <a:pt x="1768561" y="504440"/>
                  <a:pt x="1775460" y="496161"/>
                </a:cubicBezTo>
                <a:cubicBezTo>
                  <a:pt x="1781323" y="489126"/>
                  <a:pt x="1785377" y="480753"/>
                  <a:pt x="1790700" y="473301"/>
                </a:cubicBezTo>
                <a:cubicBezTo>
                  <a:pt x="1847116" y="394318"/>
                  <a:pt x="1773969" y="502207"/>
                  <a:pt x="1844040" y="397101"/>
                </a:cubicBezTo>
                <a:cubicBezTo>
                  <a:pt x="1849120" y="389481"/>
                  <a:pt x="1856384" y="382929"/>
                  <a:pt x="1859280" y="374241"/>
                </a:cubicBezTo>
                <a:cubicBezTo>
                  <a:pt x="1861820" y="366621"/>
                  <a:pt x="1861882" y="357653"/>
                  <a:pt x="1866900" y="351381"/>
                </a:cubicBezTo>
                <a:cubicBezTo>
                  <a:pt x="1872621" y="344230"/>
                  <a:pt x="1882140" y="341221"/>
                  <a:pt x="1889760" y="336141"/>
                </a:cubicBezTo>
                <a:cubicBezTo>
                  <a:pt x="1930400" y="275181"/>
                  <a:pt x="1877060" y="348841"/>
                  <a:pt x="1927860" y="298041"/>
                </a:cubicBezTo>
                <a:cubicBezTo>
                  <a:pt x="1934336" y="291565"/>
                  <a:pt x="1936208" y="281212"/>
                  <a:pt x="1943100" y="275181"/>
                </a:cubicBezTo>
                <a:cubicBezTo>
                  <a:pt x="1956884" y="263120"/>
                  <a:pt x="1973580" y="254861"/>
                  <a:pt x="1988820" y="244701"/>
                </a:cubicBezTo>
                <a:cubicBezTo>
                  <a:pt x="2018363" y="225006"/>
                  <a:pt x="2002992" y="232357"/>
                  <a:pt x="2034540" y="221841"/>
                </a:cubicBezTo>
                <a:cubicBezTo>
                  <a:pt x="2040469" y="215912"/>
                  <a:pt x="2068325" y="185067"/>
                  <a:pt x="2080260" y="183741"/>
                </a:cubicBezTo>
                <a:cubicBezTo>
                  <a:pt x="2095616" y="182035"/>
                  <a:pt x="2110740" y="188821"/>
                  <a:pt x="2125980" y="191361"/>
                </a:cubicBezTo>
                <a:cubicBezTo>
                  <a:pt x="2186940" y="232001"/>
                  <a:pt x="2113280" y="178661"/>
                  <a:pt x="2164080" y="229461"/>
                </a:cubicBezTo>
                <a:cubicBezTo>
                  <a:pt x="2170556" y="235937"/>
                  <a:pt x="2179905" y="238838"/>
                  <a:pt x="2186940" y="244701"/>
                </a:cubicBezTo>
                <a:cubicBezTo>
                  <a:pt x="2195219" y="251600"/>
                  <a:pt x="2200834" y="261583"/>
                  <a:pt x="2209800" y="267561"/>
                </a:cubicBezTo>
                <a:cubicBezTo>
                  <a:pt x="2216483" y="272016"/>
                  <a:pt x="2225277" y="272017"/>
                  <a:pt x="2232660" y="275181"/>
                </a:cubicBezTo>
                <a:cubicBezTo>
                  <a:pt x="2243101" y="279656"/>
                  <a:pt x="2253210" y="284904"/>
                  <a:pt x="2263140" y="290421"/>
                </a:cubicBezTo>
                <a:cubicBezTo>
                  <a:pt x="2276087" y="297614"/>
                  <a:pt x="2287993" y="306657"/>
                  <a:pt x="2301240" y="313281"/>
                </a:cubicBezTo>
                <a:cubicBezTo>
                  <a:pt x="2308424" y="316873"/>
                  <a:pt x="2316788" y="317577"/>
                  <a:pt x="2324100" y="320901"/>
                </a:cubicBezTo>
                <a:cubicBezTo>
                  <a:pt x="2344782" y="330302"/>
                  <a:pt x="2364740" y="341221"/>
                  <a:pt x="2385060" y="351381"/>
                </a:cubicBezTo>
                <a:cubicBezTo>
                  <a:pt x="2395220" y="356461"/>
                  <a:pt x="2404764" y="363029"/>
                  <a:pt x="2415540" y="366621"/>
                </a:cubicBezTo>
                <a:cubicBezTo>
                  <a:pt x="2470350" y="384891"/>
                  <a:pt x="2401903" y="362725"/>
                  <a:pt x="2468880" y="381861"/>
                </a:cubicBezTo>
                <a:cubicBezTo>
                  <a:pt x="2476603" y="384068"/>
                  <a:pt x="2483864" y="387906"/>
                  <a:pt x="2491740" y="389481"/>
                </a:cubicBezTo>
                <a:cubicBezTo>
                  <a:pt x="2628256" y="416784"/>
                  <a:pt x="2485201" y="382131"/>
                  <a:pt x="2575560" y="404721"/>
                </a:cubicBezTo>
                <a:cubicBezTo>
                  <a:pt x="2631440" y="402181"/>
                  <a:pt x="2687661" y="403766"/>
                  <a:pt x="2743200" y="397101"/>
                </a:cubicBezTo>
                <a:cubicBezTo>
                  <a:pt x="2752293" y="396010"/>
                  <a:pt x="2757869" y="385957"/>
                  <a:pt x="2766060" y="381861"/>
                </a:cubicBezTo>
                <a:cubicBezTo>
                  <a:pt x="2778294" y="375744"/>
                  <a:pt x="2791661" y="372176"/>
                  <a:pt x="2804160" y="366621"/>
                </a:cubicBezTo>
                <a:cubicBezTo>
                  <a:pt x="2814540" y="362008"/>
                  <a:pt x="2824199" y="355856"/>
                  <a:pt x="2834640" y="351381"/>
                </a:cubicBezTo>
                <a:cubicBezTo>
                  <a:pt x="2860324" y="340373"/>
                  <a:pt x="2858979" y="345808"/>
                  <a:pt x="2887980" y="336141"/>
                </a:cubicBezTo>
                <a:cubicBezTo>
                  <a:pt x="2900956" y="331816"/>
                  <a:pt x="2913273" y="325704"/>
                  <a:pt x="2926080" y="320901"/>
                </a:cubicBezTo>
                <a:cubicBezTo>
                  <a:pt x="2933601" y="318081"/>
                  <a:pt x="2941919" y="317182"/>
                  <a:pt x="2948940" y="313281"/>
                </a:cubicBezTo>
                <a:cubicBezTo>
                  <a:pt x="2964951" y="304386"/>
                  <a:pt x="2979420" y="292961"/>
                  <a:pt x="2994660" y="282801"/>
                </a:cubicBezTo>
                <a:cubicBezTo>
                  <a:pt x="3002280" y="277721"/>
                  <a:pt x="3009329" y="271657"/>
                  <a:pt x="3017520" y="267561"/>
                </a:cubicBezTo>
                <a:cubicBezTo>
                  <a:pt x="3027680" y="262481"/>
                  <a:pt x="3037453" y="256540"/>
                  <a:pt x="3048000" y="252321"/>
                </a:cubicBezTo>
                <a:cubicBezTo>
                  <a:pt x="3062915" y="246355"/>
                  <a:pt x="3093720" y="237081"/>
                  <a:pt x="3093720" y="237081"/>
                </a:cubicBezTo>
                <a:cubicBezTo>
                  <a:pt x="3121660" y="195171"/>
                  <a:pt x="3093720" y="230731"/>
                  <a:pt x="3131820" y="198981"/>
                </a:cubicBezTo>
                <a:cubicBezTo>
                  <a:pt x="3140099" y="192082"/>
                  <a:pt x="3145324" y="181468"/>
                  <a:pt x="3154680" y="176121"/>
                </a:cubicBezTo>
                <a:cubicBezTo>
                  <a:pt x="3229223" y="133525"/>
                  <a:pt x="3131540" y="219487"/>
                  <a:pt x="3230880" y="153261"/>
                </a:cubicBezTo>
                <a:cubicBezTo>
                  <a:pt x="3238500" y="148181"/>
                  <a:pt x="3245549" y="142117"/>
                  <a:pt x="3253740" y="138021"/>
                </a:cubicBezTo>
                <a:cubicBezTo>
                  <a:pt x="3260924" y="134429"/>
                  <a:pt x="3268851" y="132514"/>
                  <a:pt x="3276600" y="130401"/>
                </a:cubicBezTo>
                <a:cubicBezTo>
                  <a:pt x="3296807" y="124890"/>
                  <a:pt x="3317689" y="121785"/>
                  <a:pt x="3337560" y="115161"/>
                </a:cubicBezTo>
                <a:cubicBezTo>
                  <a:pt x="3406923" y="92040"/>
                  <a:pt x="3297372" y="127507"/>
                  <a:pt x="3398520" y="99921"/>
                </a:cubicBezTo>
                <a:cubicBezTo>
                  <a:pt x="3414018" y="95694"/>
                  <a:pt x="3429000" y="89761"/>
                  <a:pt x="3444240" y="84681"/>
                </a:cubicBezTo>
                <a:lnTo>
                  <a:pt x="3489960" y="69441"/>
                </a:lnTo>
                <a:lnTo>
                  <a:pt x="3512820" y="61821"/>
                </a:lnTo>
                <a:cubicBezTo>
                  <a:pt x="3520440" y="59281"/>
                  <a:pt x="3528997" y="58656"/>
                  <a:pt x="3535680" y="54201"/>
                </a:cubicBezTo>
                <a:cubicBezTo>
                  <a:pt x="3601194" y="10525"/>
                  <a:pt x="3518304" y="62889"/>
                  <a:pt x="3581400" y="31341"/>
                </a:cubicBezTo>
                <a:cubicBezTo>
                  <a:pt x="3589591" y="27245"/>
                  <a:pt x="3596069" y="20197"/>
                  <a:pt x="3604260" y="16101"/>
                </a:cubicBezTo>
                <a:cubicBezTo>
                  <a:pt x="3611946" y="12258"/>
                  <a:pt x="3652066" y="1187"/>
                  <a:pt x="3657600" y="861"/>
                </a:cubicBezTo>
                <a:cubicBezTo>
                  <a:pt x="3690563" y="-1078"/>
                  <a:pt x="3723640" y="861"/>
                  <a:pt x="3756660" y="861"/>
                </a:cubicBezTo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69AF60B-E0DF-41B8-AF42-DC252DDCA039}"/>
              </a:ext>
            </a:extLst>
          </p:cNvPr>
          <p:cNvSpPr/>
          <p:nvPr/>
        </p:nvSpPr>
        <p:spPr>
          <a:xfrm>
            <a:off x="1120140" y="3337560"/>
            <a:ext cx="3680460" cy="678180"/>
          </a:xfrm>
          <a:custGeom>
            <a:avLst/>
            <a:gdLst>
              <a:gd name="connsiteX0" fmla="*/ 0 w 3680460"/>
              <a:gd name="connsiteY0" fmla="*/ 335280 h 678180"/>
              <a:gd name="connsiteX1" fmla="*/ 121920 w 3680460"/>
              <a:gd name="connsiteY1" fmla="*/ 320040 h 678180"/>
              <a:gd name="connsiteX2" fmla="*/ 190500 w 3680460"/>
              <a:gd name="connsiteY2" fmla="*/ 304800 h 678180"/>
              <a:gd name="connsiteX3" fmla="*/ 213360 w 3680460"/>
              <a:gd name="connsiteY3" fmla="*/ 289560 h 678180"/>
              <a:gd name="connsiteX4" fmla="*/ 236220 w 3680460"/>
              <a:gd name="connsiteY4" fmla="*/ 281940 h 678180"/>
              <a:gd name="connsiteX5" fmla="*/ 281940 w 3680460"/>
              <a:gd name="connsiteY5" fmla="*/ 251460 h 678180"/>
              <a:gd name="connsiteX6" fmla="*/ 304800 w 3680460"/>
              <a:gd name="connsiteY6" fmla="*/ 243840 h 678180"/>
              <a:gd name="connsiteX7" fmla="*/ 327660 w 3680460"/>
              <a:gd name="connsiteY7" fmla="*/ 228600 h 678180"/>
              <a:gd name="connsiteX8" fmla="*/ 381000 w 3680460"/>
              <a:gd name="connsiteY8" fmla="*/ 220980 h 678180"/>
              <a:gd name="connsiteX9" fmla="*/ 464820 w 3680460"/>
              <a:gd name="connsiteY9" fmla="*/ 205740 h 678180"/>
              <a:gd name="connsiteX10" fmla="*/ 525780 w 3680460"/>
              <a:gd name="connsiteY10" fmla="*/ 190500 h 678180"/>
              <a:gd name="connsiteX11" fmla="*/ 647700 w 3680460"/>
              <a:gd name="connsiteY11" fmla="*/ 213360 h 678180"/>
              <a:gd name="connsiteX12" fmla="*/ 693420 w 3680460"/>
              <a:gd name="connsiteY12" fmla="*/ 243840 h 678180"/>
              <a:gd name="connsiteX13" fmla="*/ 723900 w 3680460"/>
              <a:gd name="connsiteY13" fmla="*/ 289560 h 678180"/>
              <a:gd name="connsiteX14" fmla="*/ 777240 w 3680460"/>
              <a:gd name="connsiteY14" fmla="*/ 358140 h 678180"/>
              <a:gd name="connsiteX15" fmla="*/ 792480 w 3680460"/>
              <a:gd name="connsiteY15" fmla="*/ 381000 h 678180"/>
              <a:gd name="connsiteX16" fmla="*/ 822960 w 3680460"/>
              <a:gd name="connsiteY16" fmla="*/ 441960 h 678180"/>
              <a:gd name="connsiteX17" fmla="*/ 861060 w 3680460"/>
              <a:gd name="connsiteY17" fmla="*/ 495300 h 678180"/>
              <a:gd name="connsiteX18" fmla="*/ 891540 w 3680460"/>
              <a:gd name="connsiteY18" fmla="*/ 548640 h 678180"/>
              <a:gd name="connsiteX19" fmla="*/ 922020 w 3680460"/>
              <a:gd name="connsiteY19" fmla="*/ 609600 h 678180"/>
              <a:gd name="connsiteX20" fmla="*/ 929640 w 3680460"/>
              <a:gd name="connsiteY20" fmla="*/ 632460 h 678180"/>
              <a:gd name="connsiteX21" fmla="*/ 960120 w 3680460"/>
              <a:gd name="connsiteY21" fmla="*/ 655320 h 678180"/>
              <a:gd name="connsiteX22" fmla="*/ 1013460 w 3680460"/>
              <a:gd name="connsiteY22" fmla="*/ 678180 h 678180"/>
              <a:gd name="connsiteX23" fmla="*/ 1104900 w 3680460"/>
              <a:gd name="connsiteY23" fmla="*/ 670560 h 678180"/>
              <a:gd name="connsiteX24" fmla="*/ 1188720 w 3680460"/>
              <a:gd name="connsiteY24" fmla="*/ 647700 h 678180"/>
              <a:gd name="connsiteX25" fmla="*/ 1219200 w 3680460"/>
              <a:gd name="connsiteY25" fmla="*/ 640080 h 678180"/>
              <a:gd name="connsiteX26" fmla="*/ 1280160 w 3680460"/>
              <a:gd name="connsiteY26" fmla="*/ 594360 h 678180"/>
              <a:gd name="connsiteX27" fmla="*/ 1303020 w 3680460"/>
              <a:gd name="connsiteY27" fmla="*/ 548640 h 678180"/>
              <a:gd name="connsiteX28" fmla="*/ 1318260 w 3680460"/>
              <a:gd name="connsiteY28" fmla="*/ 525780 h 678180"/>
              <a:gd name="connsiteX29" fmla="*/ 1325880 w 3680460"/>
              <a:gd name="connsiteY29" fmla="*/ 502920 h 678180"/>
              <a:gd name="connsiteX30" fmla="*/ 1341120 w 3680460"/>
              <a:gd name="connsiteY30" fmla="*/ 480060 h 678180"/>
              <a:gd name="connsiteX31" fmla="*/ 1356360 w 3680460"/>
              <a:gd name="connsiteY31" fmla="*/ 426720 h 678180"/>
              <a:gd name="connsiteX32" fmla="*/ 1379220 w 3680460"/>
              <a:gd name="connsiteY32" fmla="*/ 373380 h 678180"/>
              <a:gd name="connsiteX33" fmla="*/ 1394460 w 3680460"/>
              <a:gd name="connsiteY33" fmla="*/ 327660 h 678180"/>
              <a:gd name="connsiteX34" fmla="*/ 1402080 w 3680460"/>
              <a:gd name="connsiteY34" fmla="*/ 304800 h 678180"/>
              <a:gd name="connsiteX35" fmla="*/ 1409700 w 3680460"/>
              <a:gd name="connsiteY35" fmla="*/ 266700 h 678180"/>
              <a:gd name="connsiteX36" fmla="*/ 1424940 w 3680460"/>
              <a:gd name="connsiteY36" fmla="*/ 243840 h 678180"/>
              <a:gd name="connsiteX37" fmla="*/ 1432560 w 3680460"/>
              <a:gd name="connsiteY37" fmla="*/ 220980 h 678180"/>
              <a:gd name="connsiteX38" fmla="*/ 1447800 w 3680460"/>
              <a:gd name="connsiteY38" fmla="*/ 190500 h 678180"/>
              <a:gd name="connsiteX39" fmla="*/ 1478280 w 3680460"/>
              <a:gd name="connsiteY39" fmla="*/ 121920 h 678180"/>
              <a:gd name="connsiteX40" fmla="*/ 1516380 w 3680460"/>
              <a:gd name="connsiteY40" fmla="*/ 38100 h 678180"/>
              <a:gd name="connsiteX41" fmla="*/ 1531620 w 3680460"/>
              <a:gd name="connsiteY41" fmla="*/ 15240 h 678180"/>
              <a:gd name="connsiteX42" fmla="*/ 1584960 w 3680460"/>
              <a:gd name="connsiteY42" fmla="*/ 0 h 678180"/>
              <a:gd name="connsiteX43" fmla="*/ 1630680 w 3680460"/>
              <a:gd name="connsiteY43" fmla="*/ 7620 h 678180"/>
              <a:gd name="connsiteX44" fmla="*/ 1661160 w 3680460"/>
              <a:gd name="connsiteY44" fmla="*/ 30480 h 678180"/>
              <a:gd name="connsiteX45" fmla="*/ 1684020 w 3680460"/>
              <a:gd name="connsiteY45" fmla="*/ 38100 h 678180"/>
              <a:gd name="connsiteX46" fmla="*/ 1775460 w 3680460"/>
              <a:gd name="connsiteY46" fmla="*/ 114300 h 678180"/>
              <a:gd name="connsiteX47" fmla="*/ 1836420 w 3680460"/>
              <a:gd name="connsiteY47" fmla="*/ 160020 h 678180"/>
              <a:gd name="connsiteX48" fmla="*/ 1859280 w 3680460"/>
              <a:gd name="connsiteY48" fmla="*/ 198120 h 678180"/>
              <a:gd name="connsiteX49" fmla="*/ 1912620 w 3680460"/>
              <a:gd name="connsiteY49" fmla="*/ 251460 h 678180"/>
              <a:gd name="connsiteX50" fmla="*/ 1943100 w 3680460"/>
              <a:gd name="connsiteY50" fmla="*/ 297180 h 678180"/>
              <a:gd name="connsiteX51" fmla="*/ 1958340 w 3680460"/>
              <a:gd name="connsiteY51" fmla="*/ 320040 h 678180"/>
              <a:gd name="connsiteX52" fmla="*/ 1973580 w 3680460"/>
              <a:gd name="connsiteY52" fmla="*/ 342900 h 678180"/>
              <a:gd name="connsiteX53" fmla="*/ 1988820 w 3680460"/>
              <a:gd name="connsiteY53" fmla="*/ 396240 h 678180"/>
              <a:gd name="connsiteX54" fmla="*/ 2004060 w 3680460"/>
              <a:gd name="connsiteY54" fmla="*/ 426720 h 678180"/>
              <a:gd name="connsiteX55" fmla="*/ 2011680 w 3680460"/>
              <a:gd name="connsiteY55" fmla="*/ 449580 h 678180"/>
              <a:gd name="connsiteX56" fmla="*/ 2034540 w 3680460"/>
              <a:gd name="connsiteY56" fmla="*/ 480060 h 678180"/>
              <a:gd name="connsiteX57" fmla="*/ 2049780 w 3680460"/>
              <a:gd name="connsiteY57" fmla="*/ 525780 h 678180"/>
              <a:gd name="connsiteX58" fmla="*/ 2072640 w 3680460"/>
              <a:gd name="connsiteY58" fmla="*/ 541020 h 678180"/>
              <a:gd name="connsiteX59" fmla="*/ 2103120 w 3680460"/>
              <a:gd name="connsiteY59" fmla="*/ 556260 h 678180"/>
              <a:gd name="connsiteX60" fmla="*/ 2133600 w 3680460"/>
              <a:gd name="connsiteY60" fmla="*/ 579120 h 678180"/>
              <a:gd name="connsiteX61" fmla="*/ 2217420 w 3680460"/>
              <a:gd name="connsiteY61" fmla="*/ 601980 h 678180"/>
              <a:gd name="connsiteX62" fmla="*/ 2377440 w 3680460"/>
              <a:gd name="connsiteY62" fmla="*/ 594360 h 678180"/>
              <a:gd name="connsiteX63" fmla="*/ 2491740 w 3680460"/>
              <a:gd name="connsiteY63" fmla="*/ 579120 h 678180"/>
              <a:gd name="connsiteX64" fmla="*/ 2514600 w 3680460"/>
              <a:gd name="connsiteY64" fmla="*/ 571500 h 678180"/>
              <a:gd name="connsiteX65" fmla="*/ 2537460 w 3680460"/>
              <a:gd name="connsiteY65" fmla="*/ 556260 h 678180"/>
              <a:gd name="connsiteX66" fmla="*/ 2583180 w 3680460"/>
              <a:gd name="connsiteY66" fmla="*/ 541020 h 678180"/>
              <a:gd name="connsiteX67" fmla="*/ 2606040 w 3680460"/>
              <a:gd name="connsiteY67" fmla="*/ 525780 h 678180"/>
              <a:gd name="connsiteX68" fmla="*/ 2636520 w 3680460"/>
              <a:gd name="connsiteY68" fmla="*/ 502920 h 678180"/>
              <a:gd name="connsiteX69" fmla="*/ 2667000 w 3680460"/>
              <a:gd name="connsiteY69" fmla="*/ 487680 h 678180"/>
              <a:gd name="connsiteX70" fmla="*/ 2689860 w 3680460"/>
              <a:gd name="connsiteY70" fmla="*/ 464820 h 678180"/>
              <a:gd name="connsiteX71" fmla="*/ 2705100 w 3680460"/>
              <a:gd name="connsiteY71" fmla="*/ 441960 h 678180"/>
              <a:gd name="connsiteX72" fmla="*/ 2735580 w 3680460"/>
              <a:gd name="connsiteY72" fmla="*/ 434340 h 678180"/>
              <a:gd name="connsiteX73" fmla="*/ 2781300 w 3680460"/>
              <a:gd name="connsiteY73" fmla="*/ 396240 h 678180"/>
              <a:gd name="connsiteX74" fmla="*/ 2827020 w 3680460"/>
              <a:gd name="connsiteY74" fmla="*/ 381000 h 678180"/>
              <a:gd name="connsiteX75" fmla="*/ 2895600 w 3680460"/>
              <a:gd name="connsiteY75" fmla="*/ 342900 h 678180"/>
              <a:gd name="connsiteX76" fmla="*/ 2918460 w 3680460"/>
              <a:gd name="connsiteY76" fmla="*/ 320040 h 678180"/>
              <a:gd name="connsiteX77" fmla="*/ 2933700 w 3680460"/>
              <a:gd name="connsiteY77" fmla="*/ 297180 h 678180"/>
              <a:gd name="connsiteX78" fmla="*/ 2956560 w 3680460"/>
              <a:gd name="connsiteY78" fmla="*/ 281940 h 678180"/>
              <a:gd name="connsiteX79" fmla="*/ 2979420 w 3680460"/>
              <a:gd name="connsiteY79" fmla="*/ 259080 h 678180"/>
              <a:gd name="connsiteX80" fmla="*/ 3002280 w 3680460"/>
              <a:gd name="connsiteY80" fmla="*/ 251460 h 678180"/>
              <a:gd name="connsiteX81" fmla="*/ 3048000 w 3680460"/>
              <a:gd name="connsiteY81" fmla="*/ 220980 h 678180"/>
              <a:gd name="connsiteX82" fmla="*/ 3124200 w 3680460"/>
              <a:gd name="connsiteY82" fmla="*/ 190500 h 678180"/>
              <a:gd name="connsiteX83" fmla="*/ 3162300 w 3680460"/>
              <a:gd name="connsiteY83" fmla="*/ 175260 h 678180"/>
              <a:gd name="connsiteX84" fmla="*/ 3185160 w 3680460"/>
              <a:gd name="connsiteY84" fmla="*/ 167640 h 678180"/>
              <a:gd name="connsiteX85" fmla="*/ 3215640 w 3680460"/>
              <a:gd name="connsiteY85" fmla="*/ 152400 h 678180"/>
              <a:gd name="connsiteX86" fmla="*/ 3284220 w 3680460"/>
              <a:gd name="connsiteY86" fmla="*/ 129540 h 678180"/>
              <a:gd name="connsiteX87" fmla="*/ 3307080 w 3680460"/>
              <a:gd name="connsiteY87" fmla="*/ 121920 h 678180"/>
              <a:gd name="connsiteX88" fmla="*/ 3360420 w 3680460"/>
              <a:gd name="connsiteY88" fmla="*/ 106680 h 678180"/>
              <a:gd name="connsiteX89" fmla="*/ 3413760 w 3680460"/>
              <a:gd name="connsiteY89" fmla="*/ 99060 h 678180"/>
              <a:gd name="connsiteX90" fmla="*/ 3459480 w 3680460"/>
              <a:gd name="connsiteY90" fmla="*/ 83820 h 678180"/>
              <a:gd name="connsiteX91" fmla="*/ 3482340 w 3680460"/>
              <a:gd name="connsiteY91" fmla="*/ 76200 h 678180"/>
              <a:gd name="connsiteX92" fmla="*/ 3535680 w 3680460"/>
              <a:gd name="connsiteY92" fmla="*/ 60960 h 678180"/>
              <a:gd name="connsiteX93" fmla="*/ 3680460 w 3680460"/>
              <a:gd name="connsiteY93" fmla="*/ 685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680460" h="678180">
                <a:moveTo>
                  <a:pt x="0" y="335280"/>
                </a:moveTo>
                <a:cubicBezTo>
                  <a:pt x="177166" y="320516"/>
                  <a:pt x="35988" y="337226"/>
                  <a:pt x="121920" y="320040"/>
                </a:cubicBezTo>
                <a:cubicBezTo>
                  <a:pt x="141431" y="316138"/>
                  <a:pt x="170727" y="314687"/>
                  <a:pt x="190500" y="304800"/>
                </a:cubicBezTo>
                <a:cubicBezTo>
                  <a:pt x="198691" y="300704"/>
                  <a:pt x="205169" y="293656"/>
                  <a:pt x="213360" y="289560"/>
                </a:cubicBezTo>
                <a:cubicBezTo>
                  <a:pt x="220544" y="285968"/>
                  <a:pt x="229199" y="285841"/>
                  <a:pt x="236220" y="281940"/>
                </a:cubicBezTo>
                <a:cubicBezTo>
                  <a:pt x="252231" y="273045"/>
                  <a:pt x="264564" y="257252"/>
                  <a:pt x="281940" y="251460"/>
                </a:cubicBezTo>
                <a:cubicBezTo>
                  <a:pt x="289560" y="248920"/>
                  <a:pt x="297616" y="247432"/>
                  <a:pt x="304800" y="243840"/>
                </a:cubicBezTo>
                <a:cubicBezTo>
                  <a:pt x="312991" y="239744"/>
                  <a:pt x="318888" y="231232"/>
                  <a:pt x="327660" y="228600"/>
                </a:cubicBezTo>
                <a:cubicBezTo>
                  <a:pt x="344863" y="223439"/>
                  <a:pt x="363220" y="223520"/>
                  <a:pt x="381000" y="220980"/>
                </a:cubicBezTo>
                <a:cubicBezTo>
                  <a:pt x="434874" y="203022"/>
                  <a:pt x="366348" y="224203"/>
                  <a:pt x="464820" y="205740"/>
                </a:cubicBezTo>
                <a:cubicBezTo>
                  <a:pt x="485407" y="201880"/>
                  <a:pt x="525780" y="190500"/>
                  <a:pt x="525780" y="190500"/>
                </a:cubicBezTo>
                <a:cubicBezTo>
                  <a:pt x="581119" y="195531"/>
                  <a:pt x="604079" y="189567"/>
                  <a:pt x="647700" y="213360"/>
                </a:cubicBezTo>
                <a:cubicBezTo>
                  <a:pt x="663780" y="222131"/>
                  <a:pt x="693420" y="243840"/>
                  <a:pt x="693420" y="243840"/>
                </a:cubicBezTo>
                <a:cubicBezTo>
                  <a:pt x="703580" y="259080"/>
                  <a:pt x="712655" y="275102"/>
                  <a:pt x="723900" y="289560"/>
                </a:cubicBezTo>
                <a:cubicBezTo>
                  <a:pt x="741680" y="312420"/>
                  <a:pt x="761176" y="334043"/>
                  <a:pt x="777240" y="358140"/>
                </a:cubicBezTo>
                <a:cubicBezTo>
                  <a:pt x="782320" y="365760"/>
                  <a:pt x="788095" y="372960"/>
                  <a:pt x="792480" y="381000"/>
                </a:cubicBezTo>
                <a:cubicBezTo>
                  <a:pt x="803359" y="400944"/>
                  <a:pt x="810358" y="423057"/>
                  <a:pt x="822960" y="441960"/>
                </a:cubicBezTo>
                <a:cubicBezTo>
                  <a:pt x="845245" y="475387"/>
                  <a:pt x="832705" y="457494"/>
                  <a:pt x="861060" y="495300"/>
                </a:cubicBezTo>
                <a:cubicBezTo>
                  <a:pt x="877883" y="545769"/>
                  <a:pt x="855659" y="487130"/>
                  <a:pt x="891540" y="548640"/>
                </a:cubicBezTo>
                <a:cubicBezTo>
                  <a:pt x="902987" y="568264"/>
                  <a:pt x="914836" y="588047"/>
                  <a:pt x="922020" y="609600"/>
                </a:cubicBezTo>
                <a:cubicBezTo>
                  <a:pt x="924560" y="617220"/>
                  <a:pt x="924498" y="626290"/>
                  <a:pt x="929640" y="632460"/>
                </a:cubicBezTo>
                <a:cubicBezTo>
                  <a:pt x="937770" y="642216"/>
                  <a:pt x="949350" y="648589"/>
                  <a:pt x="960120" y="655320"/>
                </a:cubicBezTo>
                <a:cubicBezTo>
                  <a:pt x="981642" y="668772"/>
                  <a:pt x="991238" y="670773"/>
                  <a:pt x="1013460" y="678180"/>
                </a:cubicBezTo>
                <a:cubicBezTo>
                  <a:pt x="1043940" y="675640"/>
                  <a:pt x="1074653" y="675097"/>
                  <a:pt x="1104900" y="670560"/>
                </a:cubicBezTo>
                <a:cubicBezTo>
                  <a:pt x="1162090" y="661981"/>
                  <a:pt x="1150423" y="658642"/>
                  <a:pt x="1188720" y="647700"/>
                </a:cubicBezTo>
                <a:cubicBezTo>
                  <a:pt x="1198790" y="644823"/>
                  <a:pt x="1209040" y="642620"/>
                  <a:pt x="1219200" y="640080"/>
                </a:cubicBezTo>
                <a:cubicBezTo>
                  <a:pt x="1239520" y="624840"/>
                  <a:pt x="1266071" y="615494"/>
                  <a:pt x="1280160" y="594360"/>
                </a:cubicBezTo>
                <a:cubicBezTo>
                  <a:pt x="1323836" y="528846"/>
                  <a:pt x="1271472" y="611736"/>
                  <a:pt x="1303020" y="548640"/>
                </a:cubicBezTo>
                <a:cubicBezTo>
                  <a:pt x="1307116" y="540449"/>
                  <a:pt x="1314164" y="533971"/>
                  <a:pt x="1318260" y="525780"/>
                </a:cubicBezTo>
                <a:cubicBezTo>
                  <a:pt x="1321852" y="518596"/>
                  <a:pt x="1322288" y="510104"/>
                  <a:pt x="1325880" y="502920"/>
                </a:cubicBezTo>
                <a:cubicBezTo>
                  <a:pt x="1329976" y="494729"/>
                  <a:pt x="1337024" y="488251"/>
                  <a:pt x="1341120" y="480060"/>
                </a:cubicBezTo>
                <a:cubicBezTo>
                  <a:pt x="1347210" y="467880"/>
                  <a:pt x="1353105" y="438113"/>
                  <a:pt x="1356360" y="426720"/>
                </a:cubicBezTo>
                <a:cubicBezTo>
                  <a:pt x="1368624" y="383795"/>
                  <a:pt x="1358900" y="424180"/>
                  <a:pt x="1379220" y="373380"/>
                </a:cubicBezTo>
                <a:cubicBezTo>
                  <a:pt x="1385186" y="358465"/>
                  <a:pt x="1389380" y="342900"/>
                  <a:pt x="1394460" y="327660"/>
                </a:cubicBezTo>
                <a:cubicBezTo>
                  <a:pt x="1397000" y="320040"/>
                  <a:pt x="1400505" y="312676"/>
                  <a:pt x="1402080" y="304800"/>
                </a:cubicBezTo>
                <a:cubicBezTo>
                  <a:pt x="1404620" y="292100"/>
                  <a:pt x="1405152" y="278827"/>
                  <a:pt x="1409700" y="266700"/>
                </a:cubicBezTo>
                <a:cubicBezTo>
                  <a:pt x="1412916" y="258125"/>
                  <a:pt x="1420844" y="252031"/>
                  <a:pt x="1424940" y="243840"/>
                </a:cubicBezTo>
                <a:cubicBezTo>
                  <a:pt x="1428532" y="236656"/>
                  <a:pt x="1429396" y="228363"/>
                  <a:pt x="1432560" y="220980"/>
                </a:cubicBezTo>
                <a:cubicBezTo>
                  <a:pt x="1437035" y="210539"/>
                  <a:pt x="1443581" y="201047"/>
                  <a:pt x="1447800" y="190500"/>
                </a:cubicBezTo>
                <a:cubicBezTo>
                  <a:pt x="1475004" y="122490"/>
                  <a:pt x="1448960" y="165901"/>
                  <a:pt x="1478280" y="121920"/>
                </a:cubicBezTo>
                <a:cubicBezTo>
                  <a:pt x="1489492" y="65859"/>
                  <a:pt x="1478716" y="94596"/>
                  <a:pt x="1516380" y="38100"/>
                </a:cubicBezTo>
                <a:cubicBezTo>
                  <a:pt x="1521460" y="30480"/>
                  <a:pt x="1522932" y="18136"/>
                  <a:pt x="1531620" y="15240"/>
                </a:cubicBezTo>
                <a:cubicBezTo>
                  <a:pt x="1564415" y="4308"/>
                  <a:pt x="1546688" y="9568"/>
                  <a:pt x="1584960" y="0"/>
                </a:cubicBezTo>
                <a:cubicBezTo>
                  <a:pt x="1600200" y="2540"/>
                  <a:pt x="1616335" y="1882"/>
                  <a:pt x="1630680" y="7620"/>
                </a:cubicBezTo>
                <a:cubicBezTo>
                  <a:pt x="1642472" y="12337"/>
                  <a:pt x="1650133" y="24179"/>
                  <a:pt x="1661160" y="30480"/>
                </a:cubicBezTo>
                <a:cubicBezTo>
                  <a:pt x="1668134" y="34465"/>
                  <a:pt x="1676400" y="35560"/>
                  <a:pt x="1684020" y="38100"/>
                </a:cubicBezTo>
                <a:cubicBezTo>
                  <a:pt x="1778220" y="132300"/>
                  <a:pt x="1697900" y="60605"/>
                  <a:pt x="1775460" y="114300"/>
                </a:cubicBezTo>
                <a:cubicBezTo>
                  <a:pt x="1796344" y="128758"/>
                  <a:pt x="1836420" y="160020"/>
                  <a:pt x="1836420" y="160020"/>
                </a:cubicBezTo>
                <a:cubicBezTo>
                  <a:pt x="1844040" y="172720"/>
                  <a:pt x="1849798" y="186742"/>
                  <a:pt x="1859280" y="198120"/>
                </a:cubicBezTo>
                <a:cubicBezTo>
                  <a:pt x="1875377" y="217437"/>
                  <a:pt x="1898672" y="230538"/>
                  <a:pt x="1912620" y="251460"/>
                </a:cubicBezTo>
                <a:lnTo>
                  <a:pt x="1943100" y="297180"/>
                </a:lnTo>
                <a:lnTo>
                  <a:pt x="1958340" y="320040"/>
                </a:lnTo>
                <a:lnTo>
                  <a:pt x="1973580" y="342900"/>
                </a:lnTo>
                <a:cubicBezTo>
                  <a:pt x="1977447" y="358367"/>
                  <a:pt x="1982261" y="380936"/>
                  <a:pt x="1988820" y="396240"/>
                </a:cubicBezTo>
                <a:cubicBezTo>
                  <a:pt x="1993295" y="406681"/>
                  <a:pt x="1999585" y="416279"/>
                  <a:pt x="2004060" y="426720"/>
                </a:cubicBezTo>
                <a:cubicBezTo>
                  <a:pt x="2007224" y="434103"/>
                  <a:pt x="2007695" y="442606"/>
                  <a:pt x="2011680" y="449580"/>
                </a:cubicBezTo>
                <a:cubicBezTo>
                  <a:pt x="2017981" y="460607"/>
                  <a:pt x="2026920" y="469900"/>
                  <a:pt x="2034540" y="480060"/>
                </a:cubicBezTo>
                <a:cubicBezTo>
                  <a:pt x="2039620" y="495300"/>
                  <a:pt x="2036414" y="516869"/>
                  <a:pt x="2049780" y="525780"/>
                </a:cubicBezTo>
                <a:cubicBezTo>
                  <a:pt x="2057400" y="530860"/>
                  <a:pt x="2064689" y="536476"/>
                  <a:pt x="2072640" y="541020"/>
                </a:cubicBezTo>
                <a:cubicBezTo>
                  <a:pt x="2082503" y="546656"/>
                  <a:pt x="2093487" y="550240"/>
                  <a:pt x="2103120" y="556260"/>
                </a:cubicBezTo>
                <a:cubicBezTo>
                  <a:pt x="2113890" y="562991"/>
                  <a:pt x="2122241" y="573440"/>
                  <a:pt x="2133600" y="579120"/>
                </a:cubicBezTo>
                <a:cubicBezTo>
                  <a:pt x="2159381" y="592010"/>
                  <a:pt x="2189549" y="596406"/>
                  <a:pt x="2217420" y="601980"/>
                </a:cubicBezTo>
                <a:lnTo>
                  <a:pt x="2377440" y="594360"/>
                </a:lnTo>
                <a:cubicBezTo>
                  <a:pt x="2434964" y="590765"/>
                  <a:pt x="2447752" y="591688"/>
                  <a:pt x="2491740" y="579120"/>
                </a:cubicBezTo>
                <a:cubicBezTo>
                  <a:pt x="2499463" y="576913"/>
                  <a:pt x="2507416" y="575092"/>
                  <a:pt x="2514600" y="571500"/>
                </a:cubicBezTo>
                <a:cubicBezTo>
                  <a:pt x="2522791" y="567404"/>
                  <a:pt x="2529091" y="559979"/>
                  <a:pt x="2537460" y="556260"/>
                </a:cubicBezTo>
                <a:cubicBezTo>
                  <a:pt x="2552140" y="549736"/>
                  <a:pt x="2569814" y="549931"/>
                  <a:pt x="2583180" y="541020"/>
                </a:cubicBezTo>
                <a:cubicBezTo>
                  <a:pt x="2590800" y="535940"/>
                  <a:pt x="2598588" y="531103"/>
                  <a:pt x="2606040" y="525780"/>
                </a:cubicBezTo>
                <a:cubicBezTo>
                  <a:pt x="2616374" y="518398"/>
                  <a:pt x="2625750" y="509651"/>
                  <a:pt x="2636520" y="502920"/>
                </a:cubicBezTo>
                <a:cubicBezTo>
                  <a:pt x="2646153" y="496900"/>
                  <a:pt x="2657757" y="494282"/>
                  <a:pt x="2667000" y="487680"/>
                </a:cubicBezTo>
                <a:cubicBezTo>
                  <a:pt x="2675769" y="481416"/>
                  <a:pt x="2682961" y="473099"/>
                  <a:pt x="2689860" y="464820"/>
                </a:cubicBezTo>
                <a:cubicBezTo>
                  <a:pt x="2695723" y="457785"/>
                  <a:pt x="2697480" y="447040"/>
                  <a:pt x="2705100" y="441960"/>
                </a:cubicBezTo>
                <a:cubicBezTo>
                  <a:pt x="2713814" y="436151"/>
                  <a:pt x="2725420" y="436880"/>
                  <a:pt x="2735580" y="434340"/>
                </a:cubicBezTo>
                <a:cubicBezTo>
                  <a:pt x="2749936" y="419984"/>
                  <a:pt x="2762204" y="404727"/>
                  <a:pt x="2781300" y="396240"/>
                </a:cubicBezTo>
                <a:cubicBezTo>
                  <a:pt x="2795980" y="389716"/>
                  <a:pt x="2813654" y="389911"/>
                  <a:pt x="2827020" y="381000"/>
                </a:cubicBezTo>
                <a:cubicBezTo>
                  <a:pt x="2879423" y="346065"/>
                  <a:pt x="2855364" y="356312"/>
                  <a:pt x="2895600" y="342900"/>
                </a:cubicBezTo>
                <a:cubicBezTo>
                  <a:pt x="2903220" y="335280"/>
                  <a:pt x="2911561" y="328319"/>
                  <a:pt x="2918460" y="320040"/>
                </a:cubicBezTo>
                <a:cubicBezTo>
                  <a:pt x="2924323" y="313005"/>
                  <a:pt x="2927224" y="303656"/>
                  <a:pt x="2933700" y="297180"/>
                </a:cubicBezTo>
                <a:cubicBezTo>
                  <a:pt x="2940176" y="290704"/>
                  <a:pt x="2949525" y="287803"/>
                  <a:pt x="2956560" y="281940"/>
                </a:cubicBezTo>
                <a:cubicBezTo>
                  <a:pt x="2964839" y="275041"/>
                  <a:pt x="2970454" y="265058"/>
                  <a:pt x="2979420" y="259080"/>
                </a:cubicBezTo>
                <a:cubicBezTo>
                  <a:pt x="2986103" y="254625"/>
                  <a:pt x="2995259" y="255361"/>
                  <a:pt x="3002280" y="251460"/>
                </a:cubicBezTo>
                <a:cubicBezTo>
                  <a:pt x="3018291" y="242565"/>
                  <a:pt x="3030994" y="227782"/>
                  <a:pt x="3048000" y="220980"/>
                </a:cubicBezTo>
                <a:lnTo>
                  <a:pt x="3124200" y="190500"/>
                </a:lnTo>
                <a:cubicBezTo>
                  <a:pt x="3136900" y="185420"/>
                  <a:pt x="3149324" y="179585"/>
                  <a:pt x="3162300" y="175260"/>
                </a:cubicBezTo>
                <a:cubicBezTo>
                  <a:pt x="3169920" y="172720"/>
                  <a:pt x="3177777" y="170804"/>
                  <a:pt x="3185160" y="167640"/>
                </a:cubicBezTo>
                <a:cubicBezTo>
                  <a:pt x="3195601" y="163165"/>
                  <a:pt x="3205093" y="156619"/>
                  <a:pt x="3215640" y="152400"/>
                </a:cubicBezTo>
                <a:lnTo>
                  <a:pt x="3284220" y="129540"/>
                </a:lnTo>
                <a:lnTo>
                  <a:pt x="3307080" y="121920"/>
                </a:lnTo>
                <a:cubicBezTo>
                  <a:pt x="3326666" y="115391"/>
                  <a:pt x="3339370" y="110507"/>
                  <a:pt x="3360420" y="106680"/>
                </a:cubicBezTo>
                <a:cubicBezTo>
                  <a:pt x="3378091" y="103467"/>
                  <a:pt x="3395980" y="101600"/>
                  <a:pt x="3413760" y="99060"/>
                </a:cubicBezTo>
                <a:lnTo>
                  <a:pt x="3459480" y="83820"/>
                </a:lnTo>
                <a:cubicBezTo>
                  <a:pt x="3467100" y="81280"/>
                  <a:pt x="3474548" y="78148"/>
                  <a:pt x="3482340" y="76200"/>
                </a:cubicBezTo>
                <a:cubicBezTo>
                  <a:pt x="3520612" y="66632"/>
                  <a:pt x="3502885" y="71892"/>
                  <a:pt x="3535680" y="60960"/>
                </a:cubicBezTo>
                <a:cubicBezTo>
                  <a:pt x="3670291" y="68878"/>
                  <a:pt x="3621965" y="68580"/>
                  <a:pt x="3680460" y="6858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DF034B7-3F0C-493C-80C0-8C9F6E9B460B}"/>
              </a:ext>
            </a:extLst>
          </p:cNvPr>
          <p:cNvSpPr/>
          <p:nvPr/>
        </p:nvSpPr>
        <p:spPr>
          <a:xfrm>
            <a:off x="1104900" y="3200400"/>
            <a:ext cx="3718560" cy="1866900"/>
          </a:xfrm>
          <a:custGeom>
            <a:avLst/>
            <a:gdLst>
              <a:gd name="connsiteX0" fmla="*/ 0 w 3718560"/>
              <a:gd name="connsiteY0" fmla="*/ 815340 h 1866900"/>
              <a:gd name="connsiteX1" fmla="*/ 38100 w 3718560"/>
              <a:gd name="connsiteY1" fmla="*/ 792480 h 1866900"/>
              <a:gd name="connsiteX2" fmla="*/ 60960 w 3718560"/>
              <a:gd name="connsiteY2" fmla="*/ 777240 h 1866900"/>
              <a:gd name="connsiteX3" fmla="*/ 83820 w 3718560"/>
              <a:gd name="connsiteY3" fmla="*/ 769620 h 1866900"/>
              <a:gd name="connsiteX4" fmla="*/ 106680 w 3718560"/>
              <a:gd name="connsiteY4" fmla="*/ 754380 h 1866900"/>
              <a:gd name="connsiteX5" fmla="*/ 137160 w 3718560"/>
              <a:gd name="connsiteY5" fmla="*/ 746760 h 1866900"/>
              <a:gd name="connsiteX6" fmla="*/ 182880 w 3718560"/>
              <a:gd name="connsiteY6" fmla="*/ 731520 h 1866900"/>
              <a:gd name="connsiteX7" fmla="*/ 243840 w 3718560"/>
              <a:gd name="connsiteY7" fmla="*/ 716280 h 1866900"/>
              <a:gd name="connsiteX8" fmla="*/ 312420 w 3718560"/>
              <a:gd name="connsiteY8" fmla="*/ 701040 h 1866900"/>
              <a:gd name="connsiteX9" fmla="*/ 358140 w 3718560"/>
              <a:gd name="connsiteY9" fmla="*/ 685800 h 1866900"/>
              <a:gd name="connsiteX10" fmla="*/ 381000 w 3718560"/>
              <a:gd name="connsiteY10" fmla="*/ 678180 h 1866900"/>
              <a:gd name="connsiteX11" fmla="*/ 495300 w 3718560"/>
              <a:gd name="connsiteY11" fmla="*/ 685800 h 1866900"/>
              <a:gd name="connsiteX12" fmla="*/ 533400 w 3718560"/>
              <a:gd name="connsiteY12" fmla="*/ 723900 h 1866900"/>
              <a:gd name="connsiteX13" fmla="*/ 556260 w 3718560"/>
              <a:gd name="connsiteY13" fmla="*/ 739140 h 1866900"/>
              <a:gd name="connsiteX14" fmla="*/ 586740 w 3718560"/>
              <a:gd name="connsiteY14" fmla="*/ 784860 h 1866900"/>
              <a:gd name="connsiteX15" fmla="*/ 624840 w 3718560"/>
              <a:gd name="connsiteY15" fmla="*/ 838200 h 1866900"/>
              <a:gd name="connsiteX16" fmla="*/ 632460 w 3718560"/>
              <a:gd name="connsiteY16" fmla="*/ 861060 h 1866900"/>
              <a:gd name="connsiteX17" fmla="*/ 662940 w 3718560"/>
              <a:gd name="connsiteY17" fmla="*/ 922020 h 1866900"/>
              <a:gd name="connsiteX18" fmla="*/ 670560 w 3718560"/>
              <a:gd name="connsiteY18" fmla="*/ 967740 h 1866900"/>
              <a:gd name="connsiteX19" fmla="*/ 685800 w 3718560"/>
              <a:gd name="connsiteY19" fmla="*/ 990600 h 1866900"/>
              <a:gd name="connsiteX20" fmla="*/ 693420 w 3718560"/>
              <a:gd name="connsiteY20" fmla="*/ 1013460 h 1866900"/>
              <a:gd name="connsiteX21" fmla="*/ 739140 w 3718560"/>
              <a:gd name="connsiteY21" fmla="*/ 1097280 h 1866900"/>
              <a:gd name="connsiteX22" fmla="*/ 762000 w 3718560"/>
              <a:gd name="connsiteY22" fmla="*/ 1158240 h 1866900"/>
              <a:gd name="connsiteX23" fmla="*/ 784860 w 3718560"/>
              <a:gd name="connsiteY23" fmla="*/ 1181100 h 1866900"/>
              <a:gd name="connsiteX24" fmla="*/ 792480 w 3718560"/>
              <a:gd name="connsiteY24" fmla="*/ 1203960 h 1866900"/>
              <a:gd name="connsiteX25" fmla="*/ 845820 w 3718560"/>
              <a:gd name="connsiteY25" fmla="*/ 1280160 h 1866900"/>
              <a:gd name="connsiteX26" fmla="*/ 899160 w 3718560"/>
              <a:gd name="connsiteY26" fmla="*/ 1333500 h 1866900"/>
              <a:gd name="connsiteX27" fmla="*/ 929640 w 3718560"/>
              <a:gd name="connsiteY27" fmla="*/ 1348740 h 1866900"/>
              <a:gd name="connsiteX28" fmla="*/ 982980 w 3718560"/>
              <a:gd name="connsiteY28" fmla="*/ 1363980 h 1866900"/>
              <a:gd name="connsiteX29" fmla="*/ 1036320 w 3718560"/>
              <a:gd name="connsiteY29" fmla="*/ 1356360 h 1866900"/>
              <a:gd name="connsiteX30" fmla="*/ 1059180 w 3718560"/>
              <a:gd name="connsiteY30" fmla="*/ 1348740 h 1866900"/>
              <a:gd name="connsiteX31" fmla="*/ 1089660 w 3718560"/>
              <a:gd name="connsiteY31" fmla="*/ 1341120 h 1866900"/>
              <a:gd name="connsiteX32" fmla="*/ 1120140 w 3718560"/>
              <a:gd name="connsiteY32" fmla="*/ 1310640 h 1866900"/>
              <a:gd name="connsiteX33" fmla="*/ 1158240 w 3718560"/>
              <a:gd name="connsiteY33" fmla="*/ 1280160 h 1866900"/>
              <a:gd name="connsiteX34" fmla="*/ 1173480 w 3718560"/>
              <a:gd name="connsiteY34" fmla="*/ 1242060 h 1866900"/>
              <a:gd name="connsiteX35" fmla="*/ 1188720 w 3718560"/>
              <a:gd name="connsiteY35" fmla="*/ 1211580 h 1866900"/>
              <a:gd name="connsiteX36" fmla="*/ 1203960 w 3718560"/>
              <a:gd name="connsiteY36" fmla="*/ 1165860 h 1866900"/>
              <a:gd name="connsiteX37" fmla="*/ 1226820 w 3718560"/>
              <a:gd name="connsiteY37" fmla="*/ 1097280 h 1866900"/>
              <a:gd name="connsiteX38" fmla="*/ 1234440 w 3718560"/>
              <a:gd name="connsiteY38" fmla="*/ 1036320 h 1866900"/>
              <a:gd name="connsiteX39" fmla="*/ 1242060 w 3718560"/>
              <a:gd name="connsiteY39" fmla="*/ 1013460 h 1866900"/>
              <a:gd name="connsiteX40" fmla="*/ 1264920 w 3718560"/>
              <a:gd name="connsiteY40" fmla="*/ 922020 h 1866900"/>
              <a:gd name="connsiteX41" fmla="*/ 1272540 w 3718560"/>
              <a:gd name="connsiteY41" fmla="*/ 891540 h 1866900"/>
              <a:gd name="connsiteX42" fmla="*/ 1280160 w 3718560"/>
              <a:gd name="connsiteY42" fmla="*/ 861060 h 1866900"/>
              <a:gd name="connsiteX43" fmla="*/ 1272540 w 3718560"/>
              <a:gd name="connsiteY43" fmla="*/ 579120 h 1866900"/>
              <a:gd name="connsiteX44" fmla="*/ 1257300 w 3718560"/>
              <a:gd name="connsiteY44" fmla="*/ 495300 h 1866900"/>
              <a:gd name="connsiteX45" fmla="*/ 1249680 w 3718560"/>
              <a:gd name="connsiteY45" fmla="*/ 472440 h 1866900"/>
              <a:gd name="connsiteX46" fmla="*/ 1234440 w 3718560"/>
              <a:gd name="connsiteY46" fmla="*/ 388620 h 1866900"/>
              <a:gd name="connsiteX47" fmla="*/ 1226820 w 3718560"/>
              <a:gd name="connsiteY47" fmla="*/ 358140 h 1866900"/>
              <a:gd name="connsiteX48" fmla="*/ 1226820 w 3718560"/>
              <a:gd name="connsiteY48" fmla="*/ 106680 h 1866900"/>
              <a:gd name="connsiteX49" fmla="*/ 1234440 w 3718560"/>
              <a:gd name="connsiteY49" fmla="*/ 76200 h 1866900"/>
              <a:gd name="connsiteX50" fmla="*/ 1280160 w 3718560"/>
              <a:gd name="connsiteY50" fmla="*/ 30480 h 1866900"/>
              <a:gd name="connsiteX51" fmla="*/ 1325880 w 3718560"/>
              <a:gd name="connsiteY51" fmla="*/ 0 h 1866900"/>
              <a:gd name="connsiteX52" fmla="*/ 1363980 w 3718560"/>
              <a:gd name="connsiteY52" fmla="*/ 7620 h 1866900"/>
              <a:gd name="connsiteX53" fmla="*/ 1386840 w 3718560"/>
              <a:gd name="connsiteY53" fmla="*/ 38100 h 1866900"/>
              <a:gd name="connsiteX54" fmla="*/ 1402080 w 3718560"/>
              <a:gd name="connsiteY54" fmla="*/ 83820 h 1866900"/>
              <a:gd name="connsiteX55" fmla="*/ 1409700 w 3718560"/>
              <a:gd name="connsiteY55" fmla="*/ 106680 h 1866900"/>
              <a:gd name="connsiteX56" fmla="*/ 1417320 w 3718560"/>
              <a:gd name="connsiteY56" fmla="*/ 129540 h 1866900"/>
              <a:gd name="connsiteX57" fmla="*/ 1432560 w 3718560"/>
              <a:gd name="connsiteY57" fmla="*/ 167640 h 1866900"/>
              <a:gd name="connsiteX58" fmla="*/ 1440180 w 3718560"/>
              <a:gd name="connsiteY58" fmla="*/ 205740 h 1866900"/>
              <a:gd name="connsiteX59" fmla="*/ 1455420 w 3718560"/>
              <a:gd name="connsiteY59" fmla="*/ 236220 h 1866900"/>
              <a:gd name="connsiteX60" fmla="*/ 1478280 w 3718560"/>
              <a:gd name="connsiteY60" fmla="*/ 335280 h 1866900"/>
              <a:gd name="connsiteX61" fmla="*/ 1493520 w 3718560"/>
              <a:gd name="connsiteY61" fmla="*/ 396240 h 1866900"/>
              <a:gd name="connsiteX62" fmla="*/ 1501140 w 3718560"/>
              <a:gd name="connsiteY62" fmla="*/ 434340 h 1866900"/>
              <a:gd name="connsiteX63" fmla="*/ 1524000 w 3718560"/>
              <a:gd name="connsiteY63" fmla="*/ 525780 h 1866900"/>
              <a:gd name="connsiteX64" fmla="*/ 1531620 w 3718560"/>
              <a:gd name="connsiteY64" fmla="*/ 556260 h 1866900"/>
              <a:gd name="connsiteX65" fmla="*/ 1539240 w 3718560"/>
              <a:gd name="connsiteY65" fmla="*/ 579120 h 1866900"/>
              <a:gd name="connsiteX66" fmla="*/ 1554480 w 3718560"/>
              <a:gd name="connsiteY66" fmla="*/ 647700 h 1866900"/>
              <a:gd name="connsiteX67" fmla="*/ 1546860 w 3718560"/>
              <a:gd name="connsiteY67" fmla="*/ 952500 h 1866900"/>
              <a:gd name="connsiteX68" fmla="*/ 1562100 w 3718560"/>
              <a:gd name="connsiteY68" fmla="*/ 1097280 h 1866900"/>
              <a:gd name="connsiteX69" fmla="*/ 1584960 w 3718560"/>
              <a:gd name="connsiteY69" fmla="*/ 1165860 h 1866900"/>
              <a:gd name="connsiteX70" fmla="*/ 1600200 w 3718560"/>
              <a:gd name="connsiteY70" fmla="*/ 1226820 h 1866900"/>
              <a:gd name="connsiteX71" fmla="*/ 1607820 w 3718560"/>
              <a:gd name="connsiteY71" fmla="*/ 1257300 h 1866900"/>
              <a:gd name="connsiteX72" fmla="*/ 1615440 w 3718560"/>
              <a:gd name="connsiteY72" fmla="*/ 1280160 h 1866900"/>
              <a:gd name="connsiteX73" fmla="*/ 1623060 w 3718560"/>
              <a:gd name="connsiteY73" fmla="*/ 1333500 h 1866900"/>
              <a:gd name="connsiteX74" fmla="*/ 1630680 w 3718560"/>
              <a:gd name="connsiteY74" fmla="*/ 1356360 h 1866900"/>
              <a:gd name="connsiteX75" fmla="*/ 1623060 w 3718560"/>
              <a:gd name="connsiteY75" fmla="*/ 1463040 h 1866900"/>
              <a:gd name="connsiteX76" fmla="*/ 1615440 w 3718560"/>
              <a:gd name="connsiteY76" fmla="*/ 1485900 h 1866900"/>
              <a:gd name="connsiteX77" fmla="*/ 1592580 w 3718560"/>
              <a:gd name="connsiteY77" fmla="*/ 1554480 h 1866900"/>
              <a:gd name="connsiteX78" fmla="*/ 1562100 w 3718560"/>
              <a:gd name="connsiteY78" fmla="*/ 1661160 h 1866900"/>
              <a:gd name="connsiteX79" fmla="*/ 1554480 w 3718560"/>
              <a:gd name="connsiteY79" fmla="*/ 1691640 h 1866900"/>
              <a:gd name="connsiteX80" fmla="*/ 1562100 w 3718560"/>
              <a:gd name="connsiteY80" fmla="*/ 1783080 h 1866900"/>
              <a:gd name="connsiteX81" fmla="*/ 1584960 w 3718560"/>
              <a:gd name="connsiteY81" fmla="*/ 1805940 h 1866900"/>
              <a:gd name="connsiteX82" fmla="*/ 1630680 w 3718560"/>
              <a:gd name="connsiteY82" fmla="*/ 1836420 h 1866900"/>
              <a:gd name="connsiteX83" fmla="*/ 1676400 w 3718560"/>
              <a:gd name="connsiteY83" fmla="*/ 1851660 h 1866900"/>
              <a:gd name="connsiteX84" fmla="*/ 1729740 w 3718560"/>
              <a:gd name="connsiteY84" fmla="*/ 1866900 h 1866900"/>
              <a:gd name="connsiteX85" fmla="*/ 2026920 w 3718560"/>
              <a:gd name="connsiteY85" fmla="*/ 1859280 h 1866900"/>
              <a:gd name="connsiteX86" fmla="*/ 2072640 w 3718560"/>
              <a:gd name="connsiteY86" fmla="*/ 1844040 h 1866900"/>
              <a:gd name="connsiteX87" fmla="*/ 2133600 w 3718560"/>
              <a:gd name="connsiteY87" fmla="*/ 1828800 h 1866900"/>
              <a:gd name="connsiteX88" fmla="*/ 2270760 w 3718560"/>
              <a:gd name="connsiteY88" fmla="*/ 1828800 h 1866900"/>
              <a:gd name="connsiteX89" fmla="*/ 2301240 w 3718560"/>
              <a:gd name="connsiteY89" fmla="*/ 1805940 h 1866900"/>
              <a:gd name="connsiteX90" fmla="*/ 2369820 w 3718560"/>
              <a:gd name="connsiteY90" fmla="*/ 1744980 h 1866900"/>
              <a:gd name="connsiteX91" fmla="*/ 2377440 w 3718560"/>
              <a:gd name="connsiteY91" fmla="*/ 1722120 h 1866900"/>
              <a:gd name="connsiteX92" fmla="*/ 2407920 w 3718560"/>
              <a:gd name="connsiteY92" fmla="*/ 1661160 h 1866900"/>
              <a:gd name="connsiteX93" fmla="*/ 2415540 w 3718560"/>
              <a:gd name="connsiteY93" fmla="*/ 1623060 h 1866900"/>
              <a:gd name="connsiteX94" fmla="*/ 2430780 w 3718560"/>
              <a:gd name="connsiteY94" fmla="*/ 1577340 h 1866900"/>
              <a:gd name="connsiteX95" fmla="*/ 2438400 w 3718560"/>
              <a:gd name="connsiteY95" fmla="*/ 1539240 h 1866900"/>
              <a:gd name="connsiteX96" fmla="*/ 2453640 w 3718560"/>
              <a:gd name="connsiteY96" fmla="*/ 1493520 h 1866900"/>
              <a:gd name="connsiteX97" fmla="*/ 2461260 w 3718560"/>
              <a:gd name="connsiteY97" fmla="*/ 1470660 h 1866900"/>
              <a:gd name="connsiteX98" fmla="*/ 2476500 w 3718560"/>
              <a:gd name="connsiteY98" fmla="*/ 1417320 h 1866900"/>
              <a:gd name="connsiteX99" fmla="*/ 2484120 w 3718560"/>
              <a:gd name="connsiteY99" fmla="*/ 1318260 h 1866900"/>
              <a:gd name="connsiteX100" fmla="*/ 2499360 w 3718560"/>
              <a:gd name="connsiteY100" fmla="*/ 1287780 h 1866900"/>
              <a:gd name="connsiteX101" fmla="*/ 2506980 w 3718560"/>
              <a:gd name="connsiteY101" fmla="*/ 1264920 h 1866900"/>
              <a:gd name="connsiteX102" fmla="*/ 2552700 w 3718560"/>
              <a:gd name="connsiteY102" fmla="*/ 1203960 h 1866900"/>
              <a:gd name="connsiteX103" fmla="*/ 2590800 w 3718560"/>
              <a:gd name="connsiteY103" fmla="*/ 1188720 h 1866900"/>
              <a:gd name="connsiteX104" fmla="*/ 2613660 w 3718560"/>
              <a:gd name="connsiteY104" fmla="*/ 1173480 h 1866900"/>
              <a:gd name="connsiteX105" fmla="*/ 2636520 w 3718560"/>
              <a:gd name="connsiteY105" fmla="*/ 1165860 h 1866900"/>
              <a:gd name="connsiteX106" fmla="*/ 2712720 w 3718560"/>
              <a:gd name="connsiteY106" fmla="*/ 1127760 h 1866900"/>
              <a:gd name="connsiteX107" fmla="*/ 2750820 w 3718560"/>
              <a:gd name="connsiteY107" fmla="*/ 1104900 h 1866900"/>
              <a:gd name="connsiteX108" fmla="*/ 2781300 w 3718560"/>
              <a:gd name="connsiteY108" fmla="*/ 1089660 h 1866900"/>
              <a:gd name="connsiteX109" fmla="*/ 2804160 w 3718560"/>
              <a:gd name="connsiteY109" fmla="*/ 1082040 h 1866900"/>
              <a:gd name="connsiteX110" fmla="*/ 2895600 w 3718560"/>
              <a:gd name="connsiteY110" fmla="*/ 1005840 h 1866900"/>
              <a:gd name="connsiteX111" fmla="*/ 2910840 w 3718560"/>
              <a:gd name="connsiteY111" fmla="*/ 982980 h 1866900"/>
              <a:gd name="connsiteX112" fmla="*/ 2933700 w 3718560"/>
              <a:gd name="connsiteY112" fmla="*/ 906780 h 1866900"/>
              <a:gd name="connsiteX113" fmla="*/ 2948940 w 3718560"/>
              <a:gd name="connsiteY113" fmla="*/ 845820 h 1866900"/>
              <a:gd name="connsiteX114" fmla="*/ 2994660 w 3718560"/>
              <a:gd name="connsiteY114" fmla="*/ 800100 h 1866900"/>
              <a:gd name="connsiteX115" fmla="*/ 3032760 w 3718560"/>
              <a:gd name="connsiteY115" fmla="*/ 754380 h 1866900"/>
              <a:gd name="connsiteX116" fmla="*/ 3055620 w 3718560"/>
              <a:gd name="connsiteY116" fmla="*/ 746760 h 1866900"/>
              <a:gd name="connsiteX117" fmla="*/ 3086100 w 3718560"/>
              <a:gd name="connsiteY117" fmla="*/ 754380 h 1866900"/>
              <a:gd name="connsiteX118" fmla="*/ 3108960 w 3718560"/>
              <a:gd name="connsiteY118" fmla="*/ 769620 h 1866900"/>
              <a:gd name="connsiteX119" fmla="*/ 3208020 w 3718560"/>
              <a:gd name="connsiteY119" fmla="*/ 762000 h 1866900"/>
              <a:gd name="connsiteX120" fmla="*/ 3253740 w 3718560"/>
              <a:gd name="connsiteY120" fmla="*/ 731520 h 1866900"/>
              <a:gd name="connsiteX121" fmla="*/ 3307080 w 3718560"/>
              <a:gd name="connsiteY121" fmla="*/ 701040 h 1866900"/>
              <a:gd name="connsiteX122" fmla="*/ 3329940 w 3718560"/>
              <a:gd name="connsiteY122" fmla="*/ 678180 h 1866900"/>
              <a:gd name="connsiteX123" fmla="*/ 3383280 w 3718560"/>
              <a:gd name="connsiteY123" fmla="*/ 655320 h 1866900"/>
              <a:gd name="connsiteX124" fmla="*/ 3505200 w 3718560"/>
              <a:gd name="connsiteY124" fmla="*/ 647700 h 1866900"/>
              <a:gd name="connsiteX125" fmla="*/ 3543300 w 3718560"/>
              <a:gd name="connsiteY125" fmla="*/ 640080 h 1866900"/>
              <a:gd name="connsiteX126" fmla="*/ 3589020 w 3718560"/>
              <a:gd name="connsiteY126" fmla="*/ 632460 h 1866900"/>
              <a:gd name="connsiteX127" fmla="*/ 3611880 w 3718560"/>
              <a:gd name="connsiteY127" fmla="*/ 617220 h 1866900"/>
              <a:gd name="connsiteX128" fmla="*/ 3657600 w 3718560"/>
              <a:gd name="connsiteY128" fmla="*/ 601980 h 1866900"/>
              <a:gd name="connsiteX129" fmla="*/ 3680460 w 3718560"/>
              <a:gd name="connsiteY129" fmla="*/ 594360 h 1866900"/>
              <a:gd name="connsiteX130" fmla="*/ 3718560 w 3718560"/>
              <a:gd name="connsiteY130" fmla="*/ 57912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718560" h="1866900">
                <a:moveTo>
                  <a:pt x="0" y="815340"/>
                </a:moveTo>
                <a:cubicBezTo>
                  <a:pt x="12700" y="807720"/>
                  <a:pt x="25541" y="800330"/>
                  <a:pt x="38100" y="792480"/>
                </a:cubicBezTo>
                <a:cubicBezTo>
                  <a:pt x="45866" y="787626"/>
                  <a:pt x="52769" y="781336"/>
                  <a:pt x="60960" y="777240"/>
                </a:cubicBezTo>
                <a:cubicBezTo>
                  <a:pt x="68144" y="773648"/>
                  <a:pt x="76636" y="773212"/>
                  <a:pt x="83820" y="769620"/>
                </a:cubicBezTo>
                <a:cubicBezTo>
                  <a:pt x="92011" y="765524"/>
                  <a:pt x="98262" y="757988"/>
                  <a:pt x="106680" y="754380"/>
                </a:cubicBezTo>
                <a:cubicBezTo>
                  <a:pt x="116306" y="750255"/>
                  <a:pt x="127129" y="749769"/>
                  <a:pt x="137160" y="746760"/>
                </a:cubicBezTo>
                <a:cubicBezTo>
                  <a:pt x="152547" y="742144"/>
                  <a:pt x="167295" y="735416"/>
                  <a:pt x="182880" y="731520"/>
                </a:cubicBezTo>
                <a:cubicBezTo>
                  <a:pt x="203200" y="726440"/>
                  <a:pt x="223969" y="722904"/>
                  <a:pt x="243840" y="716280"/>
                </a:cubicBezTo>
                <a:cubicBezTo>
                  <a:pt x="309245" y="694478"/>
                  <a:pt x="205134" y="727861"/>
                  <a:pt x="312420" y="701040"/>
                </a:cubicBezTo>
                <a:cubicBezTo>
                  <a:pt x="328005" y="697144"/>
                  <a:pt x="342900" y="690880"/>
                  <a:pt x="358140" y="685800"/>
                </a:cubicBezTo>
                <a:lnTo>
                  <a:pt x="381000" y="678180"/>
                </a:lnTo>
                <a:cubicBezTo>
                  <a:pt x="419100" y="680720"/>
                  <a:pt x="457635" y="679522"/>
                  <a:pt x="495300" y="685800"/>
                </a:cubicBezTo>
                <a:cubicBezTo>
                  <a:pt x="519684" y="689864"/>
                  <a:pt x="519176" y="709676"/>
                  <a:pt x="533400" y="723900"/>
                </a:cubicBezTo>
                <a:cubicBezTo>
                  <a:pt x="539876" y="730376"/>
                  <a:pt x="548640" y="734060"/>
                  <a:pt x="556260" y="739140"/>
                </a:cubicBezTo>
                <a:cubicBezTo>
                  <a:pt x="566420" y="754380"/>
                  <a:pt x="575750" y="770207"/>
                  <a:pt x="586740" y="784860"/>
                </a:cubicBezTo>
                <a:cubicBezTo>
                  <a:pt x="591917" y="791763"/>
                  <a:pt x="619269" y="827058"/>
                  <a:pt x="624840" y="838200"/>
                </a:cubicBezTo>
                <a:cubicBezTo>
                  <a:pt x="628432" y="845384"/>
                  <a:pt x="629136" y="853748"/>
                  <a:pt x="632460" y="861060"/>
                </a:cubicBezTo>
                <a:cubicBezTo>
                  <a:pt x="641861" y="881742"/>
                  <a:pt x="662940" y="922020"/>
                  <a:pt x="662940" y="922020"/>
                </a:cubicBezTo>
                <a:cubicBezTo>
                  <a:pt x="665480" y="937260"/>
                  <a:pt x="665674" y="953083"/>
                  <a:pt x="670560" y="967740"/>
                </a:cubicBezTo>
                <a:cubicBezTo>
                  <a:pt x="673456" y="976428"/>
                  <a:pt x="681704" y="982409"/>
                  <a:pt x="685800" y="990600"/>
                </a:cubicBezTo>
                <a:cubicBezTo>
                  <a:pt x="689392" y="997784"/>
                  <a:pt x="690096" y="1006148"/>
                  <a:pt x="693420" y="1013460"/>
                </a:cubicBezTo>
                <a:cubicBezTo>
                  <a:pt x="718117" y="1067793"/>
                  <a:pt x="715280" y="1061490"/>
                  <a:pt x="739140" y="1097280"/>
                </a:cubicBezTo>
                <a:cubicBezTo>
                  <a:pt x="745276" y="1121824"/>
                  <a:pt x="746674" y="1136784"/>
                  <a:pt x="762000" y="1158240"/>
                </a:cubicBezTo>
                <a:cubicBezTo>
                  <a:pt x="768264" y="1167009"/>
                  <a:pt x="777240" y="1173480"/>
                  <a:pt x="784860" y="1181100"/>
                </a:cubicBezTo>
                <a:cubicBezTo>
                  <a:pt x="787400" y="1188720"/>
                  <a:pt x="788579" y="1196939"/>
                  <a:pt x="792480" y="1203960"/>
                </a:cubicBezTo>
                <a:cubicBezTo>
                  <a:pt x="797650" y="1213266"/>
                  <a:pt x="834404" y="1267603"/>
                  <a:pt x="845820" y="1280160"/>
                </a:cubicBezTo>
                <a:cubicBezTo>
                  <a:pt x="862734" y="1298766"/>
                  <a:pt x="876670" y="1322255"/>
                  <a:pt x="899160" y="1333500"/>
                </a:cubicBezTo>
                <a:cubicBezTo>
                  <a:pt x="909320" y="1338580"/>
                  <a:pt x="919199" y="1344265"/>
                  <a:pt x="929640" y="1348740"/>
                </a:cubicBezTo>
                <a:cubicBezTo>
                  <a:pt x="944944" y="1355299"/>
                  <a:pt x="967513" y="1360113"/>
                  <a:pt x="982980" y="1363980"/>
                </a:cubicBezTo>
                <a:cubicBezTo>
                  <a:pt x="1000760" y="1361440"/>
                  <a:pt x="1018708" y="1359882"/>
                  <a:pt x="1036320" y="1356360"/>
                </a:cubicBezTo>
                <a:cubicBezTo>
                  <a:pt x="1044196" y="1354785"/>
                  <a:pt x="1051457" y="1350947"/>
                  <a:pt x="1059180" y="1348740"/>
                </a:cubicBezTo>
                <a:cubicBezTo>
                  <a:pt x="1069250" y="1345863"/>
                  <a:pt x="1079500" y="1343660"/>
                  <a:pt x="1089660" y="1341120"/>
                </a:cubicBezTo>
                <a:cubicBezTo>
                  <a:pt x="1099820" y="1330960"/>
                  <a:pt x="1109401" y="1320186"/>
                  <a:pt x="1120140" y="1310640"/>
                </a:cubicBezTo>
                <a:cubicBezTo>
                  <a:pt x="1132296" y="1299835"/>
                  <a:pt x="1148255" y="1292998"/>
                  <a:pt x="1158240" y="1280160"/>
                </a:cubicBezTo>
                <a:cubicBezTo>
                  <a:pt x="1166638" y="1269363"/>
                  <a:pt x="1167925" y="1254559"/>
                  <a:pt x="1173480" y="1242060"/>
                </a:cubicBezTo>
                <a:cubicBezTo>
                  <a:pt x="1178093" y="1231680"/>
                  <a:pt x="1184501" y="1222127"/>
                  <a:pt x="1188720" y="1211580"/>
                </a:cubicBezTo>
                <a:cubicBezTo>
                  <a:pt x="1194686" y="1196665"/>
                  <a:pt x="1197994" y="1180775"/>
                  <a:pt x="1203960" y="1165860"/>
                </a:cubicBezTo>
                <a:cubicBezTo>
                  <a:pt x="1214926" y="1138444"/>
                  <a:pt x="1222133" y="1125405"/>
                  <a:pt x="1226820" y="1097280"/>
                </a:cubicBezTo>
                <a:cubicBezTo>
                  <a:pt x="1230187" y="1077080"/>
                  <a:pt x="1230777" y="1056468"/>
                  <a:pt x="1234440" y="1036320"/>
                </a:cubicBezTo>
                <a:cubicBezTo>
                  <a:pt x="1235877" y="1028417"/>
                  <a:pt x="1239947" y="1021209"/>
                  <a:pt x="1242060" y="1013460"/>
                </a:cubicBezTo>
                <a:lnTo>
                  <a:pt x="1264920" y="922020"/>
                </a:lnTo>
                <a:lnTo>
                  <a:pt x="1272540" y="891540"/>
                </a:lnTo>
                <a:lnTo>
                  <a:pt x="1280160" y="861060"/>
                </a:lnTo>
                <a:cubicBezTo>
                  <a:pt x="1277620" y="767080"/>
                  <a:pt x="1276908" y="673033"/>
                  <a:pt x="1272540" y="579120"/>
                </a:cubicBezTo>
                <a:cubicBezTo>
                  <a:pt x="1272152" y="570773"/>
                  <a:pt x="1260103" y="506512"/>
                  <a:pt x="1257300" y="495300"/>
                </a:cubicBezTo>
                <a:cubicBezTo>
                  <a:pt x="1255352" y="487508"/>
                  <a:pt x="1251628" y="480232"/>
                  <a:pt x="1249680" y="472440"/>
                </a:cubicBezTo>
                <a:cubicBezTo>
                  <a:pt x="1241507" y="439750"/>
                  <a:pt x="1241234" y="422589"/>
                  <a:pt x="1234440" y="388620"/>
                </a:cubicBezTo>
                <a:cubicBezTo>
                  <a:pt x="1232386" y="378351"/>
                  <a:pt x="1229360" y="368300"/>
                  <a:pt x="1226820" y="358140"/>
                </a:cubicBezTo>
                <a:cubicBezTo>
                  <a:pt x="1215808" y="237012"/>
                  <a:pt x="1214591" y="265659"/>
                  <a:pt x="1226820" y="106680"/>
                </a:cubicBezTo>
                <a:cubicBezTo>
                  <a:pt x="1227623" y="96238"/>
                  <a:pt x="1229756" y="85567"/>
                  <a:pt x="1234440" y="76200"/>
                </a:cubicBezTo>
                <a:cubicBezTo>
                  <a:pt x="1253214" y="38652"/>
                  <a:pt x="1253642" y="52579"/>
                  <a:pt x="1280160" y="30480"/>
                </a:cubicBezTo>
                <a:cubicBezTo>
                  <a:pt x="1318213" y="-1231"/>
                  <a:pt x="1285706" y="13391"/>
                  <a:pt x="1325880" y="0"/>
                </a:cubicBezTo>
                <a:cubicBezTo>
                  <a:pt x="1338580" y="2540"/>
                  <a:pt x="1352997" y="756"/>
                  <a:pt x="1363980" y="7620"/>
                </a:cubicBezTo>
                <a:cubicBezTo>
                  <a:pt x="1374750" y="14351"/>
                  <a:pt x="1381160" y="26741"/>
                  <a:pt x="1386840" y="38100"/>
                </a:cubicBezTo>
                <a:cubicBezTo>
                  <a:pt x="1394024" y="52468"/>
                  <a:pt x="1397000" y="68580"/>
                  <a:pt x="1402080" y="83820"/>
                </a:cubicBezTo>
                <a:lnTo>
                  <a:pt x="1409700" y="106680"/>
                </a:lnTo>
                <a:cubicBezTo>
                  <a:pt x="1412240" y="114300"/>
                  <a:pt x="1414337" y="122082"/>
                  <a:pt x="1417320" y="129540"/>
                </a:cubicBezTo>
                <a:cubicBezTo>
                  <a:pt x="1422400" y="142240"/>
                  <a:pt x="1428630" y="154539"/>
                  <a:pt x="1432560" y="167640"/>
                </a:cubicBezTo>
                <a:cubicBezTo>
                  <a:pt x="1436282" y="180045"/>
                  <a:pt x="1436084" y="193453"/>
                  <a:pt x="1440180" y="205740"/>
                </a:cubicBezTo>
                <a:cubicBezTo>
                  <a:pt x="1443772" y="216516"/>
                  <a:pt x="1451828" y="225444"/>
                  <a:pt x="1455420" y="236220"/>
                </a:cubicBezTo>
                <a:cubicBezTo>
                  <a:pt x="1469498" y="278455"/>
                  <a:pt x="1469213" y="295989"/>
                  <a:pt x="1478280" y="335280"/>
                </a:cubicBezTo>
                <a:cubicBezTo>
                  <a:pt x="1482990" y="355689"/>
                  <a:pt x="1489412" y="375701"/>
                  <a:pt x="1493520" y="396240"/>
                </a:cubicBezTo>
                <a:cubicBezTo>
                  <a:pt x="1496060" y="408940"/>
                  <a:pt x="1498228" y="421720"/>
                  <a:pt x="1501140" y="434340"/>
                </a:cubicBezTo>
                <a:lnTo>
                  <a:pt x="1524000" y="525780"/>
                </a:lnTo>
                <a:cubicBezTo>
                  <a:pt x="1526540" y="535940"/>
                  <a:pt x="1528308" y="546325"/>
                  <a:pt x="1531620" y="556260"/>
                </a:cubicBezTo>
                <a:cubicBezTo>
                  <a:pt x="1534160" y="563880"/>
                  <a:pt x="1537498" y="571279"/>
                  <a:pt x="1539240" y="579120"/>
                </a:cubicBezTo>
                <a:cubicBezTo>
                  <a:pt x="1557121" y="659584"/>
                  <a:pt x="1537326" y="596239"/>
                  <a:pt x="1554480" y="647700"/>
                </a:cubicBezTo>
                <a:cubicBezTo>
                  <a:pt x="1551940" y="749300"/>
                  <a:pt x="1546860" y="850868"/>
                  <a:pt x="1546860" y="952500"/>
                </a:cubicBezTo>
                <a:cubicBezTo>
                  <a:pt x="1546860" y="968109"/>
                  <a:pt x="1555505" y="1068702"/>
                  <a:pt x="1562100" y="1097280"/>
                </a:cubicBezTo>
                <a:cubicBezTo>
                  <a:pt x="1584960" y="1196340"/>
                  <a:pt x="1569720" y="1104900"/>
                  <a:pt x="1584960" y="1165860"/>
                </a:cubicBezTo>
                <a:lnTo>
                  <a:pt x="1600200" y="1226820"/>
                </a:lnTo>
                <a:cubicBezTo>
                  <a:pt x="1602740" y="1236980"/>
                  <a:pt x="1604508" y="1247365"/>
                  <a:pt x="1607820" y="1257300"/>
                </a:cubicBezTo>
                <a:lnTo>
                  <a:pt x="1615440" y="1280160"/>
                </a:lnTo>
                <a:cubicBezTo>
                  <a:pt x="1617980" y="1297940"/>
                  <a:pt x="1619538" y="1315888"/>
                  <a:pt x="1623060" y="1333500"/>
                </a:cubicBezTo>
                <a:cubicBezTo>
                  <a:pt x="1624635" y="1341376"/>
                  <a:pt x="1630680" y="1348328"/>
                  <a:pt x="1630680" y="1356360"/>
                </a:cubicBezTo>
                <a:cubicBezTo>
                  <a:pt x="1630680" y="1392011"/>
                  <a:pt x="1627225" y="1427634"/>
                  <a:pt x="1623060" y="1463040"/>
                </a:cubicBezTo>
                <a:cubicBezTo>
                  <a:pt x="1622122" y="1471017"/>
                  <a:pt x="1617647" y="1478177"/>
                  <a:pt x="1615440" y="1485900"/>
                </a:cubicBezTo>
                <a:cubicBezTo>
                  <a:pt x="1592329" y="1566789"/>
                  <a:pt x="1627610" y="1458149"/>
                  <a:pt x="1592580" y="1554480"/>
                </a:cubicBezTo>
                <a:cubicBezTo>
                  <a:pt x="1575089" y="1602580"/>
                  <a:pt x="1575535" y="1607420"/>
                  <a:pt x="1562100" y="1661160"/>
                </a:cubicBezTo>
                <a:lnTo>
                  <a:pt x="1554480" y="1691640"/>
                </a:lnTo>
                <a:cubicBezTo>
                  <a:pt x="1557020" y="1722120"/>
                  <a:pt x="1554219" y="1753527"/>
                  <a:pt x="1562100" y="1783080"/>
                </a:cubicBezTo>
                <a:cubicBezTo>
                  <a:pt x="1564877" y="1793492"/>
                  <a:pt x="1576454" y="1799324"/>
                  <a:pt x="1584960" y="1805940"/>
                </a:cubicBezTo>
                <a:cubicBezTo>
                  <a:pt x="1599418" y="1817185"/>
                  <a:pt x="1613304" y="1830628"/>
                  <a:pt x="1630680" y="1836420"/>
                </a:cubicBezTo>
                <a:cubicBezTo>
                  <a:pt x="1645920" y="1841500"/>
                  <a:pt x="1660815" y="1847764"/>
                  <a:pt x="1676400" y="1851660"/>
                </a:cubicBezTo>
                <a:cubicBezTo>
                  <a:pt x="1714672" y="1861228"/>
                  <a:pt x="1696945" y="1855968"/>
                  <a:pt x="1729740" y="1866900"/>
                </a:cubicBezTo>
                <a:cubicBezTo>
                  <a:pt x="1828800" y="1864360"/>
                  <a:pt x="1928047" y="1865872"/>
                  <a:pt x="2026920" y="1859280"/>
                </a:cubicBezTo>
                <a:cubicBezTo>
                  <a:pt x="2042949" y="1858211"/>
                  <a:pt x="2056888" y="1847190"/>
                  <a:pt x="2072640" y="1844040"/>
                </a:cubicBezTo>
                <a:cubicBezTo>
                  <a:pt x="2118616" y="1834845"/>
                  <a:pt x="2098453" y="1840516"/>
                  <a:pt x="2133600" y="1828800"/>
                </a:cubicBezTo>
                <a:cubicBezTo>
                  <a:pt x="2178464" y="1833286"/>
                  <a:pt x="2225956" y="1843735"/>
                  <a:pt x="2270760" y="1828800"/>
                </a:cubicBezTo>
                <a:cubicBezTo>
                  <a:pt x="2282808" y="1824784"/>
                  <a:pt x="2291748" y="1814377"/>
                  <a:pt x="2301240" y="1805940"/>
                </a:cubicBezTo>
                <a:cubicBezTo>
                  <a:pt x="2385984" y="1730612"/>
                  <a:pt x="2298339" y="1798591"/>
                  <a:pt x="2369820" y="1744980"/>
                </a:cubicBezTo>
                <a:cubicBezTo>
                  <a:pt x="2372360" y="1737360"/>
                  <a:pt x="2373848" y="1729304"/>
                  <a:pt x="2377440" y="1722120"/>
                </a:cubicBezTo>
                <a:cubicBezTo>
                  <a:pt x="2401027" y="1674946"/>
                  <a:pt x="2388144" y="1727080"/>
                  <a:pt x="2407920" y="1661160"/>
                </a:cubicBezTo>
                <a:cubicBezTo>
                  <a:pt x="2411642" y="1648755"/>
                  <a:pt x="2412132" y="1635555"/>
                  <a:pt x="2415540" y="1623060"/>
                </a:cubicBezTo>
                <a:cubicBezTo>
                  <a:pt x="2419767" y="1607562"/>
                  <a:pt x="2427630" y="1593092"/>
                  <a:pt x="2430780" y="1577340"/>
                </a:cubicBezTo>
                <a:cubicBezTo>
                  <a:pt x="2433320" y="1564640"/>
                  <a:pt x="2434992" y="1551735"/>
                  <a:pt x="2438400" y="1539240"/>
                </a:cubicBezTo>
                <a:cubicBezTo>
                  <a:pt x="2442627" y="1523742"/>
                  <a:pt x="2448560" y="1508760"/>
                  <a:pt x="2453640" y="1493520"/>
                </a:cubicBezTo>
                <a:cubicBezTo>
                  <a:pt x="2456180" y="1485900"/>
                  <a:pt x="2459312" y="1478452"/>
                  <a:pt x="2461260" y="1470660"/>
                </a:cubicBezTo>
                <a:cubicBezTo>
                  <a:pt x="2470828" y="1432388"/>
                  <a:pt x="2465568" y="1450115"/>
                  <a:pt x="2476500" y="1417320"/>
                </a:cubicBezTo>
                <a:cubicBezTo>
                  <a:pt x="2479040" y="1384300"/>
                  <a:pt x="2478365" y="1350874"/>
                  <a:pt x="2484120" y="1318260"/>
                </a:cubicBezTo>
                <a:cubicBezTo>
                  <a:pt x="2486094" y="1307074"/>
                  <a:pt x="2494885" y="1298221"/>
                  <a:pt x="2499360" y="1287780"/>
                </a:cubicBezTo>
                <a:cubicBezTo>
                  <a:pt x="2502524" y="1280397"/>
                  <a:pt x="2502668" y="1271696"/>
                  <a:pt x="2506980" y="1264920"/>
                </a:cubicBezTo>
                <a:cubicBezTo>
                  <a:pt x="2520617" y="1243491"/>
                  <a:pt x="2529117" y="1213393"/>
                  <a:pt x="2552700" y="1203960"/>
                </a:cubicBezTo>
                <a:cubicBezTo>
                  <a:pt x="2565400" y="1198880"/>
                  <a:pt x="2578566" y="1194837"/>
                  <a:pt x="2590800" y="1188720"/>
                </a:cubicBezTo>
                <a:cubicBezTo>
                  <a:pt x="2598991" y="1184624"/>
                  <a:pt x="2605469" y="1177576"/>
                  <a:pt x="2613660" y="1173480"/>
                </a:cubicBezTo>
                <a:cubicBezTo>
                  <a:pt x="2620844" y="1169888"/>
                  <a:pt x="2629499" y="1169761"/>
                  <a:pt x="2636520" y="1165860"/>
                </a:cubicBezTo>
                <a:cubicBezTo>
                  <a:pt x="2710748" y="1124622"/>
                  <a:pt x="2653153" y="1142652"/>
                  <a:pt x="2712720" y="1127760"/>
                </a:cubicBezTo>
                <a:cubicBezTo>
                  <a:pt x="2725420" y="1120140"/>
                  <a:pt x="2737873" y="1112093"/>
                  <a:pt x="2750820" y="1104900"/>
                </a:cubicBezTo>
                <a:cubicBezTo>
                  <a:pt x="2760750" y="1099383"/>
                  <a:pt x="2770859" y="1094135"/>
                  <a:pt x="2781300" y="1089660"/>
                </a:cubicBezTo>
                <a:cubicBezTo>
                  <a:pt x="2788683" y="1086496"/>
                  <a:pt x="2797139" y="1085941"/>
                  <a:pt x="2804160" y="1082040"/>
                </a:cubicBezTo>
                <a:cubicBezTo>
                  <a:pt x="2833927" y="1065503"/>
                  <a:pt x="2876802" y="1034038"/>
                  <a:pt x="2895600" y="1005840"/>
                </a:cubicBezTo>
                <a:cubicBezTo>
                  <a:pt x="2900680" y="998220"/>
                  <a:pt x="2907121" y="991349"/>
                  <a:pt x="2910840" y="982980"/>
                </a:cubicBezTo>
                <a:cubicBezTo>
                  <a:pt x="2919282" y="963985"/>
                  <a:pt x="2928774" y="928945"/>
                  <a:pt x="2933700" y="906780"/>
                </a:cubicBezTo>
                <a:cubicBezTo>
                  <a:pt x="2934250" y="904303"/>
                  <a:pt x="2942586" y="853990"/>
                  <a:pt x="2948940" y="845820"/>
                </a:cubicBezTo>
                <a:cubicBezTo>
                  <a:pt x="2962172" y="828807"/>
                  <a:pt x="2982705" y="818033"/>
                  <a:pt x="2994660" y="800100"/>
                </a:cubicBezTo>
                <a:cubicBezTo>
                  <a:pt x="3005905" y="783232"/>
                  <a:pt x="3015159" y="766114"/>
                  <a:pt x="3032760" y="754380"/>
                </a:cubicBezTo>
                <a:cubicBezTo>
                  <a:pt x="3039443" y="749925"/>
                  <a:pt x="3048000" y="749300"/>
                  <a:pt x="3055620" y="746760"/>
                </a:cubicBezTo>
                <a:cubicBezTo>
                  <a:pt x="3065780" y="749300"/>
                  <a:pt x="3076474" y="750255"/>
                  <a:pt x="3086100" y="754380"/>
                </a:cubicBezTo>
                <a:cubicBezTo>
                  <a:pt x="3094518" y="757988"/>
                  <a:pt x="3099820" y="769049"/>
                  <a:pt x="3108960" y="769620"/>
                </a:cubicBezTo>
                <a:cubicBezTo>
                  <a:pt x="3142013" y="771686"/>
                  <a:pt x="3175000" y="764540"/>
                  <a:pt x="3208020" y="762000"/>
                </a:cubicBezTo>
                <a:cubicBezTo>
                  <a:pt x="3223260" y="751840"/>
                  <a:pt x="3237357" y="739711"/>
                  <a:pt x="3253740" y="731520"/>
                </a:cubicBezTo>
                <a:cubicBezTo>
                  <a:pt x="3272373" y="722204"/>
                  <a:pt x="3290924" y="714503"/>
                  <a:pt x="3307080" y="701040"/>
                </a:cubicBezTo>
                <a:cubicBezTo>
                  <a:pt x="3315359" y="694141"/>
                  <a:pt x="3321171" y="684444"/>
                  <a:pt x="3329940" y="678180"/>
                </a:cubicBezTo>
                <a:cubicBezTo>
                  <a:pt x="3336538" y="673467"/>
                  <a:pt x="3371611" y="656548"/>
                  <a:pt x="3383280" y="655320"/>
                </a:cubicBezTo>
                <a:cubicBezTo>
                  <a:pt x="3423776" y="651057"/>
                  <a:pt x="3464560" y="650240"/>
                  <a:pt x="3505200" y="647700"/>
                </a:cubicBezTo>
                <a:lnTo>
                  <a:pt x="3543300" y="640080"/>
                </a:lnTo>
                <a:cubicBezTo>
                  <a:pt x="3558501" y="637316"/>
                  <a:pt x="3574363" y="637346"/>
                  <a:pt x="3589020" y="632460"/>
                </a:cubicBezTo>
                <a:cubicBezTo>
                  <a:pt x="3597708" y="629564"/>
                  <a:pt x="3603511" y="620939"/>
                  <a:pt x="3611880" y="617220"/>
                </a:cubicBezTo>
                <a:cubicBezTo>
                  <a:pt x="3626560" y="610696"/>
                  <a:pt x="3642360" y="607060"/>
                  <a:pt x="3657600" y="601980"/>
                </a:cubicBezTo>
                <a:cubicBezTo>
                  <a:pt x="3665220" y="599440"/>
                  <a:pt x="3673777" y="598815"/>
                  <a:pt x="3680460" y="594360"/>
                </a:cubicBezTo>
                <a:cubicBezTo>
                  <a:pt x="3707547" y="576302"/>
                  <a:pt x="3694162" y="579120"/>
                  <a:pt x="3718560" y="579120"/>
                </a:cubicBezTo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E28E728-EE44-453F-859B-E94D5B7FFDF2}"/>
              </a:ext>
            </a:extLst>
          </p:cNvPr>
          <p:cNvSpPr/>
          <p:nvPr/>
        </p:nvSpPr>
        <p:spPr>
          <a:xfrm>
            <a:off x="1097280" y="4175760"/>
            <a:ext cx="3741420" cy="1264920"/>
          </a:xfrm>
          <a:custGeom>
            <a:avLst/>
            <a:gdLst>
              <a:gd name="connsiteX0" fmla="*/ 0 w 3741420"/>
              <a:gd name="connsiteY0" fmla="*/ 152400 h 1264920"/>
              <a:gd name="connsiteX1" fmla="*/ 91440 w 3741420"/>
              <a:gd name="connsiteY1" fmla="*/ 137160 h 1264920"/>
              <a:gd name="connsiteX2" fmla="*/ 137160 w 3741420"/>
              <a:gd name="connsiteY2" fmla="*/ 121920 h 1264920"/>
              <a:gd name="connsiteX3" fmla="*/ 175260 w 3741420"/>
              <a:gd name="connsiteY3" fmla="*/ 106680 h 1264920"/>
              <a:gd name="connsiteX4" fmla="*/ 236220 w 3741420"/>
              <a:gd name="connsiteY4" fmla="*/ 91440 h 1264920"/>
              <a:gd name="connsiteX5" fmla="*/ 320040 w 3741420"/>
              <a:gd name="connsiteY5" fmla="*/ 60960 h 1264920"/>
              <a:gd name="connsiteX6" fmla="*/ 350520 w 3741420"/>
              <a:gd name="connsiteY6" fmla="*/ 53340 h 1264920"/>
              <a:gd name="connsiteX7" fmla="*/ 396240 w 3741420"/>
              <a:gd name="connsiteY7" fmla="*/ 22860 h 1264920"/>
              <a:gd name="connsiteX8" fmla="*/ 449580 w 3741420"/>
              <a:gd name="connsiteY8" fmla="*/ 7620 h 1264920"/>
              <a:gd name="connsiteX9" fmla="*/ 480060 w 3741420"/>
              <a:gd name="connsiteY9" fmla="*/ 0 h 1264920"/>
              <a:gd name="connsiteX10" fmla="*/ 571500 w 3741420"/>
              <a:gd name="connsiteY10" fmla="*/ 7620 h 1264920"/>
              <a:gd name="connsiteX11" fmla="*/ 594360 w 3741420"/>
              <a:gd name="connsiteY11" fmla="*/ 22860 h 1264920"/>
              <a:gd name="connsiteX12" fmla="*/ 632460 w 3741420"/>
              <a:gd name="connsiteY12" fmla="*/ 76200 h 1264920"/>
              <a:gd name="connsiteX13" fmla="*/ 662940 w 3741420"/>
              <a:gd name="connsiteY13" fmla="*/ 106680 h 1264920"/>
              <a:gd name="connsiteX14" fmla="*/ 685800 w 3741420"/>
              <a:gd name="connsiteY14" fmla="*/ 167640 h 1264920"/>
              <a:gd name="connsiteX15" fmla="*/ 693420 w 3741420"/>
              <a:gd name="connsiteY15" fmla="*/ 190500 h 1264920"/>
              <a:gd name="connsiteX16" fmla="*/ 708660 w 3741420"/>
              <a:gd name="connsiteY16" fmla="*/ 228600 h 1264920"/>
              <a:gd name="connsiteX17" fmla="*/ 723900 w 3741420"/>
              <a:gd name="connsiteY17" fmla="*/ 274320 h 1264920"/>
              <a:gd name="connsiteX18" fmla="*/ 739140 w 3741420"/>
              <a:gd name="connsiteY18" fmla="*/ 312420 h 1264920"/>
              <a:gd name="connsiteX19" fmla="*/ 754380 w 3741420"/>
              <a:gd name="connsiteY19" fmla="*/ 358140 h 1264920"/>
              <a:gd name="connsiteX20" fmla="*/ 769620 w 3741420"/>
              <a:gd name="connsiteY20" fmla="*/ 381000 h 1264920"/>
              <a:gd name="connsiteX21" fmla="*/ 784860 w 3741420"/>
              <a:gd name="connsiteY21" fmla="*/ 419100 h 1264920"/>
              <a:gd name="connsiteX22" fmla="*/ 868680 w 3741420"/>
              <a:gd name="connsiteY22" fmla="*/ 533400 h 1264920"/>
              <a:gd name="connsiteX23" fmla="*/ 937260 w 3741420"/>
              <a:gd name="connsiteY23" fmla="*/ 640080 h 1264920"/>
              <a:gd name="connsiteX24" fmla="*/ 1013460 w 3741420"/>
              <a:gd name="connsiteY24" fmla="*/ 708660 h 1264920"/>
              <a:gd name="connsiteX25" fmla="*/ 1066800 w 3741420"/>
              <a:gd name="connsiteY25" fmla="*/ 777240 h 1264920"/>
              <a:gd name="connsiteX26" fmla="*/ 1104900 w 3741420"/>
              <a:gd name="connsiteY26" fmla="*/ 807720 h 1264920"/>
              <a:gd name="connsiteX27" fmla="*/ 1135380 w 3741420"/>
              <a:gd name="connsiteY27" fmla="*/ 845820 h 1264920"/>
              <a:gd name="connsiteX28" fmla="*/ 1173480 w 3741420"/>
              <a:gd name="connsiteY28" fmla="*/ 868680 h 1264920"/>
              <a:gd name="connsiteX29" fmla="*/ 1203960 w 3741420"/>
              <a:gd name="connsiteY29" fmla="*/ 891540 h 1264920"/>
              <a:gd name="connsiteX30" fmla="*/ 1249680 w 3741420"/>
              <a:gd name="connsiteY30" fmla="*/ 937260 h 1264920"/>
              <a:gd name="connsiteX31" fmla="*/ 1280160 w 3741420"/>
              <a:gd name="connsiteY31" fmla="*/ 967740 h 1264920"/>
              <a:gd name="connsiteX32" fmla="*/ 1310640 w 3741420"/>
              <a:gd name="connsiteY32" fmla="*/ 982980 h 1264920"/>
              <a:gd name="connsiteX33" fmla="*/ 1341120 w 3741420"/>
              <a:gd name="connsiteY33" fmla="*/ 990600 h 1264920"/>
              <a:gd name="connsiteX34" fmla="*/ 1409700 w 3741420"/>
              <a:gd name="connsiteY34" fmla="*/ 1005840 h 1264920"/>
              <a:gd name="connsiteX35" fmla="*/ 1592580 w 3741420"/>
              <a:gd name="connsiteY35" fmla="*/ 998220 h 1264920"/>
              <a:gd name="connsiteX36" fmla="*/ 1798320 w 3741420"/>
              <a:gd name="connsiteY36" fmla="*/ 990600 h 1264920"/>
              <a:gd name="connsiteX37" fmla="*/ 1828800 w 3741420"/>
              <a:gd name="connsiteY37" fmla="*/ 982980 h 1264920"/>
              <a:gd name="connsiteX38" fmla="*/ 1897380 w 3741420"/>
              <a:gd name="connsiteY38" fmla="*/ 967740 h 1264920"/>
              <a:gd name="connsiteX39" fmla="*/ 2065020 w 3741420"/>
              <a:gd name="connsiteY39" fmla="*/ 982980 h 1264920"/>
              <a:gd name="connsiteX40" fmla="*/ 2156460 w 3741420"/>
              <a:gd name="connsiteY40" fmla="*/ 1021080 h 1264920"/>
              <a:gd name="connsiteX41" fmla="*/ 2217420 w 3741420"/>
              <a:gd name="connsiteY41" fmla="*/ 1059180 h 1264920"/>
              <a:gd name="connsiteX42" fmla="*/ 2331720 w 3741420"/>
              <a:gd name="connsiteY42" fmla="*/ 1143000 h 1264920"/>
              <a:gd name="connsiteX43" fmla="*/ 2354580 w 3741420"/>
              <a:gd name="connsiteY43" fmla="*/ 1158240 h 1264920"/>
              <a:gd name="connsiteX44" fmla="*/ 2377440 w 3741420"/>
              <a:gd name="connsiteY44" fmla="*/ 1173480 h 1264920"/>
              <a:gd name="connsiteX45" fmla="*/ 2392680 w 3741420"/>
              <a:gd name="connsiteY45" fmla="*/ 1196340 h 1264920"/>
              <a:gd name="connsiteX46" fmla="*/ 2461260 w 3741420"/>
              <a:gd name="connsiteY46" fmla="*/ 1226820 h 1264920"/>
              <a:gd name="connsiteX47" fmla="*/ 2522220 w 3741420"/>
              <a:gd name="connsiteY47" fmla="*/ 1242060 h 1264920"/>
              <a:gd name="connsiteX48" fmla="*/ 2583180 w 3741420"/>
              <a:gd name="connsiteY48" fmla="*/ 1264920 h 1264920"/>
              <a:gd name="connsiteX49" fmla="*/ 2697480 w 3741420"/>
              <a:gd name="connsiteY49" fmla="*/ 1257300 h 1264920"/>
              <a:gd name="connsiteX50" fmla="*/ 2720340 w 3741420"/>
              <a:gd name="connsiteY50" fmla="*/ 1249680 h 1264920"/>
              <a:gd name="connsiteX51" fmla="*/ 2819400 w 3741420"/>
              <a:gd name="connsiteY51" fmla="*/ 1196340 h 1264920"/>
              <a:gd name="connsiteX52" fmla="*/ 2895600 w 3741420"/>
              <a:gd name="connsiteY52" fmla="*/ 1112520 h 1264920"/>
              <a:gd name="connsiteX53" fmla="*/ 2903220 w 3741420"/>
              <a:gd name="connsiteY53" fmla="*/ 1089660 h 1264920"/>
              <a:gd name="connsiteX54" fmla="*/ 2918460 w 3741420"/>
              <a:gd name="connsiteY54" fmla="*/ 1066800 h 1264920"/>
              <a:gd name="connsiteX55" fmla="*/ 2933700 w 3741420"/>
              <a:gd name="connsiteY55" fmla="*/ 990600 h 1264920"/>
              <a:gd name="connsiteX56" fmla="*/ 2964180 w 3741420"/>
              <a:gd name="connsiteY56" fmla="*/ 906780 h 1264920"/>
              <a:gd name="connsiteX57" fmla="*/ 2971800 w 3741420"/>
              <a:gd name="connsiteY57" fmla="*/ 861060 h 1264920"/>
              <a:gd name="connsiteX58" fmla="*/ 2987040 w 3741420"/>
              <a:gd name="connsiteY58" fmla="*/ 708660 h 1264920"/>
              <a:gd name="connsiteX59" fmla="*/ 3002280 w 3741420"/>
              <a:gd name="connsiteY59" fmla="*/ 647700 h 1264920"/>
              <a:gd name="connsiteX60" fmla="*/ 3032760 w 3741420"/>
              <a:gd name="connsiteY60" fmla="*/ 594360 h 1264920"/>
              <a:gd name="connsiteX61" fmla="*/ 3048000 w 3741420"/>
              <a:gd name="connsiteY61" fmla="*/ 533400 h 1264920"/>
              <a:gd name="connsiteX62" fmla="*/ 3063240 w 3741420"/>
              <a:gd name="connsiteY62" fmla="*/ 487680 h 1264920"/>
              <a:gd name="connsiteX63" fmla="*/ 3086100 w 3741420"/>
              <a:gd name="connsiteY63" fmla="*/ 457200 h 1264920"/>
              <a:gd name="connsiteX64" fmla="*/ 3116580 w 3741420"/>
              <a:gd name="connsiteY64" fmla="*/ 403860 h 1264920"/>
              <a:gd name="connsiteX65" fmla="*/ 3131820 w 3741420"/>
              <a:gd name="connsiteY65" fmla="*/ 373380 h 1264920"/>
              <a:gd name="connsiteX66" fmla="*/ 3154680 w 3741420"/>
              <a:gd name="connsiteY66" fmla="*/ 350520 h 1264920"/>
              <a:gd name="connsiteX67" fmla="*/ 3192780 w 3741420"/>
              <a:gd name="connsiteY67" fmla="*/ 312420 h 1264920"/>
              <a:gd name="connsiteX68" fmla="*/ 3200400 w 3741420"/>
              <a:gd name="connsiteY68" fmla="*/ 289560 h 1264920"/>
              <a:gd name="connsiteX69" fmla="*/ 3246120 w 3741420"/>
              <a:gd name="connsiteY69" fmla="*/ 251460 h 1264920"/>
              <a:gd name="connsiteX70" fmla="*/ 3276600 w 3741420"/>
              <a:gd name="connsiteY70" fmla="*/ 236220 h 1264920"/>
              <a:gd name="connsiteX71" fmla="*/ 3322320 w 3741420"/>
              <a:gd name="connsiteY71" fmla="*/ 205740 h 1264920"/>
              <a:gd name="connsiteX72" fmla="*/ 3345180 w 3741420"/>
              <a:gd name="connsiteY72" fmla="*/ 190500 h 1264920"/>
              <a:gd name="connsiteX73" fmla="*/ 3413760 w 3741420"/>
              <a:gd name="connsiteY73" fmla="*/ 137160 h 1264920"/>
              <a:gd name="connsiteX74" fmla="*/ 3459480 w 3741420"/>
              <a:gd name="connsiteY74" fmla="*/ 121920 h 1264920"/>
              <a:gd name="connsiteX75" fmla="*/ 3482340 w 3741420"/>
              <a:gd name="connsiteY75" fmla="*/ 114300 h 1264920"/>
              <a:gd name="connsiteX76" fmla="*/ 3535680 w 3741420"/>
              <a:gd name="connsiteY76" fmla="*/ 106680 h 1264920"/>
              <a:gd name="connsiteX77" fmla="*/ 3627120 w 3741420"/>
              <a:gd name="connsiteY77" fmla="*/ 83820 h 1264920"/>
              <a:gd name="connsiteX78" fmla="*/ 3672840 w 3741420"/>
              <a:gd name="connsiteY78" fmla="*/ 68580 h 1264920"/>
              <a:gd name="connsiteX79" fmla="*/ 3726180 w 3741420"/>
              <a:gd name="connsiteY79" fmla="*/ 53340 h 1264920"/>
              <a:gd name="connsiteX80" fmla="*/ 3741420 w 3741420"/>
              <a:gd name="connsiteY80" fmla="*/ 5334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741420" h="1264920">
                <a:moveTo>
                  <a:pt x="0" y="152400"/>
                </a:moveTo>
                <a:cubicBezTo>
                  <a:pt x="43224" y="146997"/>
                  <a:pt x="55478" y="147949"/>
                  <a:pt x="91440" y="137160"/>
                </a:cubicBezTo>
                <a:cubicBezTo>
                  <a:pt x="106827" y="132544"/>
                  <a:pt x="122245" y="127886"/>
                  <a:pt x="137160" y="121920"/>
                </a:cubicBezTo>
                <a:cubicBezTo>
                  <a:pt x="149860" y="116840"/>
                  <a:pt x="162187" y="110703"/>
                  <a:pt x="175260" y="106680"/>
                </a:cubicBezTo>
                <a:cubicBezTo>
                  <a:pt x="195279" y="100520"/>
                  <a:pt x="216773" y="99219"/>
                  <a:pt x="236220" y="91440"/>
                </a:cubicBezTo>
                <a:cubicBezTo>
                  <a:pt x="261470" y="81340"/>
                  <a:pt x="293953" y="67482"/>
                  <a:pt x="320040" y="60960"/>
                </a:cubicBezTo>
                <a:lnTo>
                  <a:pt x="350520" y="53340"/>
                </a:lnTo>
                <a:cubicBezTo>
                  <a:pt x="365760" y="43180"/>
                  <a:pt x="378471" y="27302"/>
                  <a:pt x="396240" y="22860"/>
                </a:cubicBezTo>
                <a:cubicBezTo>
                  <a:pt x="491525" y="-961"/>
                  <a:pt x="373058" y="29484"/>
                  <a:pt x="449580" y="7620"/>
                </a:cubicBezTo>
                <a:cubicBezTo>
                  <a:pt x="459650" y="4743"/>
                  <a:pt x="469900" y="2540"/>
                  <a:pt x="480060" y="0"/>
                </a:cubicBezTo>
                <a:cubicBezTo>
                  <a:pt x="510540" y="2540"/>
                  <a:pt x="541508" y="1622"/>
                  <a:pt x="571500" y="7620"/>
                </a:cubicBezTo>
                <a:cubicBezTo>
                  <a:pt x="580480" y="9416"/>
                  <a:pt x="587884" y="16384"/>
                  <a:pt x="594360" y="22860"/>
                </a:cubicBezTo>
                <a:cubicBezTo>
                  <a:pt x="627812" y="56312"/>
                  <a:pt x="606500" y="45913"/>
                  <a:pt x="632460" y="76200"/>
                </a:cubicBezTo>
                <a:cubicBezTo>
                  <a:pt x="641811" y="87109"/>
                  <a:pt x="652780" y="96520"/>
                  <a:pt x="662940" y="106680"/>
                </a:cubicBezTo>
                <a:cubicBezTo>
                  <a:pt x="680236" y="158568"/>
                  <a:pt x="658465" y="94748"/>
                  <a:pt x="685800" y="167640"/>
                </a:cubicBezTo>
                <a:cubicBezTo>
                  <a:pt x="688620" y="175161"/>
                  <a:pt x="690600" y="182979"/>
                  <a:pt x="693420" y="190500"/>
                </a:cubicBezTo>
                <a:cubicBezTo>
                  <a:pt x="698223" y="203307"/>
                  <a:pt x="703986" y="215745"/>
                  <a:pt x="708660" y="228600"/>
                </a:cubicBezTo>
                <a:cubicBezTo>
                  <a:pt x="714150" y="243697"/>
                  <a:pt x="717934" y="259405"/>
                  <a:pt x="723900" y="274320"/>
                </a:cubicBezTo>
                <a:cubicBezTo>
                  <a:pt x="728980" y="287020"/>
                  <a:pt x="734466" y="299565"/>
                  <a:pt x="739140" y="312420"/>
                </a:cubicBezTo>
                <a:cubicBezTo>
                  <a:pt x="744630" y="327517"/>
                  <a:pt x="745469" y="344774"/>
                  <a:pt x="754380" y="358140"/>
                </a:cubicBezTo>
                <a:cubicBezTo>
                  <a:pt x="759460" y="365760"/>
                  <a:pt x="765524" y="372809"/>
                  <a:pt x="769620" y="381000"/>
                </a:cubicBezTo>
                <a:cubicBezTo>
                  <a:pt x="775737" y="393234"/>
                  <a:pt x="778074" y="407224"/>
                  <a:pt x="784860" y="419100"/>
                </a:cubicBezTo>
                <a:cubicBezTo>
                  <a:pt x="852310" y="537137"/>
                  <a:pt x="805247" y="442781"/>
                  <a:pt x="868680" y="533400"/>
                </a:cubicBezTo>
                <a:cubicBezTo>
                  <a:pt x="892923" y="568032"/>
                  <a:pt x="904250" y="613672"/>
                  <a:pt x="937260" y="640080"/>
                </a:cubicBezTo>
                <a:cubicBezTo>
                  <a:pt x="968969" y="665447"/>
                  <a:pt x="986405" y="677096"/>
                  <a:pt x="1013460" y="708660"/>
                </a:cubicBezTo>
                <a:cubicBezTo>
                  <a:pt x="1032307" y="730648"/>
                  <a:pt x="1044186" y="759149"/>
                  <a:pt x="1066800" y="777240"/>
                </a:cubicBezTo>
                <a:cubicBezTo>
                  <a:pt x="1079500" y="787400"/>
                  <a:pt x="1093400" y="796220"/>
                  <a:pt x="1104900" y="807720"/>
                </a:cubicBezTo>
                <a:cubicBezTo>
                  <a:pt x="1116400" y="819220"/>
                  <a:pt x="1123224" y="835015"/>
                  <a:pt x="1135380" y="845820"/>
                </a:cubicBezTo>
                <a:cubicBezTo>
                  <a:pt x="1146450" y="855660"/>
                  <a:pt x="1161157" y="860465"/>
                  <a:pt x="1173480" y="868680"/>
                </a:cubicBezTo>
                <a:cubicBezTo>
                  <a:pt x="1184047" y="875725"/>
                  <a:pt x="1194520" y="883044"/>
                  <a:pt x="1203960" y="891540"/>
                </a:cubicBezTo>
                <a:cubicBezTo>
                  <a:pt x="1219980" y="905958"/>
                  <a:pt x="1234440" y="922020"/>
                  <a:pt x="1249680" y="937260"/>
                </a:cubicBezTo>
                <a:cubicBezTo>
                  <a:pt x="1259840" y="947420"/>
                  <a:pt x="1267309" y="961314"/>
                  <a:pt x="1280160" y="967740"/>
                </a:cubicBezTo>
                <a:cubicBezTo>
                  <a:pt x="1290320" y="972820"/>
                  <a:pt x="1300004" y="978992"/>
                  <a:pt x="1310640" y="982980"/>
                </a:cubicBezTo>
                <a:cubicBezTo>
                  <a:pt x="1320446" y="986657"/>
                  <a:pt x="1331050" y="987723"/>
                  <a:pt x="1341120" y="990600"/>
                </a:cubicBezTo>
                <a:cubicBezTo>
                  <a:pt x="1393644" y="1005607"/>
                  <a:pt x="1327191" y="992088"/>
                  <a:pt x="1409700" y="1005840"/>
                </a:cubicBezTo>
                <a:lnTo>
                  <a:pt x="1592580" y="998220"/>
                </a:lnTo>
                <a:cubicBezTo>
                  <a:pt x="1661154" y="995531"/>
                  <a:pt x="1729835" y="995018"/>
                  <a:pt x="1798320" y="990600"/>
                </a:cubicBezTo>
                <a:cubicBezTo>
                  <a:pt x="1808771" y="989926"/>
                  <a:pt x="1818531" y="985034"/>
                  <a:pt x="1828800" y="982980"/>
                </a:cubicBezTo>
                <a:cubicBezTo>
                  <a:pt x="1895854" y="969569"/>
                  <a:pt x="1852891" y="982570"/>
                  <a:pt x="1897380" y="967740"/>
                </a:cubicBezTo>
                <a:cubicBezTo>
                  <a:pt x="1953260" y="972820"/>
                  <a:pt x="2009279" y="976548"/>
                  <a:pt x="2065020" y="982980"/>
                </a:cubicBezTo>
                <a:cubicBezTo>
                  <a:pt x="2096262" y="986585"/>
                  <a:pt x="2132293" y="1006580"/>
                  <a:pt x="2156460" y="1021080"/>
                </a:cubicBezTo>
                <a:cubicBezTo>
                  <a:pt x="2170803" y="1029686"/>
                  <a:pt x="2201783" y="1047452"/>
                  <a:pt x="2217420" y="1059180"/>
                </a:cubicBezTo>
                <a:cubicBezTo>
                  <a:pt x="2328137" y="1142218"/>
                  <a:pt x="2244398" y="1084785"/>
                  <a:pt x="2331720" y="1143000"/>
                </a:cubicBezTo>
                <a:lnTo>
                  <a:pt x="2354580" y="1158240"/>
                </a:lnTo>
                <a:lnTo>
                  <a:pt x="2377440" y="1173480"/>
                </a:lnTo>
                <a:cubicBezTo>
                  <a:pt x="2382520" y="1181100"/>
                  <a:pt x="2385354" y="1190845"/>
                  <a:pt x="2392680" y="1196340"/>
                </a:cubicBezTo>
                <a:cubicBezTo>
                  <a:pt x="2407360" y="1207350"/>
                  <a:pt x="2440254" y="1221091"/>
                  <a:pt x="2461260" y="1226820"/>
                </a:cubicBezTo>
                <a:cubicBezTo>
                  <a:pt x="2481467" y="1232331"/>
                  <a:pt x="2502773" y="1234281"/>
                  <a:pt x="2522220" y="1242060"/>
                </a:cubicBezTo>
                <a:cubicBezTo>
                  <a:pt x="2567778" y="1260283"/>
                  <a:pt x="2547344" y="1252975"/>
                  <a:pt x="2583180" y="1264920"/>
                </a:cubicBezTo>
                <a:cubicBezTo>
                  <a:pt x="2621280" y="1262380"/>
                  <a:pt x="2659529" y="1261517"/>
                  <a:pt x="2697480" y="1257300"/>
                </a:cubicBezTo>
                <a:cubicBezTo>
                  <a:pt x="2705463" y="1256413"/>
                  <a:pt x="2713047" y="1253046"/>
                  <a:pt x="2720340" y="1249680"/>
                </a:cubicBezTo>
                <a:cubicBezTo>
                  <a:pt x="2722175" y="1248833"/>
                  <a:pt x="2799535" y="1213998"/>
                  <a:pt x="2819400" y="1196340"/>
                </a:cubicBezTo>
                <a:cubicBezTo>
                  <a:pt x="2859014" y="1161127"/>
                  <a:pt x="2864942" y="1150842"/>
                  <a:pt x="2895600" y="1112520"/>
                </a:cubicBezTo>
                <a:cubicBezTo>
                  <a:pt x="2898140" y="1104900"/>
                  <a:pt x="2899628" y="1096844"/>
                  <a:pt x="2903220" y="1089660"/>
                </a:cubicBezTo>
                <a:cubicBezTo>
                  <a:pt x="2907316" y="1081469"/>
                  <a:pt x="2914852" y="1075218"/>
                  <a:pt x="2918460" y="1066800"/>
                </a:cubicBezTo>
                <a:cubicBezTo>
                  <a:pt x="2926059" y="1049070"/>
                  <a:pt x="2929918" y="1005727"/>
                  <a:pt x="2933700" y="990600"/>
                </a:cubicBezTo>
                <a:cubicBezTo>
                  <a:pt x="2940222" y="964513"/>
                  <a:pt x="2954080" y="932030"/>
                  <a:pt x="2964180" y="906780"/>
                </a:cubicBezTo>
                <a:cubicBezTo>
                  <a:pt x="2966720" y="891540"/>
                  <a:pt x="2970029" y="876408"/>
                  <a:pt x="2971800" y="861060"/>
                </a:cubicBezTo>
                <a:cubicBezTo>
                  <a:pt x="2977652" y="810343"/>
                  <a:pt x="2974658" y="758189"/>
                  <a:pt x="2987040" y="708660"/>
                </a:cubicBezTo>
                <a:cubicBezTo>
                  <a:pt x="2992120" y="688340"/>
                  <a:pt x="2990662" y="665128"/>
                  <a:pt x="3002280" y="647700"/>
                </a:cubicBezTo>
                <a:cubicBezTo>
                  <a:pt x="3017585" y="624742"/>
                  <a:pt x="3021159" y="621430"/>
                  <a:pt x="3032760" y="594360"/>
                </a:cubicBezTo>
                <a:cubicBezTo>
                  <a:pt x="3044320" y="567386"/>
                  <a:pt x="3039055" y="566198"/>
                  <a:pt x="3048000" y="533400"/>
                </a:cubicBezTo>
                <a:cubicBezTo>
                  <a:pt x="3052227" y="517902"/>
                  <a:pt x="3053601" y="500531"/>
                  <a:pt x="3063240" y="487680"/>
                </a:cubicBezTo>
                <a:lnTo>
                  <a:pt x="3086100" y="457200"/>
                </a:lnTo>
                <a:cubicBezTo>
                  <a:pt x="3101071" y="412288"/>
                  <a:pt x="3083628" y="456582"/>
                  <a:pt x="3116580" y="403860"/>
                </a:cubicBezTo>
                <a:cubicBezTo>
                  <a:pt x="3122600" y="394227"/>
                  <a:pt x="3125218" y="382623"/>
                  <a:pt x="3131820" y="373380"/>
                </a:cubicBezTo>
                <a:cubicBezTo>
                  <a:pt x="3138084" y="364611"/>
                  <a:pt x="3147781" y="358799"/>
                  <a:pt x="3154680" y="350520"/>
                </a:cubicBezTo>
                <a:cubicBezTo>
                  <a:pt x="3186430" y="312420"/>
                  <a:pt x="3150870" y="340360"/>
                  <a:pt x="3192780" y="312420"/>
                </a:cubicBezTo>
                <a:cubicBezTo>
                  <a:pt x="3195320" y="304800"/>
                  <a:pt x="3195945" y="296243"/>
                  <a:pt x="3200400" y="289560"/>
                </a:cubicBezTo>
                <a:cubicBezTo>
                  <a:pt x="3210099" y="275012"/>
                  <a:pt x="3230982" y="260110"/>
                  <a:pt x="3246120" y="251460"/>
                </a:cubicBezTo>
                <a:cubicBezTo>
                  <a:pt x="3255983" y="245824"/>
                  <a:pt x="3266860" y="242064"/>
                  <a:pt x="3276600" y="236220"/>
                </a:cubicBezTo>
                <a:cubicBezTo>
                  <a:pt x="3292306" y="226796"/>
                  <a:pt x="3307080" y="215900"/>
                  <a:pt x="3322320" y="205740"/>
                </a:cubicBezTo>
                <a:cubicBezTo>
                  <a:pt x="3329940" y="200660"/>
                  <a:pt x="3338704" y="196976"/>
                  <a:pt x="3345180" y="190500"/>
                </a:cubicBezTo>
                <a:cubicBezTo>
                  <a:pt x="3364904" y="170776"/>
                  <a:pt x="3386417" y="146274"/>
                  <a:pt x="3413760" y="137160"/>
                </a:cubicBezTo>
                <a:lnTo>
                  <a:pt x="3459480" y="121920"/>
                </a:lnTo>
                <a:cubicBezTo>
                  <a:pt x="3467100" y="119380"/>
                  <a:pt x="3474389" y="115436"/>
                  <a:pt x="3482340" y="114300"/>
                </a:cubicBezTo>
                <a:lnTo>
                  <a:pt x="3535680" y="106680"/>
                </a:lnTo>
                <a:cubicBezTo>
                  <a:pt x="3660070" y="65217"/>
                  <a:pt x="3503988" y="114603"/>
                  <a:pt x="3627120" y="83820"/>
                </a:cubicBezTo>
                <a:cubicBezTo>
                  <a:pt x="3642705" y="79924"/>
                  <a:pt x="3657600" y="73660"/>
                  <a:pt x="3672840" y="68580"/>
                </a:cubicBezTo>
                <a:cubicBezTo>
                  <a:pt x="3690958" y="62541"/>
                  <a:pt x="3707044" y="56529"/>
                  <a:pt x="3726180" y="53340"/>
                </a:cubicBezTo>
                <a:cubicBezTo>
                  <a:pt x="3731191" y="52505"/>
                  <a:pt x="3736340" y="53340"/>
                  <a:pt x="3741420" y="53340"/>
                </a:cubicBezTo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53A0EB8-67E2-4CDA-9BB9-E0B8CEA03ECE}"/>
              </a:ext>
            </a:extLst>
          </p:cNvPr>
          <p:cNvSpPr/>
          <p:nvPr/>
        </p:nvSpPr>
        <p:spPr>
          <a:xfrm>
            <a:off x="1097280" y="3771900"/>
            <a:ext cx="3749040" cy="1935480"/>
          </a:xfrm>
          <a:custGeom>
            <a:avLst/>
            <a:gdLst>
              <a:gd name="connsiteX0" fmla="*/ 0 w 3749040"/>
              <a:gd name="connsiteY0" fmla="*/ 922020 h 1935480"/>
              <a:gd name="connsiteX1" fmla="*/ 38100 w 3749040"/>
              <a:gd name="connsiteY1" fmla="*/ 906780 h 1935480"/>
              <a:gd name="connsiteX2" fmla="*/ 60960 w 3749040"/>
              <a:gd name="connsiteY2" fmla="*/ 891540 h 1935480"/>
              <a:gd name="connsiteX3" fmla="*/ 114300 w 3749040"/>
              <a:gd name="connsiteY3" fmla="*/ 883920 h 1935480"/>
              <a:gd name="connsiteX4" fmla="*/ 236220 w 3749040"/>
              <a:gd name="connsiteY4" fmla="*/ 868680 h 1935480"/>
              <a:gd name="connsiteX5" fmla="*/ 304800 w 3749040"/>
              <a:gd name="connsiteY5" fmla="*/ 845820 h 1935480"/>
              <a:gd name="connsiteX6" fmla="*/ 327660 w 3749040"/>
              <a:gd name="connsiteY6" fmla="*/ 838200 h 1935480"/>
              <a:gd name="connsiteX7" fmla="*/ 365760 w 3749040"/>
              <a:gd name="connsiteY7" fmla="*/ 807720 h 1935480"/>
              <a:gd name="connsiteX8" fmla="*/ 411480 w 3749040"/>
              <a:gd name="connsiteY8" fmla="*/ 777240 h 1935480"/>
              <a:gd name="connsiteX9" fmla="*/ 457200 w 3749040"/>
              <a:gd name="connsiteY9" fmla="*/ 762000 h 1935480"/>
              <a:gd name="connsiteX10" fmla="*/ 480060 w 3749040"/>
              <a:gd name="connsiteY10" fmla="*/ 754380 h 1935480"/>
              <a:gd name="connsiteX11" fmla="*/ 510540 w 3749040"/>
              <a:gd name="connsiteY11" fmla="*/ 746760 h 1935480"/>
              <a:gd name="connsiteX12" fmla="*/ 563880 w 3749040"/>
              <a:gd name="connsiteY12" fmla="*/ 754380 h 1935480"/>
              <a:gd name="connsiteX13" fmla="*/ 601980 w 3749040"/>
              <a:gd name="connsiteY13" fmla="*/ 792480 h 1935480"/>
              <a:gd name="connsiteX14" fmla="*/ 640080 w 3749040"/>
              <a:gd name="connsiteY14" fmla="*/ 906780 h 1935480"/>
              <a:gd name="connsiteX15" fmla="*/ 655320 w 3749040"/>
              <a:gd name="connsiteY15" fmla="*/ 944880 h 1935480"/>
              <a:gd name="connsiteX16" fmla="*/ 662940 w 3749040"/>
              <a:gd name="connsiteY16" fmla="*/ 975360 h 1935480"/>
              <a:gd name="connsiteX17" fmla="*/ 670560 w 3749040"/>
              <a:gd name="connsiteY17" fmla="*/ 998220 h 1935480"/>
              <a:gd name="connsiteX18" fmla="*/ 678180 w 3749040"/>
              <a:gd name="connsiteY18" fmla="*/ 1036320 h 1935480"/>
              <a:gd name="connsiteX19" fmla="*/ 693420 w 3749040"/>
              <a:gd name="connsiteY19" fmla="*/ 1074420 h 1935480"/>
              <a:gd name="connsiteX20" fmla="*/ 708660 w 3749040"/>
              <a:gd name="connsiteY20" fmla="*/ 1135380 h 1935480"/>
              <a:gd name="connsiteX21" fmla="*/ 731520 w 3749040"/>
              <a:gd name="connsiteY21" fmla="*/ 1196340 h 1935480"/>
              <a:gd name="connsiteX22" fmla="*/ 746760 w 3749040"/>
              <a:gd name="connsiteY22" fmla="*/ 1249680 h 1935480"/>
              <a:gd name="connsiteX23" fmla="*/ 762000 w 3749040"/>
              <a:gd name="connsiteY23" fmla="*/ 1295400 h 1935480"/>
              <a:gd name="connsiteX24" fmla="*/ 777240 w 3749040"/>
              <a:gd name="connsiteY24" fmla="*/ 1318260 h 1935480"/>
              <a:gd name="connsiteX25" fmla="*/ 807720 w 3749040"/>
              <a:gd name="connsiteY25" fmla="*/ 1394460 h 1935480"/>
              <a:gd name="connsiteX26" fmla="*/ 822960 w 3749040"/>
              <a:gd name="connsiteY26" fmla="*/ 1440180 h 1935480"/>
              <a:gd name="connsiteX27" fmla="*/ 838200 w 3749040"/>
              <a:gd name="connsiteY27" fmla="*/ 1478280 h 1935480"/>
              <a:gd name="connsiteX28" fmla="*/ 868680 w 3749040"/>
              <a:gd name="connsiteY28" fmla="*/ 1562100 h 1935480"/>
              <a:gd name="connsiteX29" fmla="*/ 891540 w 3749040"/>
              <a:gd name="connsiteY29" fmla="*/ 1600200 h 1935480"/>
              <a:gd name="connsiteX30" fmla="*/ 922020 w 3749040"/>
              <a:gd name="connsiteY30" fmla="*/ 1668780 h 1935480"/>
              <a:gd name="connsiteX31" fmla="*/ 937260 w 3749040"/>
              <a:gd name="connsiteY31" fmla="*/ 1691640 h 1935480"/>
              <a:gd name="connsiteX32" fmla="*/ 975360 w 3749040"/>
              <a:gd name="connsiteY32" fmla="*/ 1752600 h 1935480"/>
              <a:gd name="connsiteX33" fmla="*/ 1021080 w 3749040"/>
              <a:gd name="connsiteY33" fmla="*/ 1775460 h 1935480"/>
              <a:gd name="connsiteX34" fmla="*/ 1082040 w 3749040"/>
              <a:gd name="connsiteY34" fmla="*/ 1790700 h 1935480"/>
              <a:gd name="connsiteX35" fmla="*/ 1104900 w 3749040"/>
              <a:gd name="connsiteY35" fmla="*/ 1798320 h 1935480"/>
              <a:gd name="connsiteX36" fmla="*/ 1143000 w 3749040"/>
              <a:gd name="connsiteY36" fmla="*/ 1805940 h 1935480"/>
              <a:gd name="connsiteX37" fmla="*/ 1188720 w 3749040"/>
              <a:gd name="connsiteY37" fmla="*/ 1821180 h 1935480"/>
              <a:gd name="connsiteX38" fmla="*/ 1219200 w 3749040"/>
              <a:gd name="connsiteY38" fmla="*/ 1828800 h 1935480"/>
              <a:gd name="connsiteX39" fmla="*/ 1257300 w 3749040"/>
              <a:gd name="connsiteY39" fmla="*/ 1836420 h 1935480"/>
              <a:gd name="connsiteX40" fmla="*/ 1280160 w 3749040"/>
              <a:gd name="connsiteY40" fmla="*/ 1844040 h 1935480"/>
              <a:gd name="connsiteX41" fmla="*/ 1310640 w 3749040"/>
              <a:gd name="connsiteY41" fmla="*/ 1851660 h 1935480"/>
              <a:gd name="connsiteX42" fmla="*/ 1379220 w 3749040"/>
              <a:gd name="connsiteY42" fmla="*/ 1874520 h 1935480"/>
              <a:gd name="connsiteX43" fmla="*/ 1440180 w 3749040"/>
              <a:gd name="connsiteY43" fmla="*/ 1889760 h 1935480"/>
              <a:gd name="connsiteX44" fmla="*/ 1463040 w 3749040"/>
              <a:gd name="connsiteY44" fmla="*/ 1897380 h 1935480"/>
              <a:gd name="connsiteX45" fmla="*/ 1524000 w 3749040"/>
              <a:gd name="connsiteY45" fmla="*/ 1905000 h 1935480"/>
              <a:gd name="connsiteX46" fmla="*/ 1592580 w 3749040"/>
              <a:gd name="connsiteY46" fmla="*/ 1920240 h 1935480"/>
              <a:gd name="connsiteX47" fmla="*/ 1623060 w 3749040"/>
              <a:gd name="connsiteY47" fmla="*/ 1927860 h 1935480"/>
              <a:gd name="connsiteX48" fmla="*/ 1821180 w 3749040"/>
              <a:gd name="connsiteY48" fmla="*/ 1935480 h 1935480"/>
              <a:gd name="connsiteX49" fmla="*/ 1973580 w 3749040"/>
              <a:gd name="connsiteY49" fmla="*/ 1920240 h 1935480"/>
              <a:gd name="connsiteX50" fmla="*/ 1996440 w 3749040"/>
              <a:gd name="connsiteY50" fmla="*/ 1905000 h 1935480"/>
              <a:gd name="connsiteX51" fmla="*/ 2019300 w 3749040"/>
              <a:gd name="connsiteY51" fmla="*/ 1897380 h 1935480"/>
              <a:gd name="connsiteX52" fmla="*/ 2049780 w 3749040"/>
              <a:gd name="connsiteY52" fmla="*/ 1874520 h 1935480"/>
              <a:gd name="connsiteX53" fmla="*/ 2072640 w 3749040"/>
              <a:gd name="connsiteY53" fmla="*/ 1866900 h 1935480"/>
              <a:gd name="connsiteX54" fmla="*/ 2095500 w 3749040"/>
              <a:gd name="connsiteY54" fmla="*/ 1851660 h 1935480"/>
              <a:gd name="connsiteX55" fmla="*/ 2110740 w 3749040"/>
              <a:gd name="connsiteY55" fmla="*/ 1821180 h 1935480"/>
              <a:gd name="connsiteX56" fmla="*/ 2133600 w 3749040"/>
              <a:gd name="connsiteY56" fmla="*/ 1798320 h 1935480"/>
              <a:gd name="connsiteX57" fmla="*/ 2141220 w 3749040"/>
              <a:gd name="connsiteY57" fmla="*/ 1760220 h 1935480"/>
              <a:gd name="connsiteX58" fmla="*/ 2156460 w 3749040"/>
              <a:gd name="connsiteY58" fmla="*/ 1714500 h 1935480"/>
              <a:gd name="connsiteX59" fmla="*/ 2179320 w 3749040"/>
              <a:gd name="connsiteY59" fmla="*/ 1653540 h 1935480"/>
              <a:gd name="connsiteX60" fmla="*/ 2171700 w 3749040"/>
              <a:gd name="connsiteY60" fmla="*/ 1539240 h 1935480"/>
              <a:gd name="connsiteX61" fmla="*/ 2164080 w 3749040"/>
              <a:gd name="connsiteY61" fmla="*/ 1516380 h 1935480"/>
              <a:gd name="connsiteX62" fmla="*/ 2156460 w 3749040"/>
              <a:gd name="connsiteY62" fmla="*/ 1485900 h 1935480"/>
              <a:gd name="connsiteX63" fmla="*/ 2148840 w 3749040"/>
              <a:gd name="connsiteY63" fmla="*/ 1463040 h 1935480"/>
              <a:gd name="connsiteX64" fmla="*/ 2133600 w 3749040"/>
              <a:gd name="connsiteY64" fmla="*/ 1379220 h 1935480"/>
              <a:gd name="connsiteX65" fmla="*/ 2125980 w 3749040"/>
              <a:gd name="connsiteY65" fmla="*/ 1356360 h 1935480"/>
              <a:gd name="connsiteX66" fmla="*/ 2118360 w 3749040"/>
              <a:gd name="connsiteY66" fmla="*/ 1272540 h 1935480"/>
              <a:gd name="connsiteX67" fmla="*/ 2118360 w 3749040"/>
              <a:gd name="connsiteY67" fmla="*/ 762000 h 1935480"/>
              <a:gd name="connsiteX68" fmla="*/ 2095500 w 3749040"/>
              <a:gd name="connsiteY68" fmla="*/ 640080 h 1935480"/>
              <a:gd name="connsiteX69" fmla="*/ 2110740 w 3749040"/>
              <a:gd name="connsiteY69" fmla="*/ 381000 h 1935480"/>
              <a:gd name="connsiteX70" fmla="*/ 2133600 w 3749040"/>
              <a:gd name="connsiteY70" fmla="*/ 342900 h 1935480"/>
              <a:gd name="connsiteX71" fmla="*/ 2141220 w 3749040"/>
              <a:gd name="connsiteY71" fmla="*/ 320040 h 1935480"/>
              <a:gd name="connsiteX72" fmla="*/ 2156460 w 3749040"/>
              <a:gd name="connsiteY72" fmla="*/ 297180 h 1935480"/>
              <a:gd name="connsiteX73" fmla="*/ 2171700 w 3749040"/>
              <a:gd name="connsiteY73" fmla="*/ 266700 h 1935480"/>
              <a:gd name="connsiteX74" fmla="*/ 2186940 w 3749040"/>
              <a:gd name="connsiteY74" fmla="*/ 243840 h 1935480"/>
              <a:gd name="connsiteX75" fmla="*/ 2202180 w 3749040"/>
              <a:gd name="connsiteY75" fmla="*/ 205740 h 1935480"/>
              <a:gd name="connsiteX76" fmla="*/ 2217420 w 3749040"/>
              <a:gd name="connsiteY76" fmla="*/ 182880 h 1935480"/>
              <a:gd name="connsiteX77" fmla="*/ 2240280 w 3749040"/>
              <a:gd name="connsiteY77" fmla="*/ 129540 h 1935480"/>
              <a:gd name="connsiteX78" fmla="*/ 2286000 w 3749040"/>
              <a:gd name="connsiteY78" fmla="*/ 83820 h 1935480"/>
              <a:gd name="connsiteX79" fmla="*/ 2324100 w 3749040"/>
              <a:gd name="connsiteY79" fmla="*/ 38100 h 1935480"/>
              <a:gd name="connsiteX80" fmla="*/ 2369820 w 3749040"/>
              <a:gd name="connsiteY80" fmla="*/ 7620 h 1935480"/>
              <a:gd name="connsiteX81" fmla="*/ 2400300 w 3749040"/>
              <a:gd name="connsiteY81" fmla="*/ 0 h 1935480"/>
              <a:gd name="connsiteX82" fmla="*/ 2446020 w 3749040"/>
              <a:gd name="connsiteY82" fmla="*/ 7620 h 1935480"/>
              <a:gd name="connsiteX83" fmla="*/ 2476500 w 3749040"/>
              <a:gd name="connsiteY83" fmla="*/ 22860 h 1935480"/>
              <a:gd name="connsiteX84" fmla="*/ 2514600 w 3749040"/>
              <a:gd name="connsiteY84" fmla="*/ 68580 h 1935480"/>
              <a:gd name="connsiteX85" fmla="*/ 2529840 w 3749040"/>
              <a:gd name="connsiteY85" fmla="*/ 99060 h 1935480"/>
              <a:gd name="connsiteX86" fmla="*/ 2545080 w 3749040"/>
              <a:gd name="connsiteY86" fmla="*/ 121920 h 1935480"/>
              <a:gd name="connsiteX87" fmla="*/ 2560320 w 3749040"/>
              <a:gd name="connsiteY87" fmla="*/ 198120 h 1935480"/>
              <a:gd name="connsiteX88" fmla="*/ 2590800 w 3749040"/>
              <a:gd name="connsiteY88" fmla="*/ 236220 h 1935480"/>
              <a:gd name="connsiteX89" fmla="*/ 2636520 w 3749040"/>
              <a:gd name="connsiteY89" fmla="*/ 327660 h 1935480"/>
              <a:gd name="connsiteX90" fmla="*/ 2651760 w 3749040"/>
              <a:gd name="connsiteY90" fmla="*/ 358140 h 1935480"/>
              <a:gd name="connsiteX91" fmla="*/ 2659380 w 3749040"/>
              <a:gd name="connsiteY91" fmla="*/ 388620 h 1935480"/>
              <a:gd name="connsiteX92" fmla="*/ 2674620 w 3749040"/>
              <a:gd name="connsiteY92" fmla="*/ 411480 h 1935480"/>
              <a:gd name="connsiteX93" fmla="*/ 2689860 w 3749040"/>
              <a:gd name="connsiteY93" fmla="*/ 441960 h 1935480"/>
              <a:gd name="connsiteX94" fmla="*/ 2727960 w 3749040"/>
              <a:gd name="connsiteY94" fmla="*/ 518160 h 1935480"/>
              <a:gd name="connsiteX95" fmla="*/ 2743200 w 3749040"/>
              <a:gd name="connsiteY95" fmla="*/ 571500 h 1935480"/>
              <a:gd name="connsiteX96" fmla="*/ 2766060 w 3749040"/>
              <a:gd name="connsiteY96" fmla="*/ 601980 h 1935480"/>
              <a:gd name="connsiteX97" fmla="*/ 2781300 w 3749040"/>
              <a:gd name="connsiteY97" fmla="*/ 632460 h 1935480"/>
              <a:gd name="connsiteX98" fmla="*/ 2804160 w 3749040"/>
              <a:gd name="connsiteY98" fmla="*/ 670560 h 1935480"/>
              <a:gd name="connsiteX99" fmla="*/ 2819400 w 3749040"/>
              <a:gd name="connsiteY99" fmla="*/ 708660 h 1935480"/>
              <a:gd name="connsiteX100" fmla="*/ 2857500 w 3749040"/>
              <a:gd name="connsiteY100" fmla="*/ 777240 h 1935480"/>
              <a:gd name="connsiteX101" fmla="*/ 2903220 w 3749040"/>
              <a:gd name="connsiteY101" fmla="*/ 883920 h 1935480"/>
              <a:gd name="connsiteX102" fmla="*/ 2910840 w 3749040"/>
              <a:gd name="connsiteY102" fmla="*/ 906780 h 1935480"/>
              <a:gd name="connsiteX103" fmla="*/ 2933700 w 3749040"/>
              <a:gd name="connsiteY103" fmla="*/ 944880 h 1935480"/>
              <a:gd name="connsiteX104" fmla="*/ 2956560 w 3749040"/>
              <a:gd name="connsiteY104" fmla="*/ 975360 h 1935480"/>
              <a:gd name="connsiteX105" fmla="*/ 3002280 w 3749040"/>
              <a:gd name="connsiteY105" fmla="*/ 1005840 h 1935480"/>
              <a:gd name="connsiteX106" fmla="*/ 3093720 w 3749040"/>
              <a:gd name="connsiteY106" fmla="*/ 990600 h 1935480"/>
              <a:gd name="connsiteX107" fmla="*/ 3124200 w 3749040"/>
              <a:gd name="connsiteY107" fmla="*/ 967740 h 1935480"/>
              <a:gd name="connsiteX108" fmla="*/ 3253740 w 3749040"/>
              <a:gd name="connsiteY108" fmla="*/ 975360 h 1935480"/>
              <a:gd name="connsiteX109" fmla="*/ 3284220 w 3749040"/>
              <a:gd name="connsiteY109" fmla="*/ 1021080 h 1935480"/>
              <a:gd name="connsiteX110" fmla="*/ 3352800 w 3749040"/>
              <a:gd name="connsiteY110" fmla="*/ 1013460 h 1935480"/>
              <a:gd name="connsiteX111" fmla="*/ 3398520 w 3749040"/>
              <a:gd name="connsiteY111" fmla="*/ 990600 h 1935480"/>
              <a:gd name="connsiteX112" fmla="*/ 3421380 w 3749040"/>
              <a:gd name="connsiteY112" fmla="*/ 982980 h 1935480"/>
              <a:gd name="connsiteX113" fmla="*/ 3444240 w 3749040"/>
              <a:gd name="connsiteY113" fmla="*/ 960120 h 1935480"/>
              <a:gd name="connsiteX114" fmla="*/ 3467100 w 3749040"/>
              <a:gd name="connsiteY114" fmla="*/ 952500 h 1935480"/>
              <a:gd name="connsiteX115" fmla="*/ 3497580 w 3749040"/>
              <a:gd name="connsiteY115" fmla="*/ 937260 h 1935480"/>
              <a:gd name="connsiteX116" fmla="*/ 3520440 w 3749040"/>
              <a:gd name="connsiteY116" fmla="*/ 922020 h 1935480"/>
              <a:gd name="connsiteX117" fmla="*/ 3688080 w 3749040"/>
              <a:gd name="connsiteY117" fmla="*/ 914400 h 1935480"/>
              <a:gd name="connsiteX118" fmla="*/ 3749040 w 3749040"/>
              <a:gd name="connsiteY118" fmla="*/ 883920 h 19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749040" h="1935480">
                <a:moveTo>
                  <a:pt x="0" y="922020"/>
                </a:moveTo>
                <a:cubicBezTo>
                  <a:pt x="12700" y="916940"/>
                  <a:pt x="25866" y="912897"/>
                  <a:pt x="38100" y="906780"/>
                </a:cubicBezTo>
                <a:cubicBezTo>
                  <a:pt x="46291" y="902684"/>
                  <a:pt x="52188" y="894172"/>
                  <a:pt x="60960" y="891540"/>
                </a:cubicBezTo>
                <a:cubicBezTo>
                  <a:pt x="78163" y="886379"/>
                  <a:pt x="96520" y="886460"/>
                  <a:pt x="114300" y="883920"/>
                </a:cubicBezTo>
                <a:cubicBezTo>
                  <a:pt x="180563" y="861832"/>
                  <a:pt x="79735" y="893388"/>
                  <a:pt x="236220" y="868680"/>
                </a:cubicBezTo>
                <a:lnTo>
                  <a:pt x="304800" y="845820"/>
                </a:lnTo>
                <a:lnTo>
                  <a:pt x="327660" y="838200"/>
                </a:lnTo>
                <a:cubicBezTo>
                  <a:pt x="355819" y="795961"/>
                  <a:pt x="326789" y="829371"/>
                  <a:pt x="365760" y="807720"/>
                </a:cubicBezTo>
                <a:cubicBezTo>
                  <a:pt x="381771" y="798825"/>
                  <a:pt x="394104" y="783032"/>
                  <a:pt x="411480" y="777240"/>
                </a:cubicBezTo>
                <a:lnTo>
                  <a:pt x="457200" y="762000"/>
                </a:lnTo>
                <a:cubicBezTo>
                  <a:pt x="464820" y="759460"/>
                  <a:pt x="472268" y="756328"/>
                  <a:pt x="480060" y="754380"/>
                </a:cubicBezTo>
                <a:lnTo>
                  <a:pt x="510540" y="746760"/>
                </a:lnTo>
                <a:cubicBezTo>
                  <a:pt x="528320" y="749300"/>
                  <a:pt x="546677" y="749219"/>
                  <a:pt x="563880" y="754380"/>
                </a:cubicBezTo>
                <a:cubicBezTo>
                  <a:pt x="581116" y="759551"/>
                  <a:pt x="594904" y="777149"/>
                  <a:pt x="601980" y="792480"/>
                </a:cubicBezTo>
                <a:cubicBezTo>
                  <a:pt x="666369" y="931990"/>
                  <a:pt x="613318" y="817575"/>
                  <a:pt x="640080" y="906780"/>
                </a:cubicBezTo>
                <a:cubicBezTo>
                  <a:pt x="644010" y="919881"/>
                  <a:pt x="650995" y="931904"/>
                  <a:pt x="655320" y="944880"/>
                </a:cubicBezTo>
                <a:cubicBezTo>
                  <a:pt x="658632" y="954815"/>
                  <a:pt x="660063" y="965290"/>
                  <a:pt x="662940" y="975360"/>
                </a:cubicBezTo>
                <a:cubicBezTo>
                  <a:pt x="665147" y="983083"/>
                  <a:pt x="668612" y="990428"/>
                  <a:pt x="670560" y="998220"/>
                </a:cubicBezTo>
                <a:cubicBezTo>
                  <a:pt x="673701" y="1010785"/>
                  <a:pt x="674458" y="1023915"/>
                  <a:pt x="678180" y="1036320"/>
                </a:cubicBezTo>
                <a:cubicBezTo>
                  <a:pt x="682110" y="1049421"/>
                  <a:pt x="689397" y="1061347"/>
                  <a:pt x="693420" y="1074420"/>
                </a:cubicBezTo>
                <a:cubicBezTo>
                  <a:pt x="699580" y="1094439"/>
                  <a:pt x="702036" y="1115509"/>
                  <a:pt x="708660" y="1135380"/>
                </a:cubicBezTo>
                <a:cubicBezTo>
                  <a:pt x="725956" y="1187268"/>
                  <a:pt x="704185" y="1123448"/>
                  <a:pt x="731520" y="1196340"/>
                </a:cubicBezTo>
                <a:cubicBezTo>
                  <a:pt x="744324" y="1230485"/>
                  <a:pt x="734750" y="1209648"/>
                  <a:pt x="746760" y="1249680"/>
                </a:cubicBezTo>
                <a:cubicBezTo>
                  <a:pt x="751376" y="1265067"/>
                  <a:pt x="753089" y="1282034"/>
                  <a:pt x="762000" y="1295400"/>
                </a:cubicBezTo>
                <a:lnTo>
                  <a:pt x="777240" y="1318260"/>
                </a:lnTo>
                <a:cubicBezTo>
                  <a:pt x="792682" y="1395471"/>
                  <a:pt x="772573" y="1317137"/>
                  <a:pt x="807720" y="1394460"/>
                </a:cubicBezTo>
                <a:cubicBezTo>
                  <a:pt x="814367" y="1409084"/>
                  <a:pt x="816994" y="1425265"/>
                  <a:pt x="822960" y="1440180"/>
                </a:cubicBezTo>
                <a:cubicBezTo>
                  <a:pt x="828040" y="1452880"/>
                  <a:pt x="833526" y="1465425"/>
                  <a:pt x="838200" y="1478280"/>
                </a:cubicBezTo>
                <a:cubicBezTo>
                  <a:pt x="847684" y="1504360"/>
                  <a:pt x="856058" y="1536856"/>
                  <a:pt x="868680" y="1562100"/>
                </a:cubicBezTo>
                <a:cubicBezTo>
                  <a:pt x="875304" y="1575347"/>
                  <a:pt x="884916" y="1586953"/>
                  <a:pt x="891540" y="1600200"/>
                </a:cubicBezTo>
                <a:cubicBezTo>
                  <a:pt x="924199" y="1665517"/>
                  <a:pt x="889701" y="1612221"/>
                  <a:pt x="922020" y="1668780"/>
                </a:cubicBezTo>
                <a:cubicBezTo>
                  <a:pt x="926564" y="1676731"/>
                  <a:pt x="933164" y="1683449"/>
                  <a:pt x="937260" y="1691640"/>
                </a:cubicBezTo>
                <a:cubicBezTo>
                  <a:pt x="958850" y="1734820"/>
                  <a:pt x="940978" y="1723949"/>
                  <a:pt x="975360" y="1752600"/>
                </a:cubicBezTo>
                <a:cubicBezTo>
                  <a:pt x="992231" y="1766659"/>
                  <a:pt x="1000646" y="1769887"/>
                  <a:pt x="1021080" y="1775460"/>
                </a:cubicBezTo>
                <a:cubicBezTo>
                  <a:pt x="1041287" y="1780971"/>
                  <a:pt x="1062169" y="1784076"/>
                  <a:pt x="1082040" y="1790700"/>
                </a:cubicBezTo>
                <a:cubicBezTo>
                  <a:pt x="1089660" y="1793240"/>
                  <a:pt x="1097108" y="1796372"/>
                  <a:pt x="1104900" y="1798320"/>
                </a:cubicBezTo>
                <a:cubicBezTo>
                  <a:pt x="1117465" y="1801461"/>
                  <a:pt x="1130505" y="1802532"/>
                  <a:pt x="1143000" y="1805940"/>
                </a:cubicBezTo>
                <a:cubicBezTo>
                  <a:pt x="1158498" y="1810167"/>
                  <a:pt x="1173135" y="1817284"/>
                  <a:pt x="1188720" y="1821180"/>
                </a:cubicBezTo>
                <a:cubicBezTo>
                  <a:pt x="1198880" y="1823720"/>
                  <a:pt x="1208977" y="1826528"/>
                  <a:pt x="1219200" y="1828800"/>
                </a:cubicBezTo>
                <a:cubicBezTo>
                  <a:pt x="1231843" y="1831610"/>
                  <a:pt x="1244735" y="1833279"/>
                  <a:pt x="1257300" y="1836420"/>
                </a:cubicBezTo>
                <a:cubicBezTo>
                  <a:pt x="1265092" y="1838368"/>
                  <a:pt x="1272437" y="1841833"/>
                  <a:pt x="1280160" y="1844040"/>
                </a:cubicBezTo>
                <a:cubicBezTo>
                  <a:pt x="1290230" y="1846917"/>
                  <a:pt x="1300630" y="1848580"/>
                  <a:pt x="1310640" y="1851660"/>
                </a:cubicBezTo>
                <a:cubicBezTo>
                  <a:pt x="1333671" y="1858746"/>
                  <a:pt x="1355843" y="1868676"/>
                  <a:pt x="1379220" y="1874520"/>
                </a:cubicBezTo>
                <a:cubicBezTo>
                  <a:pt x="1399540" y="1879600"/>
                  <a:pt x="1420309" y="1883136"/>
                  <a:pt x="1440180" y="1889760"/>
                </a:cubicBezTo>
                <a:cubicBezTo>
                  <a:pt x="1447800" y="1892300"/>
                  <a:pt x="1455137" y="1895943"/>
                  <a:pt x="1463040" y="1897380"/>
                </a:cubicBezTo>
                <a:cubicBezTo>
                  <a:pt x="1483188" y="1901043"/>
                  <a:pt x="1503680" y="1902460"/>
                  <a:pt x="1524000" y="1905000"/>
                </a:cubicBezTo>
                <a:cubicBezTo>
                  <a:pt x="1568489" y="1919830"/>
                  <a:pt x="1525526" y="1906829"/>
                  <a:pt x="1592580" y="1920240"/>
                </a:cubicBezTo>
                <a:cubicBezTo>
                  <a:pt x="1602849" y="1922294"/>
                  <a:pt x="1612611" y="1927163"/>
                  <a:pt x="1623060" y="1927860"/>
                </a:cubicBezTo>
                <a:cubicBezTo>
                  <a:pt x="1689002" y="1932256"/>
                  <a:pt x="1755140" y="1932940"/>
                  <a:pt x="1821180" y="1935480"/>
                </a:cubicBezTo>
                <a:cubicBezTo>
                  <a:pt x="1821993" y="1935426"/>
                  <a:pt x="1940913" y="1932490"/>
                  <a:pt x="1973580" y="1920240"/>
                </a:cubicBezTo>
                <a:cubicBezTo>
                  <a:pt x="1982155" y="1917024"/>
                  <a:pt x="1988249" y="1909096"/>
                  <a:pt x="1996440" y="1905000"/>
                </a:cubicBezTo>
                <a:cubicBezTo>
                  <a:pt x="2003624" y="1901408"/>
                  <a:pt x="2011680" y="1899920"/>
                  <a:pt x="2019300" y="1897380"/>
                </a:cubicBezTo>
                <a:cubicBezTo>
                  <a:pt x="2029460" y="1889760"/>
                  <a:pt x="2038753" y="1880821"/>
                  <a:pt x="2049780" y="1874520"/>
                </a:cubicBezTo>
                <a:cubicBezTo>
                  <a:pt x="2056754" y="1870535"/>
                  <a:pt x="2065456" y="1870492"/>
                  <a:pt x="2072640" y="1866900"/>
                </a:cubicBezTo>
                <a:cubicBezTo>
                  <a:pt x="2080831" y="1862804"/>
                  <a:pt x="2087880" y="1856740"/>
                  <a:pt x="2095500" y="1851660"/>
                </a:cubicBezTo>
                <a:cubicBezTo>
                  <a:pt x="2100580" y="1841500"/>
                  <a:pt x="2104138" y="1830423"/>
                  <a:pt x="2110740" y="1821180"/>
                </a:cubicBezTo>
                <a:cubicBezTo>
                  <a:pt x="2117004" y="1812411"/>
                  <a:pt x="2128781" y="1807959"/>
                  <a:pt x="2133600" y="1798320"/>
                </a:cubicBezTo>
                <a:cubicBezTo>
                  <a:pt x="2139392" y="1786736"/>
                  <a:pt x="2137812" y="1772715"/>
                  <a:pt x="2141220" y="1760220"/>
                </a:cubicBezTo>
                <a:cubicBezTo>
                  <a:pt x="2145447" y="1744722"/>
                  <a:pt x="2151380" y="1729740"/>
                  <a:pt x="2156460" y="1714500"/>
                </a:cubicBezTo>
                <a:cubicBezTo>
                  <a:pt x="2168405" y="1678664"/>
                  <a:pt x="2161097" y="1699098"/>
                  <a:pt x="2179320" y="1653540"/>
                </a:cubicBezTo>
                <a:cubicBezTo>
                  <a:pt x="2176780" y="1615440"/>
                  <a:pt x="2175917" y="1577191"/>
                  <a:pt x="2171700" y="1539240"/>
                </a:cubicBezTo>
                <a:cubicBezTo>
                  <a:pt x="2170813" y="1531257"/>
                  <a:pt x="2166287" y="1524103"/>
                  <a:pt x="2164080" y="1516380"/>
                </a:cubicBezTo>
                <a:cubicBezTo>
                  <a:pt x="2161203" y="1506310"/>
                  <a:pt x="2159337" y="1495970"/>
                  <a:pt x="2156460" y="1485900"/>
                </a:cubicBezTo>
                <a:cubicBezTo>
                  <a:pt x="2154253" y="1478177"/>
                  <a:pt x="2150582" y="1470881"/>
                  <a:pt x="2148840" y="1463040"/>
                </a:cubicBezTo>
                <a:cubicBezTo>
                  <a:pt x="2135253" y="1401897"/>
                  <a:pt x="2147467" y="1434690"/>
                  <a:pt x="2133600" y="1379220"/>
                </a:cubicBezTo>
                <a:cubicBezTo>
                  <a:pt x="2131652" y="1371428"/>
                  <a:pt x="2128520" y="1363980"/>
                  <a:pt x="2125980" y="1356360"/>
                </a:cubicBezTo>
                <a:cubicBezTo>
                  <a:pt x="2123440" y="1328420"/>
                  <a:pt x="2118360" y="1300595"/>
                  <a:pt x="2118360" y="1272540"/>
                </a:cubicBezTo>
                <a:cubicBezTo>
                  <a:pt x="2118360" y="1006142"/>
                  <a:pt x="2136299" y="1001190"/>
                  <a:pt x="2118360" y="762000"/>
                </a:cubicBezTo>
                <a:cubicBezTo>
                  <a:pt x="2114725" y="713538"/>
                  <a:pt x="2106098" y="682471"/>
                  <a:pt x="2095500" y="640080"/>
                </a:cubicBezTo>
                <a:cubicBezTo>
                  <a:pt x="2100580" y="553720"/>
                  <a:pt x="2099739" y="466807"/>
                  <a:pt x="2110740" y="381000"/>
                </a:cubicBezTo>
                <a:cubicBezTo>
                  <a:pt x="2112623" y="366310"/>
                  <a:pt x="2126976" y="356147"/>
                  <a:pt x="2133600" y="342900"/>
                </a:cubicBezTo>
                <a:cubicBezTo>
                  <a:pt x="2137192" y="335716"/>
                  <a:pt x="2137628" y="327224"/>
                  <a:pt x="2141220" y="320040"/>
                </a:cubicBezTo>
                <a:cubicBezTo>
                  <a:pt x="2145316" y="311849"/>
                  <a:pt x="2151916" y="305131"/>
                  <a:pt x="2156460" y="297180"/>
                </a:cubicBezTo>
                <a:cubicBezTo>
                  <a:pt x="2162096" y="287317"/>
                  <a:pt x="2166064" y="276563"/>
                  <a:pt x="2171700" y="266700"/>
                </a:cubicBezTo>
                <a:cubicBezTo>
                  <a:pt x="2176244" y="258749"/>
                  <a:pt x="2182844" y="252031"/>
                  <a:pt x="2186940" y="243840"/>
                </a:cubicBezTo>
                <a:cubicBezTo>
                  <a:pt x="2193057" y="231606"/>
                  <a:pt x="2196063" y="217974"/>
                  <a:pt x="2202180" y="205740"/>
                </a:cubicBezTo>
                <a:cubicBezTo>
                  <a:pt x="2206276" y="197549"/>
                  <a:pt x="2213324" y="191071"/>
                  <a:pt x="2217420" y="182880"/>
                </a:cubicBezTo>
                <a:cubicBezTo>
                  <a:pt x="2230265" y="157189"/>
                  <a:pt x="2219138" y="155967"/>
                  <a:pt x="2240280" y="129540"/>
                </a:cubicBezTo>
                <a:cubicBezTo>
                  <a:pt x="2253744" y="112710"/>
                  <a:pt x="2274045" y="101753"/>
                  <a:pt x="2286000" y="83820"/>
                </a:cubicBezTo>
                <a:cubicBezTo>
                  <a:pt x="2299547" y="63500"/>
                  <a:pt x="2303791" y="53896"/>
                  <a:pt x="2324100" y="38100"/>
                </a:cubicBezTo>
                <a:cubicBezTo>
                  <a:pt x="2338558" y="26855"/>
                  <a:pt x="2352051" y="12062"/>
                  <a:pt x="2369820" y="7620"/>
                </a:cubicBezTo>
                <a:lnTo>
                  <a:pt x="2400300" y="0"/>
                </a:lnTo>
                <a:cubicBezTo>
                  <a:pt x="2415540" y="2540"/>
                  <a:pt x="2431221" y="3180"/>
                  <a:pt x="2446020" y="7620"/>
                </a:cubicBezTo>
                <a:cubicBezTo>
                  <a:pt x="2456900" y="10884"/>
                  <a:pt x="2467257" y="16258"/>
                  <a:pt x="2476500" y="22860"/>
                </a:cubicBezTo>
                <a:cubicBezTo>
                  <a:pt x="2491717" y="33729"/>
                  <a:pt x="2505381" y="52447"/>
                  <a:pt x="2514600" y="68580"/>
                </a:cubicBezTo>
                <a:cubicBezTo>
                  <a:pt x="2520236" y="78443"/>
                  <a:pt x="2524204" y="89197"/>
                  <a:pt x="2529840" y="99060"/>
                </a:cubicBezTo>
                <a:cubicBezTo>
                  <a:pt x="2534384" y="107011"/>
                  <a:pt x="2540000" y="114300"/>
                  <a:pt x="2545080" y="121920"/>
                </a:cubicBezTo>
                <a:cubicBezTo>
                  <a:pt x="2545637" y="125265"/>
                  <a:pt x="2554907" y="188377"/>
                  <a:pt x="2560320" y="198120"/>
                </a:cubicBezTo>
                <a:cubicBezTo>
                  <a:pt x="2568218" y="212337"/>
                  <a:pt x="2582276" y="222369"/>
                  <a:pt x="2590800" y="236220"/>
                </a:cubicBezTo>
                <a:lnTo>
                  <a:pt x="2636520" y="327660"/>
                </a:lnTo>
                <a:cubicBezTo>
                  <a:pt x="2641600" y="337820"/>
                  <a:pt x="2649005" y="347120"/>
                  <a:pt x="2651760" y="358140"/>
                </a:cubicBezTo>
                <a:cubicBezTo>
                  <a:pt x="2654300" y="368300"/>
                  <a:pt x="2655255" y="378994"/>
                  <a:pt x="2659380" y="388620"/>
                </a:cubicBezTo>
                <a:cubicBezTo>
                  <a:pt x="2662988" y="397038"/>
                  <a:pt x="2670076" y="403529"/>
                  <a:pt x="2674620" y="411480"/>
                </a:cubicBezTo>
                <a:cubicBezTo>
                  <a:pt x="2680256" y="421343"/>
                  <a:pt x="2685872" y="431324"/>
                  <a:pt x="2689860" y="441960"/>
                </a:cubicBezTo>
                <a:cubicBezTo>
                  <a:pt x="2715708" y="510888"/>
                  <a:pt x="2667561" y="427561"/>
                  <a:pt x="2727960" y="518160"/>
                </a:cubicBezTo>
                <a:cubicBezTo>
                  <a:pt x="2733040" y="535940"/>
                  <a:pt x="2735548" y="554666"/>
                  <a:pt x="2743200" y="571500"/>
                </a:cubicBezTo>
                <a:cubicBezTo>
                  <a:pt x="2748455" y="583062"/>
                  <a:pt x="2759329" y="591210"/>
                  <a:pt x="2766060" y="601980"/>
                </a:cubicBezTo>
                <a:cubicBezTo>
                  <a:pt x="2772080" y="611613"/>
                  <a:pt x="2775783" y="622530"/>
                  <a:pt x="2781300" y="632460"/>
                </a:cubicBezTo>
                <a:cubicBezTo>
                  <a:pt x="2788493" y="645407"/>
                  <a:pt x="2797536" y="657313"/>
                  <a:pt x="2804160" y="670560"/>
                </a:cubicBezTo>
                <a:cubicBezTo>
                  <a:pt x="2810277" y="682794"/>
                  <a:pt x="2813845" y="696161"/>
                  <a:pt x="2819400" y="708660"/>
                </a:cubicBezTo>
                <a:cubicBezTo>
                  <a:pt x="2831893" y="736770"/>
                  <a:pt x="2841013" y="749761"/>
                  <a:pt x="2857500" y="777240"/>
                </a:cubicBezTo>
                <a:cubicBezTo>
                  <a:pt x="2883747" y="882228"/>
                  <a:pt x="2855381" y="797810"/>
                  <a:pt x="2903220" y="883920"/>
                </a:cubicBezTo>
                <a:cubicBezTo>
                  <a:pt x="2907121" y="890941"/>
                  <a:pt x="2907248" y="899596"/>
                  <a:pt x="2910840" y="906780"/>
                </a:cubicBezTo>
                <a:cubicBezTo>
                  <a:pt x="2917464" y="920027"/>
                  <a:pt x="2925485" y="932557"/>
                  <a:pt x="2933700" y="944880"/>
                </a:cubicBezTo>
                <a:cubicBezTo>
                  <a:pt x="2940745" y="955447"/>
                  <a:pt x="2947068" y="966923"/>
                  <a:pt x="2956560" y="975360"/>
                </a:cubicBezTo>
                <a:cubicBezTo>
                  <a:pt x="2970250" y="987529"/>
                  <a:pt x="3002280" y="1005840"/>
                  <a:pt x="3002280" y="1005840"/>
                </a:cubicBezTo>
                <a:cubicBezTo>
                  <a:pt x="3012665" y="1004686"/>
                  <a:pt x="3072150" y="1002926"/>
                  <a:pt x="3093720" y="990600"/>
                </a:cubicBezTo>
                <a:cubicBezTo>
                  <a:pt x="3104747" y="984299"/>
                  <a:pt x="3114040" y="975360"/>
                  <a:pt x="3124200" y="967740"/>
                </a:cubicBezTo>
                <a:lnTo>
                  <a:pt x="3253740" y="975360"/>
                </a:lnTo>
                <a:cubicBezTo>
                  <a:pt x="3271116" y="981152"/>
                  <a:pt x="3284220" y="1021080"/>
                  <a:pt x="3284220" y="1021080"/>
                </a:cubicBezTo>
                <a:cubicBezTo>
                  <a:pt x="3307080" y="1018540"/>
                  <a:pt x="3330112" y="1017241"/>
                  <a:pt x="3352800" y="1013460"/>
                </a:cubicBezTo>
                <a:cubicBezTo>
                  <a:pt x="3381530" y="1008672"/>
                  <a:pt x="3372190" y="1003765"/>
                  <a:pt x="3398520" y="990600"/>
                </a:cubicBezTo>
                <a:cubicBezTo>
                  <a:pt x="3405704" y="987008"/>
                  <a:pt x="3413760" y="985520"/>
                  <a:pt x="3421380" y="982980"/>
                </a:cubicBezTo>
                <a:cubicBezTo>
                  <a:pt x="3429000" y="975360"/>
                  <a:pt x="3435274" y="966098"/>
                  <a:pt x="3444240" y="960120"/>
                </a:cubicBezTo>
                <a:cubicBezTo>
                  <a:pt x="3450923" y="955665"/>
                  <a:pt x="3459717" y="955664"/>
                  <a:pt x="3467100" y="952500"/>
                </a:cubicBezTo>
                <a:cubicBezTo>
                  <a:pt x="3477541" y="948025"/>
                  <a:pt x="3487717" y="942896"/>
                  <a:pt x="3497580" y="937260"/>
                </a:cubicBezTo>
                <a:cubicBezTo>
                  <a:pt x="3505531" y="932716"/>
                  <a:pt x="3511347" y="923111"/>
                  <a:pt x="3520440" y="922020"/>
                </a:cubicBezTo>
                <a:cubicBezTo>
                  <a:pt x="3575979" y="915355"/>
                  <a:pt x="3632200" y="916940"/>
                  <a:pt x="3688080" y="914400"/>
                </a:cubicBezTo>
                <a:cubicBezTo>
                  <a:pt x="3740616" y="896888"/>
                  <a:pt x="3722441" y="910519"/>
                  <a:pt x="3749040" y="883920"/>
                </a:cubicBezTo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1BE73E7-F049-4F11-A68F-22059291F5D4}"/>
              </a:ext>
            </a:extLst>
          </p:cNvPr>
          <p:cNvSpPr/>
          <p:nvPr/>
        </p:nvSpPr>
        <p:spPr>
          <a:xfrm>
            <a:off x="1104900" y="4610100"/>
            <a:ext cx="3726180" cy="952500"/>
          </a:xfrm>
          <a:custGeom>
            <a:avLst/>
            <a:gdLst>
              <a:gd name="connsiteX0" fmla="*/ 0 w 3726180"/>
              <a:gd name="connsiteY0" fmla="*/ 396240 h 952500"/>
              <a:gd name="connsiteX1" fmla="*/ 68580 w 3726180"/>
              <a:gd name="connsiteY1" fmla="*/ 365760 h 952500"/>
              <a:gd name="connsiteX2" fmla="*/ 114300 w 3726180"/>
              <a:gd name="connsiteY2" fmla="*/ 342900 h 952500"/>
              <a:gd name="connsiteX3" fmla="*/ 175260 w 3726180"/>
              <a:gd name="connsiteY3" fmla="*/ 320040 h 952500"/>
              <a:gd name="connsiteX4" fmla="*/ 259080 w 3726180"/>
              <a:gd name="connsiteY4" fmla="*/ 312420 h 952500"/>
              <a:gd name="connsiteX5" fmla="*/ 320040 w 3726180"/>
              <a:gd name="connsiteY5" fmla="*/ 289560 h 952500"/>
              <a:gd name="connsiteX6" fmla="*/ 403860 w 3726180"/>
              <a:gd name="connsiteY6" fmla="*/ 266700 h 952500"/>
              <a:gd name="connsiteX7" fmla="*/ 426720 w 3726180"/>
              <a:gd name="connsiteY7" fmla="*/ 251460 h 952500"/>
              <a:gd name="connsiteX8" fmla="*/ 601980 w 3726180"/>
              <a:gd name="connsiteY8" fmla="*/ 251460 h 952500"/>
              <a:gd name="connsiteX9" fmla="*/ 640080 w 3726180"/>
              <a:gd name="connsiteY9" fmla="*/ 259080 h 952500"/>
              <a:gd name="connsiteX10" fmla="*/ 662940 w 3726180"/>
              <a:gd name="connsiteY10" fmla="*/ 266700 h 952500"/>
              <a:gd name="connsiteX11" fmla="*/ 701040 w 3726180"/>
              <a:gd name="connsiteY11" fmla="*/ 274320 h 952500"/>
              <a:gd name="connsiteX12" fmla="*/ 723900 w 3726180"/>
              <a:gd name="connsiteY12" fmla="*/ 281940 h 952500"/>
              <a:gd name="connsiteX13" fmla="*/ 777240 w 3726180"/>
              <a:gd name="connsiteY13" fmla="*/ 289560 h 952500"/>
              <a:gd name="connsiteX14" fmla="*/ 822960 w 3726180"/>
              <a:gd name="connsiteY14" fmla="*/ 304800 h 952500"/>
              <a:gd name="connsiteX15" fmla="*/ 868680 w 3726180"/>
              <a:gd name="connsiteY15" fmla="*/ 350520 h 952500"/>
              <a:gd name="connsiteX16" fmla="*/ 906780 w 3726180"/>
              <a:gd name="connsiteY16" fmla="*/ 411480 h 952500"/>
              <a:gd name="connsiteX17" fmla="*/ 929640 w 3726180"/>
              <a:gd name="connsiteY17" fmla="*/ 434340 h 952500"/>
              <a:gd name="connsiteX18" fmla="*/ 960120 w 3726180"/>
              <a:gd name="connsiteY18" fmla="*/ 472440 h 952500"/>
              <a:gd name="connsiteX19" fmla="*/ 975360 w 3726180"/>
              <a:gd name="connsiteY19" fmla="*/ 495300 h 952500"/>
              <a:gd name="connsiteX20" fmla="*/ 1021080 w 3726180"/>
              <a:gd name="connsiteY20" fmla="*/ 541020 h 952500"/>
              <a:gd name="connsiteX21" fmla="*/ 1066800 w 3726180"/>
              <a:gd name="connsiteY21" fmla="*/ 579120 h 952500"/>
              <a:gd name="connsiteX22" fmla="*/ 1082040 w 3726180"/>
              <a:gd name="connsiteY22" fmla="*/ 601980 h 952500"/>
              <a:gd name="connsiteX23" fmla="*/ 1135380 w 3726180"/>
              <a:gd name="connsiteY23" fmla="*/ 617220 h 952500"/>
              <a:gd name="connsiteX24" fmla="*/ 1196340 w 3726180"/>
              <a:gd name="connsiteY24" fmla="*/ 647700 h 952500"/>
              <a:gd name="connsiteX25" fmla="*/ 1219200 w 3726180"/>
              <a:gd name="connsiteY25" fmla="*/ 662940 h 952500"/>
              <a:gd name="connsiteX26" fmla="*/ 1257300 w 3726180"/>
              <a:gd name="connsiteY26" fmla="*/ 678180 h 952500"/>
              <a:gd name="connsiteX27" fmla="*/ 1318260 w 3726180"/>
              <a:gd name="connsiteY27" fmla="*/ 701040 h 952500"/>
              <a:gd name="connsiteX28" fmla="*/ 1363980 w 3726180"/>
              <a:gd name="connsiteY28" fmla="*/ 693420 h 952500"/>
              <a:gd name="connsiteX29" fmla="*/ 1409700 w 3726180"/>
              <a:gd name="connsiteY29" fmla="*/ 609600 h 952500"/>
              <a:gd name="connsiteX30" fmla="*/ 1424940 w 3726180"/>
              <a:gd name="connsiteY30" fmla="*/ 586740 h 952500"/>
              <a:gd name="connsiteX31" fmla="*/ 1440180 w 3726180"/>
              <a:gd name="connsiteY31" fmla="*/ 510540 h 952500"/>
              <a:gd name="connsiteX32" fmla="*/ 1455420 w 3726180"/>
              <a:gd name="connsiteY32" fmla="*/ 472440 h 952500"/>
              <a:gd name="connsiteX33" fmla="*/ 1470660 w 3726180"/>
              <a:gd name="connsiteY33" fmla="*/ 426720 h 952500"/>
              <a:gd name="connsiteX34" fmla="*/ 1485900 w 3726180"/>
              <a:gd name="connsiteY34" fmla="*/ 388620 h 952500"/>
              <a:gd name="connsiteX35" fmla="*/ 1501140 w 3726180"/>
              <a:gd name="connsiteY35" fmla="*/ 342900 h 952500"/>
              <a:gd name="connsiteX36" fmla="*/ 1508760 w 3726180"/>
              <a:gd name="connsiteY36" fmla="*/ 312420 h 952500"/>
              <a:gd name="connsiteX37" fmla="*/ 1539240 w 3726180"/>
              <a:gd name="connsiteY37" fmla="*/ 243840 h 952500"/>
              <a:gd name="connsiteX38" fmla="*/ 1546860 w 3726180"/>
              <a:gd name="connsiteY38" fmla="*/ 220980 h 952500"/>
              <a:gd name="connsiteX39" fmla="*/ 1584960 w 3726180"/>
              <a:gd name="connsiteY39" fmla="*/ 167640 h 952500"/>
              <a:gd name="connsiteX40" fmla="*/ 1615440 w 3726180"/>
              <a:gd name="connsiteY40" fmla="*/ 137160 h 952500"/>
              <a:gd name="connsiteX41" fmla="*/ 1661160 w 3726180"/>
              <a:gd name="connsiteY41" fmla="*/ 91440 h 952500"/>
              <a:gd name="connsiteX42" fmla="*/ 1706880 w 3726180"/>
              <a:gd name="connsiteY42" fmla="*/ 60960 h 952500"/>
              <a:gd name="connsiteX43" fmla="*/ 1737360 w 3726180"/>
              <a:gd name="connsiteY43" fmla="*/ 38100 h 952500"/>
              <a:gd name="connsiteX44" fmla="*/ 1828800 w 3726180"/>
              <a:gd name="connsiteY44" fmla="*/ 0 h 952500"/>
              <a:gd name="connsiteX45" fmla="*/ 1912620 w 3726180"/>
              <a:gd name="connsiteY45" fmla="*/ 7620 h 952500"/>
              <a:gd name="connsiteX46" fmla="*/ 1943100 w 3726180"/>
              <a:gd name="connsiteY46" fmla="*/ 15240 h 952500"/>
              <a:gd name="connsiteX47" fmla="*/ 1965960 w 3726180"/>
              <a:gd name="connsiteY47" fmla="*/ 38100 h 952500"/>
              <a:gd name="connsiteX48" fmla="*/ 2004060 w 3726180"/>
              <a:gd name="connsiteY48" fmla="*/ 68580 h 952500"/>
              <a:gd name="connsiteX49" fmla="*/ 2042160 w 3726180"/>
              <a:gd name="connsiteY49" fmla="*/ 91440 h 952500"/>
              <a:gd name="connsiteX50" fmla="*/ 2065020 w 3726180"/>
              <a:gd name="connsiteY50" fmla="*/ 106680 h 952500"/>
              <a:gd name="connsiteX51" fmla="*/ 2133600 w 3726180"/>
              <a:gd name="connsiteY51" fmla="*/ 182880 h 952500"/>
              <a:gd name="connsiteX52" fmla="*/ 2164080 w 3726180"/>
              <a:gd name="connsiteY52" fmla="*/ 205740 h 952500"/>
              <a:gd name="connsiteX53" fmla="*/ 2186940 w 3726180"/>
              <a:gd name="connsiteY53" fmla="*/ 220980 h 952500"/>
              <a:gd name="connsiteX54" fmla="*/ 2217420 w 3726180"/>
              <a:gd name="connsiteY54" fmla="*/ 251460 h 952500"/>
              <a:gd name="connsiteX55" fmla="*/ 2232660 w 3726180"/>
              <a:gd name="connsiteY55" fmla="*/ 274320 h 952500"/>
              <a:gd name="connsiteX56" fmla="*/ 2255520 w 3726180"/>
              <a:gd name="connsiteY56" fmla="*/ 289560 h 952500"/>
              <a:gd name="connsiteX57" fmla="*/ 2278380 w 3726180"/>
              <a:gd name="connsiteY57" fmla="*/ 335280 h 952500"/>
              <a:gd name="connsiteX58" fmla="*/ 2286000 w 3726180"/>
              <a:gd name="connsiteY58" fmla="*/ 358140 h 952500"/>
              <a:gd name="connsiteX59" fmla="*/ 2301240 w 3726180"/>
              <a:gd name="connsiteY59" fmla="*/ 381000 h 952500"/>
              <a:gd name="connsiteX60" fmla="*/ 2316480 w 3726180"/>
              <a:gd name="connsiteY60" fmla="*/ 419100 h 952500"/>
              <a:gd name="connsiteX61" fmla="*/ 2324100 w 3726180"/>
              <a:gd name="connsiteY61" fmla="*/ 441960 h 952500"/>
              <a:gd name="connsiteX62" fmla="*/ 2362200 w 3726180"/>
              <a:gd name="connsiteY62" fmla="*/ 495300 h 952500"/>
              <a:gd name="connsiteX63" fmla="*/ 2400300 w 3726180"/>
              <a:gd name="connsiteY63" fmla="*/ 548640 h 952500"/>
              <a:gd name="connsiteX64" fmla="*/ 2446020 w 3726180"/>
              <a:gd name="connsiteY64" fmla="*/ 579120 h 952500"/>
              <a:gd name="connsiteX65" fmla="*/ 2545080 w 3726180"/>
              <a:gd name="connsiteY65" fmla="*/ 662940 h 952500"/>
              <a:gd name="connsiteX66" fmla="*/ 2590800 w 3726180"/>
              <a:gd name="connsiteY66" fmla="*/ 693420 h 952500"/>
              <a:gd name="connsiteX67" fmla="*/ 2613660 w 3726180"/>
              <a:gd name="connsiteY67" fmla="*/ 708660 h 952500"/>
              <a:gd name="connsiteX68" fmla="*/ 2667000 w 3726180"/>
              <a:gd name="connsiteY68" fmla="*/ 769620 h 952500"/>
              <a:gd name="connsiteX69" fmla="*/ 2712720 w 3726180"/>
              <a:gd name="connsiteY69" fmla="*/ 800100 h 952500"/>
              <a:gd name="connsiteX70" fmla="*/ 2758440 w 3726180"/>
              <a:gd name="connsiteY70" fmla="*/ 822960 h 952500"/>
              <a:gd name="connsiteX71" fmla="*/ 2819400 w 3726180"/>
              <a:gd name="connsiteY71" fmla="*/ 861060 h 952500"/>
              <a:gd name="connsiteX72" fmla="*/ 2857500 w 3726180"/>
              <a:gd name="connsiteY72" fmla="*/ 868680 h 952500"/>
              <a:gd name="connsiteX73" fmla="*/ 2887980 w 3726180"/>
              <a:gd name="connsiteY73" fmla="*/ 891540 h 952500"/>
              <a:gd name="connsiteX74" fmla="*/ 2941320 w 3726180"/>
              <a:gd name="connsiteY74" fmla="*/ 914400 h 952500"/>
              <a:gd name="connsiteX75" fmla="*/ 2971800 w 3726180"/>
              <a:gd name="connsiteY75" fmla="*/ 929640 h 952500"/>
              <a:gd name="connsiteX76" fmla="*/ 3002280 w 3726180"/>
              <a:gd name="connsiteY76" fmla="*/ 937260 h 952500"/>
              <a:gd name="connsiteX77" fmla="*/ 3063240 w 3726180"/>
              <a:gd name="connsiteY77" fmla="*/ 952500 h 952500"/>
              <a:gd name="connsiteX78" fmla="*/ 3131820 w 3726180"/>
              <a:gd name="connsiteY78" fmla="*/ 944880 h 952500"/>
              <a:gd name="connsiteX79" fmla="*/ 3147060 w 3726180"/>
              <a:gd name="connsiteY79" fmla="*/ 922020 h 952500"/>
              <a:gd name="connsiteX80" fmla="*/ 3169920 w 3726180"/>
              <a:gd name="connsiteY80" fmla="*/ 906780 h 952500"/>
              <a:gd name="connsiteX81" fmla="*/ 3185160 w 3726180"/>
              <a:gd name="connsiteY81" fmla="*/ 883920 h 952500"/>
              <a:gd name="connsiteX82" fmla="*/ 3200400 w 3726180"/>
              <a:gd name="connsiteY82" fmla="*/ 838200 h 952500"/>
              <a:gd name="connsiteX83" fmla="*/ 3253740 w 3726180"/>
              <a:gd name="connsiteY83" fmla="*/ 769620 h 952500"/>
              <a:gd name="connsiteX84" fmla="*/ 3268980 w 3726180"/>
              <a:gd name="connsiteY84" fmla="*/ 746760 h 952500"/>
              <a:gd name="connsiteX85" fmla="*/ 3291840 w 3726180"/>
              <a:gd name="connsiteY85" fmla="*/ 701040 h 952500"/>
              <a:gd name="connsiteX86" fmla="*/ 3299460 w 3726180"/>
              <a:gd name="connsiteY86" fmla="*/ 678180 h 952500"/>
              <a:gd name="connsiteX87" fmla="*/ 3322320 w 3726180"/>
              <a:gd name="connsiteY87" fmla="*/ 662940 h 952500"/>
              <a:gd name="connsiteX88" fmla="*/ 3337560 w 3726180"/>
              <a:gd name="connsiteY88" fmla="*/ 640080 h 952500"/>
              <a:gd name="connsiteX89" fmla="*/ 3406140 w 3726180"/>
              <a:gd name="connsiteY89" fmla="*/ 601980 h 952500"/>
              <a:gd name="connsiteX90" fmla="*/ 3444240 w 3726180"/>
              <a:gd name="connsiteY90" fmla="*/ 594360 h 952500"/>
              <a:gd name="connsiteX91" fmla="*/ 3467100 w 3726180"/>
              <a:gd name="connsiteY91" fmla="*/ 586740 h 952500"/>
              <a:gd name="connsiteX92" fmla="*/ 3505200 w 3726180"/>
              <a:gd name="connsiteY92" fmla="*/ 579120 h 952500"/>
              <a:gd name="connsiteX93" fmla="*/ 3550920 w 3726180"/>
              <a:gd name="connsiteY93" fmla="*/ 563880 h 952500"/>
              <a:gd name="connsiteX94" fmla="*/ 3596640 w 3726180"/>
              <a:gd name="connsiteY94" fmla="*/ 556260 h 952500"/>
              <a:gd name="connsiteX95" fmla="*/ 3672840 w 3726180"/>
              <a:gd name="connsiteY95" fmla="*/ 541020 h 952500"/>
              <a:gd name="connsiteX96" fmla="*/ 3695700 w 3726180"/>
              <a:gd name="connsiteY96" fmla="*/ 533400 h 952500"/>
              <a:gd name="connsiteX97" fmla="*/ 3726180 w 3726180"/>
              <a:gd name="connsiteY97" fmla="*/ 51054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726180" h="952500">
                <a:moveTo>
                  <a:pt x="0" y="396240"/>
                </a:moveTo>
                <a:cubicBezTo>
                  <a:pt x="27216" y="385354"/>
                  <a:pt x="43663" y="379998"/>
                  <a:pt x="68580" y="365760"/>
                </a:cubicBezTo>
                <a:cubicBezTo>
                  <a:pt x="120077" y="336333"/>
                  <a:pt x="63497" y="361951"/>
                  <a:pt x="114300" y="342900"/>
                </a:cubicBezTo>
                <a:cubicBezTo>
                  <a:pt x="114690" y="342754"/>
                  <a:pt x="165947" y="321370"/>
                  <a:pt x="175260" y="320040"/>
                </a:cubicBezTo>
                <a:cubicBezTo>
                  <a:pt x="203033" y="316072"/>
                  <a:pt x="231140" y="314960"/>
                  <a:pt x="259080" y="312420"/>
                </a:cubicBezTo>
                <a:cubicBezTo>
                  <a:pt x="349405" y="294355"/>
                  <a:pt x="255825" y="318100"/>
                  <a:pt x="320040" y="289560"/>
                </a:cubicBezTo>
                <a:cubicBezTo>
                  <a:pt x="351680" y="275498"/>
                  <a:pt x="371265" y="273219"/>
                  <a:pt x="403860" y="266700"/>
                </a:cubicBezTo>
                <a:cubicBezTo>
                  <a:pt x="411480" y="261620"/>
                  <a:pt x="418032" y="254356"/>
                  <a:pt x="426720" y="251460"/>
                </a:cubicBezTo>
                <a:cubicBezTo>
                  <a:pt x="477542" y="234519"/>
                  <a:pt x="562181" y="249119"/>
                  <a:pt x="601980" y="251460"/>
                </a:cubicBezTo>
                <a:cubicBezTo>
                  <a:pt x="614680" y="254000"/>
                  <a:pt x="627515" y="255939"/>
                  <a:pt x="640080" y="259080"/>
                </a:cubicBezTo>
                <a:cubicBezTo>
                  <a:pt x="647872" y="261028"/>
                  <a:pt x="655148" y="264752"/>
                  <a:pt x="662940" y="266700"/>
                </a:cubicBezTo>
                <a:cubicBezTo>
                  <a:pt x="675505" y="269841"/>
                  <a:pt x="688475" y="271179"/>
                  <a:pt x="701040" y="274320"/>
                </a:cubicBezTo>
                <a:cubicBezTo>
                  <a:pt x="708832" y="276268"/>
                  <a:pt x="716024" y="280365"/>
                  <a:pt x="723900" y="281940"/>
                </a:cubicBezTo>
                <a:cubicBezTo>
                  <a:pt x="741512" y="285462"/>
                  <a:pt x="759460" y="287020"/>
                  <a:pt x="777240" y="289560"/>
                </a:cubicBezTo>
                <a:cubicBezTo>
                  <a:pt x="792480" y="294640"/>
                  <a:pt x="811601" y="293441"/>
                  <a:pt x="822960" y="304800"/>
                </a:cubicBezTo>
                <a:cubicBezTo>
                  <a:pt x="838200" y="320040"/>
                  <a:pt x="857591" y="332039"/>
                  <a:pt x="868680" y="350520"/>
                </a:cubicBezTo>
                <a:cubicBezTo>
                  <a:pt x="871867" y="355831"/>
                  <a:pt x="898403" y="401428"/>
                  <a:pt x="906780" y="411480"/>
                </a:cubicBezTo>
                <a:cubicBezTo>
                  <a:pt x="913679" y="419759"/>
                  <a:pt x="922544" y="426230"/>
                  <a:pt x="929640" y="434340"/>
                </a:cubicBezTo>
                <a:cubicBezTo>
                  <a:pt x="940350" y="446580"/>
                  <a:pt x="950362" y="459429"/>
                  <a:pt x="960120" y="472440"/>
                </a:cubicBezTo>
                <a:cubicBezTo>
                  <a:pt x="965615" y="479766"/>
                  <a:pt x="969276" y="488455"/>
                  <a:pt x="975360" y="495300"/>
                </a:cubicBezTo>
                <a:cubicBezTo>
                  <a:pt x="989679" y="511409"/>
                  <a:pt x="1009125" y="523087"/>
                  <a:pt x="1021080" y="541020"/>
                </a:cubicBezTo>
                <a:cubicBezTo>
                  <a:pt x="1042621" y="573331"/>
                  <a:pt x="1028129" y="559784"/>
                  <a:pt x="1066800" y="579120"/>
                </a:cubicBezTo>
                <a:cubicBezTo>
                  <a:pt x="1071880" y="586740"/>
                  <a:pt x="1074889" y="596259"/>
                  <a:pt x="1082040" y="601980"/>
                </a:cubicBezTo>
                <a:cubicBezTo>
                  <a:pt x="1087673" y="606486"/>
                  <a:pt x="1132523" y="616030"/>
                  <a:pt x="1135380" y="617220"/>
                </a:cubicBezTo>
                <a:cubicBezTo>
                  <a:pt x="1156351" y="625958"/>
                  <a:pt x="1177437" y="635098"/>
                  <a:pt x="1196340" y="647700"/>
                </a:cubicBezTo>
                <a:cubicBezTo>
                  <a:pt x="1203960" y="652780"/>
                  <a:pt x="1211009" y="658844"/>
                  <a:pt x="1219200" y="662940"/>
                </a:cubicBezTo>
                <a:cubicBezTo>
                  <a:pt x="1231434" y="669057"/>
                  <a:pt x="1244801" y="672625"/>
                  <a:pt x="1257300" y="678180"/>
                </a:cubicBezTo>
                <a:cubicBezTo>
                  <a:pt x="1308532" y="700950"/>
                  <a:pt x="1266264" y="688041"/>
                  <a:pt x="1318260" y="701040"/>
                </a:cubicBezTo>
                <a:cubicBezTo>
                  <a:pt x="1333500" y="698500"/>
                  <a:pt x="1351323" y="702280"/>
                  <a:pt x="1363980" y="693420"/>
                </a:cubicBezTo>
                <a:cubicBezTo>
                  <a:pt x="1389974" y="675224"/>
                  <a:pt x="1396674" y="635652"/>
                  <a:pt x="1409700" y="609600"/>
                </a:cubicBezTo>
                <a:cubicBezTo>
                  <a:pt x="1413796" y="601409"/>
                  <a:pt x="1419860" y="594360"/>
                  <a:pt x="1424940" y="586740"/>
                </a:cubicBezTo>
                <a:cubicBezTo>
                  <a:pt x="1428692" y="564230"/>
                  <a:pt x="1432602" y="533274"/>
                  <a:pt x="1440180" y="510540"/>
                </a:cubicBezTo>
                <a:cubicBezTo>
                  <a:pt x="1444505" y="497564"/>
                  <a:pt x="1450746" y="485295"/>
                  <a:pt x="1455420" y="472440"/>
                </a:cubicBezTo>
                <a:cubicBezTo>
                  <a:pt x="1460910" y="457343"/>
                  <a:pt x="1464694" y="441635"/>
                  <a:pt x="1470660" y="426720"/>
                </a:cubicBezTo>
                <a:cubicBezTo>
                  <a:pt x="1475740" y="414020"/>
                  <a:pt x="1481226" y="401475"/>
                  <a:pt x="1485900" y="388620"/>
                </a:cubicBezTo>
                <a:cubicBezTo>
                  <a:pt x="1491390" y="373523"/>
                  <a:pt x="1497244" y="358485"/>
                  <a:pt x="1501140" y="342900"/>
                </a:cubicBezTo>
                <a:cubicBezTo>
                  <a:pt x="1503680" y="332740"/>
                  <a:pt x="1505448" y="322355"/>
                  <a:pt x="1508760" y="312420"/>
                </a:cubicBezTo>
                <a:cubicBezTo>
                  <a:pt x="1526483" y="259250"/>
                  <a:pt x="1519324" y="290311"/>
                  <a:pt x="1539240" y="243840"/>
                </a:cubicBezTo>
                <a:cubicBezTo>
                  <a:pt x="1542404" y="236457"/>
                  <a:pt x="1543268" y="228164"/>
                  <a:pt x="1546860" y="220980"/>
                </a:cubicBezTo>
                <a:cubicBezTo>
                  <a:pt x="1551602" y="211497"/>
                  <a:pt x="1580933" y="172242"/>
                  <a:pt x="1584960" y="167640"/>
                </a:cubicBezTo>
                <a:cubicBezTo>
                  <a:pt x="1594422" y="156827"/>
                  <a:pt x="1605978" y="147973"/>
                  <a:pt x="1615440" y="137160"/>
                </a:cubicBezTo>
                <a:cubicBezTo>
                  <a:pt x="1655137" y="91792"/>
                  <a:pt x="1619554" y="119177"/>
                  <a:pt x="1661160" y="91440"/>
                </a:cubicBezTo>
                <a:cubicBezTo>
                  <a:pt x="1690815" y="46957"/>
                  <a:pt x="1657674" y="85563"/>
                  <a:pt x="1706880" y="60960"/>
                </a:cubicBezTo>
                <a:cubicBezTo>
                  <a:pt x="1718239" y="55280"/>
                  <a:pt x="1726390" y="44499"/>
                  <a:pt x="1737360" y="38100"/>
                </a:cubicBezTo>
                <a:cubicBezTo>
                  <a:pt x="1790105" y="7332"/>
                  <a:pt x="1784385" y="11104"/>
                  <a:pt x="1828800" y="0"/>
                </a:cubicBezTo>
                <a:cubicBezTo>
                  <a:pt x="1856740" y="2540"/>
                  <a:pt x="1884811" y="3912"/>
                  <a:pt x="1912620" y="7620"/>
                </a:cubicBezTo>
                <a:cubicBezTo>
                  <a:pt x="1923001" y="9004"/>
                  <a:pt x="1934007" y="10044"/>
                  <a:pt x="1943100" y="15240"/>
                </a:cubicBezTo>
                <a:cubicBezTo>
                  <a:pt x="1952456" y="20587"/>
                  <a:pt x="1957850" y="31004"/>
                  <a:pt x="1965960" y="38100"/>
                </a:cubicBezTo>
                <a:cubicBezTo>
                  <a:pt x="1978200" y="48810"/>
                  <a:pt x="1990736" y="59253"/>
                  <a:pt x="2004060" y="68580"/>
                </a:cubicBezTo>
                <a:cubicBezTo>
                  <a:pt x="2016193" y="77073"/>
                  <a:pt x="2029601" y="83590"/>
                  <a:pt x="2042160" y="91440"/>
                </a:cubicBezTo>
                <a:cubicBezTo>
                  <a:pt x="2049926" y="96294"/>
                  <a:pt x="2058544" y="100204"/>
                  <a:pt x="2065020" y="106680"/>
                </a:cubicBezTo>
                <a:cubicBezTo>
                  <a:pt x="2155629" y="197289"/>
                  <a:pt x="2029988" y="90780"/>
                  <a:pt x="2133600" y="182880"/>
                </a:cubicBezTo>
                <a:cubicBezTo>
                  <a:pt x="2143092" y="191317"/>
                  <a:pt x="2153746" y="198358"/>
                  <a:pt x="2164080" y="205740"/>
                </a:cubicBezTo>
                <a:cubicBezTo>
                  <a:pt x="2171532" y="211063"/>
                  <a:pt x="2179987" y="215020"/>
                  <a:pt x="2186940" y="220980"/>
                </a:cubicBezTo>
                <a:cubicBezTo>
                  <a:pt x="2197849" y="230331"/>
                  <a:pt x="2208069" y="240551"/>
                  <a:pt x="2217420" y="251460"/>
                </a:cubicBezTo>
                <a:cubicBezTo>
                  <a:pt x="2223380" y="258413"/>
                  <a:pt x="2226184" y="267844"/>
                  <a:pt x="2232660" y="274320"/>
                </a:cubicBezTo>
                <a:cubicBezTo>
                  <a:pt x="2239136" y="280796"/>
                  <a:pt x="2247900" y="284480"/>
                  <a:pt x="2255520" y="289560"/>
                </a:cubicBezTo>
                <a:cubicBezTo>
                  <a:pt x="2274673" y="347019"/>
                  <a:pt x="2248837" y="276194"/>
                  <a:pt x="2278380" y="335280"/>
                </a:cubicBezTo>
                <a:cubicBezTo>
                  <a:pt x="2281972" y="342464"/>
                  <a:pt x="2282408" y="350956"/>
                  <a:pt x="2286000" y="358140"/>
                </a:cubicBezTo>
                <a:cubicBezTo>
                  <a:pt x="2290096" y="366331"/>
                  <a:pt x="2297144" y="372809"/>
                  <a:pt x="2301240" y="381000"/>
                </a:cubicBezTo>
                <a:cubicBezTo>
                  <a:pt x="2307357" y="393234"/>
                  <a:pt x="2311677" y="406293"/>
                  <a:pt x="2316480" y="419100"/>
                </a:cubicBezTo>
                <a:cubicBezTo>
                  <a:pt x="2319300" y="426621"/>
                  <a:pt x="2320508" y="434776"/>
                  <a:pt x="2324100" y="441960"/>
                </a:cubicBezTo>
                <a:cubicBezTo>
                  <a:pt x="2329671" y="453102"/>
                  <a:pt x="2357023" y="488397"/>
                  <a:pt x="2362200" y="495300"/>
                </a:cubicBezTo>
                <a:cubicBezTo>
                  <a:pt x="2372526" y="526278"/>
                  <a:pt x="2367428" y="522342"/>
                  <a:pt x="2400300" y="548640"/>
                </a:cubicBezTo>
                <a:cubicBezTo>
                  <a:pt x="2414603" y="560082"/>
                  <a:pt x="2433068" y="566168"/>
                  <a:pt x="2446020" y="579120"/>
                </a:cubicBezTo>
                <a:cubicBezTo>
                  <a:pt x="2480668" y="613768"/>
                  <a:pt x="2494311" y="629094"/>
                  <a:pt x="2545080" y="662940"/>
                </a:cubicBezTo>
                <a:lnTo>
                  <a:pt x="2590800" y="693420"/>
                </a:lnTo>
                <a:lnTo>
                  <a:pt x="2613660" y="708660"/>
                </a:lnTo>
                <a:cubicBezTo>
                  <a:pt x="2632802" y="737372"/>
                  <a:pt x="2634311" y="742875"/>
                  <a:pt x="2667000" y="769620"/>
                </a:cubicBezTo>
                <a:cubicBezTo>
                  <a:pt x="2681176" y="781219"/>
                  <a:pt x="2697480" y="789940"/>
                  <a:pt x="2712720" y="800100"/>
                </a:cubicBezTo>
                <a:cubicBezTo>
                  <a:pt x="2742263" y="819795"/>
                  <a:pt x="2726892" y="812444"/>
                  <a:pt x="2758440" y="822960"/>
                </a:cubicBezTo>
                <a:cubicBezTo>
                  <a:pt x="2779296" y="838602"/>
                  <a:pt x="2794296" y="852692"/>
                  <a:pt x="2819400" y="861060"/>
                </a:cubicBezTo>
                <a:cubicBezTo>
                  <a:pt x="2831687" y="865156"/>
                  <a:pt x="2844800" y="866140"/>
                  <a:pt x="2857500" y="868680"/>
                </a:cubicBezTo>
                <a:cubicBezTo>
                  <a:pt x="2867660" y="876300"/>
                  <a:pt x="2877210" y="884809"/>
                  <a:pt x="2887980" y="891540"/>
                </a:cubicBezTo>
                <a:cubicBezTo>
                  <a:pt x="2924740" y="914515"/>
                  <a:pt x="2908323" y="900259"/>
                  <a:pt x="2941320" y="914400"/>
                </a:cubicBezTo>
                <a:cubicBezTo>
                  <a:pt x="2951761" y="918875"/>
                  <a:pt x="2961164" y="925652"/>
                  <a:pt x="2971800" y="929640"/>
                </a:cubicBezTo>
                <a:cubicBezTo>
                  <a:pt x="2981606" y="933317"/>
                  <a:pt x="2992210" y="934383"/>
                  <a:pt x="3002280" y="937260"/>
                </a:cubicBezTo>
                <a:cubicBezTo>
                  <a:pt x="3056953" y="952881"/>
                  <a:pt x="2985779" y="937008"/>
                  <a:pt x="3063240" y="952500"/>
                </a:cubicBezTo>
                <a:cubicBezTo>
                  <a:pt x="3086100" y="949960"/>
                  <a:pt x="3110204" y="952740"/>
                  <a:pt x="3131820" y="944880"/>
                </a:cubicBezTo>
                <a:cubicBezTo>
                  <a:pt x="3140427" y="941750"/>
                  <a:pt x="3140584" y="928496"/>
                  <a:pt x="3147060" y="922020"/>
                </a:cubicBezTo>
                <a:cubicBezTo>
                  <a:pt x="3153536" y="915544"/>
                  <a:pt x="3162300" y="911860"/>
                  <a:pt x="3169920" y="906780"/>
                </a:cubicBezTo>
                <a:cubicBezTo>
                  <a:pt x="3175000" y="899160"/>
                  <a:pt x="3181441" y="892289"/>
                  <a:pt x="3185160" y="883920"/>
                </a:cubicBezTo>
                <a:cubicBezTo>
                  <a:pt x="3191684" y="869240"/>
                  <a:pt x="3189041" y="849559"/>
                  <a:pt x="3200400" y="838200"/>
                </a:cubicBezTo>
                <a:cubicBezTo>
                  <a:pt x="3236212" y="802388"/>
                  <a:pt x="3217282" y="824306"/>
                  <a:pt x="3253740" y="769620"/>
                </a:cubicBezTo>
                <a:cubicBezTo>
                  <a:pt x="3258820" y="762000"/>
                  <a:pt x="3266084" y="755448"/>
                  <a:pt x="3268980" y="746760"/>
                </a:cubicBezTo>
                <a:cubicBezTo>
                  <a:pt x="3288133" y="689301"/>
                  <a:pt x="3262297" y="760126"/>
                  <a:pt x="3291840" y="701040"/>
                </a:cubicBezTo>
                <a:cubicBezTo>
                  <a:pt x="3295432" y="693856"/>
                  <a:pt x="3294442" y="684452"/>
                  <a:pt x="3299460" y="678180"/>
                </a:cubicBezTo>
                <a:cubicBezTo>
                  <a:pt x="3305181" y="671029"/>
                  <a:pt x="3314700" y="668020"/>
                  <a:pt x="3322320" y="662940"/>
                </a:cubicBezTo>
                <a:cubicBezTo>
                  <a:pt x="3327400" y="655320"/>
                  <a:pt x="3330668" y="646111"/>
                  <a:pt x="3337560" y="640080"/>
                </a:cubicBezTo>
                <a:cubicBezTo>
                  <a:pt x="3360262" y="620216"/>
                  <a:pt x="3378929" y="608783"/>
                  <a:pt x="3406140" y="601980"/>
                </a:cubicBezTo>
                <a:cubicBezTo>
                  <a:pt x="3418705" y="598839"/>
                  <a:pt x="3431675" y="597501"/>
                  <a:pt x="3444240" y="594360"/>
                </a:cubicBezTo>
                <a:cubicBezTo>
                  <a:pt x="3452032" y="592412"/>
                  <a:pt x="3459308" y="588688"/>
                  <a:pt x="3467100" y="586740"/>
                </a:cubicBezTo>
                <a:cubicBezTo>
                  <a:pt x="3479665" y="583599"/>
                  <a:pt x="3492705" y="582528"/>
                  <a:pt x="3505200" y="579120"/>
                </a:cubicBezTo>
                <a:cubicBezTo>
                  <a:pt x="3520698" y="574893"/>
                  <a:pt x="3535074" y="566521"/>
                  <a:pt x="3550920" y="563880"/>
                </a:cubicBezTo>
                <a:cubicBezTo>
                  <a:pt x="3566160" y="561340"/>
                  <a:pt x="3581454" y="559107"/>
                  <a:pt x="3596640" y="556260"/>
                </a:cubicBezTo>
                <a:cubicBezTo>
                  <a:pt x="3622099" y="551486"/>
                  <a:pt x="3648266" y="549211"/>
                  <a:pt x="3672840" y="541020"/>
                </a:cubicBezTo>
                <a:cubicBezTo>
                  <a:pt x="3680460" y="538480"/>
                  <a:pt x="3688516" y="536992"/>
                  <a:pt x="3695700" y="533400"/>
                </a:cubicBezTo>
                <a:cubicBezTo>
                  <a:pt x="3712933" y="524784"/>
                  <a:pt x="3715464" y="521256"/>
                  <a:pt x="3726180" y="510540"/>
                </a:cubicBezTo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2053BEE-D92C-4AA3-BC71-64350120C6B0}"/>
              </a:ext>
            </a:extLst>
          </p:cNvPr>
          <p:cNvSpPr/>
          <p:nvPr/>
        </p:nvSpPr>
        <p:spPr>
          <a:xfrm>
            <a:off x="1097280" y="5189220"/>
            <a:ext cx="3733800" cy="693420"/>
          </a:xfrm>
          <a:custGeom>
            <a:avLst/>
            <a:gdLst>
              <a:gd name="connsiteX0" fmla="*/ 0 w 3733800"/>
              <a:gd name="connsiteY0" fmla="*/ 160020 h 693420"/>
              <a:gd name="connsiteX1" fmla="*/ 76200 w 3733800"/>
              <a:gd name="connsiteY1" fmla="*/ 152400 h 693420"/>
              <a:gd name="connsiteX2" fmla="*/ 99060 w 3733800"/>
              <a:gd name="connsiteY2" fmla="*/ 144780 h 693420"/>
              <a:gd name="connsiteX3" fmla="*/ 129540 w 3733800"/>
              <a:gd name="connsiteY3" fmla="*/ 137160 h 693420"/>
              <a:gd name="connsiteX4" fmla="*/ 198120 w 3733800"/>
              <a:gd name="connsiteY4" fmla="*/ 106680 h 693420"/>
              <a:gd name="connsiteX5" fmla="*/ 220980 w 3733800"/>
              <a:gd name="connsiteY5" fmla="*/ 99060 h 693420"/>
              <a:gd name="connsiteX6" fmla="*/ 266700 w 3733800"/>
              <a:gd name="connsiteY6" fmla="*/ 68580 h 693420"/>
              <a:gd name="connsiteX7" fmla="*/ 289560 w 3733800"/>
              <a:gd name="connsiteY7" fmla="*/ 53340 h 693420"/>
              <a:gd name="connsiteX8" fmla="*/ 312420 w 3733800"/>
              <a:gd name="connsiteY8" fmla="*/ 45720 h 693420"/>
              <a:gd name="connsiteX9" fmla="*/ 335280 w 3733800"/>
              <a:gd name="connsiteY9" fmla="*/ 30480 h 693420"/>
              <a:gd name="connsiteX10" fmla="*/ 426720 w 3733800"/>
              <a:gd name="connsiteY10" fmla="*/ 7620 h 693420"/>
              <a:gd name="connsiteX11" fmla="*/ 464820 w 3733800"/>
              <a:gd name="connsiteY11" fmla="*/ 0 h 693420"/>
              <a:gd name="connsiteX12" fmla="*/ 579120 w 3733800"/>
              <a:gd name="connsiteY12" fmla="*/ 22860 h 693420"/>
              <a:gd name="connsiteX13" fmla="*/ 594360 w 3733800"/>
              <a:gd name="connsiteY13" fmla="*/ 45720 h 693420"/>
              <a:gd name="connsiteX14" fmla="*/ 640080 w 3733800"/>
              <a:gd name="connsiteY14" fmla="*/ 76200 h 693420"/>
              <a:gd name="connsiteX15" fmla="*/ 678180 w 3733800"/>
              <a:gd name="connsiteY15" fmla="*/ 114300 h 693420"/>
              <a:gd name="connsiteX16" fmla="*/ 716280 w 3733800"/>
              <a:gd name="connsiteY16" fmla="*/ 152400 h 693420"/>
              <a:gd name="connsiteX17" fmla="*/ 754380 w 3733800"/>
              <a:gd name="connsiteY17" fmla="*/ 190500 h 693420"/>
              <a:gd name="connsiteX18" fmla="*/ 769620 w 3733800"/>
              <a:gd name="connsiteY18" fmla="*/ 213360 h 693420"/>
              <a:gd name="connsiteX19" fmla="*/ 792480 w 3733800"/>
              <a:gd name="connsiteY19" fmla="*/ 236220 h 693420"/>
              <a:gd name="connsiteX20" fmla="*/ 838200 w 3733800"/>
              <a:gd name="connsiteY20" fmla="*/ 312420 h 693420"/>
              <a:gd name="connsiteX21" fmla="*/ 853440 w 3733800"/>
              <a:gd name="connsiteY21" fmla="*/ 350520 h 693420"/>
              <a:gd name="connsiteX22" fmla="*/ 876300 w 3733800"/>
              <a:gd name="connsiteY22" fmla="*/ 365760 h 693420"/>
              <a:gd name="connsiteX23" fmla="*/ 922020 w 3733800"/>
              <a:gd name="connsiteY23" fmla="*/ 411480 h 693420"/>
              <a:gd name="connsiteX24" fmla="*/ 952500 w 3733800"/>
              <a:gd name="connsiteY24" fmla="*/ 426720 h 693420"/>
              <a:gd name="connsiteX25" fmla="*/ 975360 w 3733800"/>
              <a:gd name="connsiteY25" fmla="*/ 441960 h 693420"/>
              <a:gd name="connsiteX26" fmla="*/ 1036320 w 3733800"/>
              <a:gd name="connsiteY26" fmla="*/ 457200 h 693420"/>
              <a:gd name="connsiteX27" fmla="*/ 1082040 w 3733800"/>
              <a:gd name="connsiteY27" fmla="*/ 480060 h 693420"/>
              <a:gd name="connsiteX28" fmla="*/ 1112520 w 3733800"/>
              <a:gd name="connsiteY28" fmla="*/ 495300 h 693420"/>
              <a:gd name="connsiteX29" fmla="*/ 1143000 w 3733800"/>
              <a:gd name="connsiteY29" fmla="*/ 502920 h 693420"/>
              <a:gd name="connsiteX30" fmla="*/ 1173480 w 3733800"/>
              <a:gd name="connsiteY30" fmla="*/ 518160 h 693420"/>
              <a:gd name="connsiteX31" fmla="*/ 1257300 w 3733800"/>
              <a:gd name="connsiteY31" fmla="*/ 541020 h 693420"/>
              <a:gd name="connsiteX32" fmla="*/ 1341120 w 3733800"/>
              <a:gd name="connsiteY32" fmla="*/ 571500 h 693420"/>
              <a:gd name="connsiteX33" fmla="*/ 1386840 w 3733800"/>
              <a:gd name="connsiteY33" fmla="*/ 586740 h 693420"/>
              <a:gd name="connsiteX34" fmla="*/ 1447800 w 3733800"/>
              <a:gd name="connsiteY34" fmla="*/ 617220 h 693420"/>
              <a:gd name="connsiteX35" fmla="*/ 1516380 w 3733800"/>
              <a:gd name="connsiteY35" fmla="*/ 647700 h 693420"/>
              <a:gd name="connsiteX36" fmla="*/ 1737360 w 3733800"/>
              <a:gd name="connsiteY36" fmla="*/ 655320 h 693420"/>
              <a:gd name="connsiteX37" fmla="*/ 1866900 w 3733800"/>
              <a:gd name="connsiteY37" fmla="*/ 647700 h 693420"/>
              <a:gd name="connsiteX38" fmla="*/ 1897380 w 3733800"/>
              <a:gd name="connsiteY38" fmla="*/ 640080 h 693420"/>
              <a:gd name="connsiteX39" fmla="*/ 2103120 w 3733800"/>
              <a:gd name="connsiteY39" fmla="*/ 647700 h 693420"/>
              <a:gd name="connsiteX40" fmla="*/ 2148840 w 3733800"/>
              <a:gd name="connsiteY40" fmla="*/ 655320 h 693420"/>
              <a:gd name="connsiteX41" fmla="*/ 2194560 w 3733800"/>
              <a:gd name="connsiteY41" fmla="*/ 670560 h 693420"/>
              <a:gd name="connsiteX42" fmla="*/ 2217420 w 3733800"/>
              <a:gd name="connsiteY42" fmla="*/ 678180 h 693420"/>
              <a:gd name="connsiteX43" fmla="*/ 2286000 w 3733800"/>
              <a:gd name="connsiteY43" fmla="*/ 693420 h 693420"/>
              <a:gd name="connsiteX44" fmla="*/ 2377440 w 3733800"/>
              <a:gd name="connsiteY44" fmla="*/ 685800 h 693420"/>
              <a:gd name="connsiteX45" fmla="*/ 2423160 w 3733800"/>
              <a:gd name="connsiteY45" fmla="*/ 662940 h 693420"/>
              <a:gd name="connsiteX46" fmla="*/ 2453640 w 3733800"/>
              <a:gd name="connsiteY46" fmla="*/ 655320 h 693420"/>
              <a:gd name="connsiteX47" fmla="*/ 2476500 w 3733800"/>
              <a:gd name="connsiteY47" fmla="*/ 640080 h 693420"/>
              <a:gd name="connsiteX48" fmla="*/ 2522220 w 3733800"/>
              <a:gd name="connsiteY48" fmla="*/ 624840 h 693420"/>
              <a:gd name="connsiteX49" fmla="*/ 2567940 w 3733800"/>
              <a:gd name="connsiteY49" fmla="*/ 601980 h 693420"/>
              <a:gd name="connsiteX50" fmla="*/ 2598420 w 3733800"/>
              <a:gd name="connsiteY50" fmla="*/ 586740 h 693420"/>
              <a:gd name="connsiteX51" fmla="*/ 2628900 w 3733800"/>
              <a:gd name="connsiteY51" fmla="*/ 579120 h 693420"/>
              <a:gd name="connsiteX52" fmla="*/ 2674620 w 3733800"/>
              <a:gd name="connsiteY52" fmla="*/ 563880 h 693420"/>
              <a:gd name="connsiteX53" fmla="*/ 2727960 w 3733800"/>
              <a:gd name="connsiteY53" fmla="*/ 533400 h 693420"/>
              <a:gd name="connsiteX54" fmla="*/ 2750820 w 3733800"/>
              <a:gd name="connsiteY54" fmla="*/ 518160 h 693420"/>
              <a:gd name="connsiteX55" fmla="*/ 2842260 w 3733800"/>
              <a:gd name="connsiteY55" fmla="*/ 480060 h 693420"/>
              <a:gd name="connsiteX56" fmla="*/ 2910840 w 3733800"/>
              <a:gd name="connsiteY56" fmla="*/ 464820 h 693420"/>
              <a:gd name="connsiteX57" fmla="*/ 2956560 w 3733800"/>
              <a:gd name="connsiteY57" fmla="*/ 449580 h 693420"/>
              <a:gd name="connsiteX58" fmla="*/ 2979420 w 3733800"/>
              <a:gd name="connsiteY58" fmla="*/ 434340 h 693420"/>
              <a:gd name="connsiteX59" fmla="*/ 3032760 w 3733800"/>
              <a:gd name="connsiteY59" fmla="*/ 403860 h 693420"/>
              <a:gd name="connsiteX60" fmla="*/ 3337560 w 3733800"/>
              <a:gd name="connsiteY60" fmla="*/ 396240 h 693420"/>
              <a:gd name="connsiteX61" fmla="*/ 3406140 w 3733800"/>
              <a:gd name="connsiteY61" fmla="*/ 403860 h 693420"/>
              <a:gd name="connsiteX62" fmla="*/ 3467100 w 3733800"/>
              <a:gd name="connsiteY62" fmla="*/ 411480 h 693420"/>
              <a:gd name="connsiteX63" fmla="*/ 3550920 w 3733800"/>
              <a:gd name="connsiteY63" fmla="*/ 403860 h 693420"/>
              <a:gd name="connsiteX64" fmla="*/ 3573780 w 3733800"/>
              <a:gd name="connsiteY64" fmla="*/ 388620 h 693420"/>
              <a:gd name="connsiteX65" fmla="*/ 3596640 w 3733800"/>
              <a:gd name="connsiteY65" fmla="*/ 381000 h 693420"/>
              <a:gd name="connsiteX66" fmla="*/ 3611880 w 3733800"/>
              <a:gd name="connsiteY66" fmla="*/ 358140 h 693420"/>
              <a:gd name="connsiteX67" fmla="*/ 3634740 w 3733800"/>
              <a:gd name="connsiteY67" fmla="*/ 350520 h 693420"/>
              <a:gd name="connsiteX68" fmla="*/ 3657600 w 3733800"/>
              <a:gd name="connsiteY68" fmla="*/ 335280 h 693420"/>
              <a:gd name="connsiteX69" fmla="*/ 3695700 w 3733800"/>
              <a:gd name="connsiteY69" fmla="*/ 327660 h 693420"/>
              <a:gd name="connsiteX70" fmla="*/ 3733800 w 3733800"/>
              <a:gd name="connsiteY70" fmla="*/ 3200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33800" h="693420">
                <a:moveTo>
                  <a:pt x="0" y="160020"/>
                </a:moveTo>
                <a:cubicBezTo>
                  <a:pt x="25400" y="157480"/>
                  <a:pt x="50970" y="156282"/>
                  <a:pt x="76200" y="152400"/>
                </a:cubicBezTo>
                <a:cubicBezTo>
                  <a:pt x="84139" y="151179"/>
                  <a:pt x="91337" y="146987"/>
                  <a:pt x="99060" y="144780"/>
                </a:cubicBezTo>
                <a:cubicBezTo>
                  <a:pt x="109130" y="141903"/>
                  <a:pt x="119380" y="139700"/>
                  <a:pt x="129540" y="137160"/>
                </a:cubicBezTo>
                <a:cubicBezTo>
                  <a:pt x="165766" y="113009"/>
                  <a:pt x="143712" y="124816"/>
                  <a:pt x="198120" y="106680"/>
                </a:cubicBezTo>
                <a:cubicBezTo>
                  <a:pt x="205740" y="104140"/>
                  <a:pt x="214297" y="103515"/>
                  <a:pt x="220980" y="99060"/>
                </a:cubicBezTo>
                <a:lnTo>
                  <a:pt x="266700" y="68580"/>
                </a:lnTo>
                <a:cubicBezTo>
                  <a:pt x="274320" y="63500"/>
                  <a:pt x="280872" y="56236"/>
                  <a:pt x="289560" y="53340"/>
                </a:cubicBezTo>
                <a:cubicBezTo>
                  <a:pt x="297180" y="50800"/>
                  <a:pt x="305236" y="49312"/>
                  <a:pt x="312420" y="45720"/>
                </a:cubicBezTo>
                <a:cubicBezTo>
                  <a:pt x="320611" y="41624"/>
                  <a:pt x="326911" y="34199"/>
                  <a:pt x="335280" y="30480"/>
                </a:cubicBezTo>
                <a:cubicBezTo>
                  <a:pt x="373806" y="13357"/>
                  <a:pt x="386170" y="14993"/>
                  <a:pt x="426720" y="7620"/>
                </a:cubicBezTo>
                <a:cubicBezTo>
                  <a:pt x="439463" y="5303"/>
                  <a:pt x="452120" y="2540"/>
                  <a:pt x="464820" y="0"/>
                </a:cubicBezTo>
                <a:cubicBezTo>
                  <a:pt x="506718" y="3491"/>
                  <a:pt x="548378" y="-7882"/>
                  <a:pt x="579120" y="22860"/>
                </a:cubicBezTo>
                <a:cubicBezTo>
                  <a:pt x="585596" y="29336"/>
                  <a:pt x="587468" y="39689"/>
                  <a:pt x="594360" y="45720"/>
                </a:cubicBezTo>
                <a:cubicBezTo>
                  <a:pt x="608144" y="57781"/>
                  <a:pt x="640080" y="76200"/>
                  <a:pt x="640080" y="76200"/>
                </a:cubicBezTo>
                <a:cubicBezTo>
                  <a:pt x="680720" y="137160"/>
                  <a:pt x="627380" y="63500"/>
                  <a:pt x="678180" y="114300"/>
                </a:cubicBezTo>
                <a:cubicBezTo>
                  <a:pt x="728980" y="165100"/>
                  <a:pt x="655320" y="111760"/>
                  <a:pt x="716280" y="152400"/>
                </a:cubicBezTo>
                <a:cubicBezTo>
                  <a:pt x="756920" y="213360"/>
                  <a:pt x="703580" y="139700"/>
                  <a:pt x="754380" y="190500"/>
                </a:cubicBezTo>
                <a:cubicBezTo>
                  <a:pt x="760856" y="196976"/>
                  <a:pt x="763757" y="206325"/>
                  <a:pt x="769620" y="213360"/>
                </a:cubicBezTo>
                <a:cubicBezTo>
                  <a:pt x="776519" y="221639"/>
                  <a:pt x="785864" y="227714"/>
                  <a:pt x="792480" y="236220"/>
                </a:cubicBezTo>
                <a:cubicBezTo>
                  <a:pt x="811292" y="260407"/>
                  <a:pt x="825913" y="284773"/>
                  <a:pt x="838200" y="312420"/>
                </a:cubicBezTo>
                <a:cubicBezTo>
                  <a:pt x="843755" y="324919"/>
                  <a:pt x="845490" y="339389"/>
                  <a:pt x="853440" y="350520"/>
                </a:cubicBezTo>
                <a:cubicBezTo>
                  <a:pt x="858763" y="357972"/>
                  <a:pt x="869455" y="359676"/>
                  <a:pt x="876300" y="365760"/>
                </a:cubicBezTo>
                <a:cubicBezTo>
                  <a:pt x="892409" y="380079"/>
                  <a:pt x="902743" y="401841"/>
                  <a:pt x="922020" y="411480"/>
                </a:cubicBezTo>
                <a:cubicBezTo>
                  <a:pt x="932180" y="416560"/>
                  <a:pt x="942637" y="421084"/>
                  <a:pt x="952500" y="426720"/>
                </a:cubicBezTo>
                <a:cubicBezTo>
                  <a:pt x="960451" y="431264"/>
                  <a:pt x="966753" y="438830"/>
                  <a:pt x="975360" y="441960"/>
                </a:cubicBezTo>
                <a:cubicBezTo>
                  <a:pt x="995044" y="449118"/>
                  <a:pt x="1036320" y="457200"/>
                  <a:pt x="1036320" y="457200"/>
                </a:cubicBezTo>
                <a:cubicBezTo>
                  <a:pt x="1080251" y="486488"/>
                  <a:pt x="1037873" y="461131"/>
                  <a:pt x="1082040" y="480060"/>
                </a:cubicBezTo>
                <a:cubicBezTo>
                  <a:pt x="1092481" y="484535"/>
                  <a:pt x="1101884" y="491312"/>
                  <a:pt x="1112520" y="495300"/>
                </a:cubicBezTo>
                <a:cubicBezTo>
                  <a:pt x="1122326" y="498977"/>
                  <a:pt x="1133194" y="499243"/>
                  <a:pt x="1143000" y="502920"/>
                </a:cubicBezTo>
                <a:cubicBezTo>
                  <a:pt x="1153636" y="506908"/>
                  <a:pt x="1162933" y="513941"/>
                  <a:pt x="1173480" y="518160"/>
                </a:cubicBezTo>
                <a:cubicBezTo>
                  <a:pt x="1239271" y="544477"/>
                  <a:pt x="1197172" y="524621"/>
                  <a:pt x="1257300" y="541020"/>
                </a:cubicBezTo>
                <a:cubicBezTo>
                  <a:pt x="1301771" y="553148"/>
                  <a:pt x="1300217" y="556626"/>
                  <a:pt x="1341120" y="571500"/>
                </a:cubicBezTo>
                <a:cubicBezTo>
                  <a:pt x="1356217" y="576990"/>
                  <a:pt x="1386840" y="586740"/>
                  <a:pt x="1386840" y="586740"/>
                </a:cubicBezTo>
                <a:cubicBezTo>
                  <a:pt x="1426957" y="626857"/>
                  <a:pt x="1389400" y="597753"/>
                  <a:pt x="1447800" y="617220"/>
                </a:cubicBezTo>
                <a:cubicBezTo>
                  <a:pt x="1468172" y="624011"/>
                  <a:pt x="1494636" y="645781"/>
                  <a:pt x="1516380" y="647700"/>
                </a:cubicBezTo>
                <a:cubicBezTo>
                  <a:pt x="1589799" y="654178"/>
                  <a:pt x="1663700" y="652780"/>
                  <a:pt x="1737360" y="655320"/>
                </a:cubicBezTo>
                <a:cubicBezTo>
                  <a:pt x="1780540" y="652780"/>
                  <a:pt x="1823840" y="651801"/>
                  <a:pt x="1866900" y="647700"/>
                </a:cubicBezTo>
                <a:cubicBezTo>
                  <a:pt x="1877326" y="646707"/>
                  <a:pt x="1886907" y="640080"/>
                  <a:pt x="1897380" y="640080"/>
                </a:cubicBezTo>
                <a:cubicBezTo>
                  <a:pt x="1966007" y="640080"/>
                  <a:pt x="2034540" y="645160"/>
                  <a:pt x="2103120" y="647700"/>
                </a:cubicBezTo>
                <a:cubicBezTo>
                  <a:pt x="2118360" y="650240"/>
                  <a:pt x="2133851" y="651573"/>
                  <a:pt x="2148840" y="655320"/>
                </a:cubicBezTo>
                <a:cubicBezTo>
                  <a:pt x="2164425" y="659216"/>
                  <a:pt x="2179320" y="665480"/>
                  <a:pt x="2194560" y="670560"/>
                </a:cubicBezTo>
                <a:cubicBezTo>
                  <a:pt x="2202180" y="673100"/>
                  <a:pt x="2209628" y="676232"/>
                  <a:pt x="2217420" y="678180"/>
                </a:cubicBezTo>
                <a:cubicBezTo>
                  <a:pt x="2260465" y="688941"/>
                  <a:pt x="2237631" y="683746"/>
                  <a:pt x="2286000" y="693420"/>
                </a:cubicBezTo>
                <a:cubicBezTo>
                  <a:pt x="2316480" y="690880"/>
                  <a:pt x="2347123" y="689842"/>
                  <a:pt x="2377440" y="685800"/>
                </a:cubicBezTo>
                <a:cubicBezTo>
                  <a:pt x="2408513" y="681657"/>
                  <a:pt x="2394159" y="675369"/>
                  <a:pt x="2423160" y="662940"/>
                </a:cubicBezTo>
                <a:cubicBezTo>
                  <a:pt x="2432786" y="658815"/>
                  <a:pt x="2443480" y="657860"/>
                  <a:pt x="2453640" y="655320"/>
                </a:cubicBezTo>
                <a:cubicBezTo>
                  <a:pt x="2461260" y="650240"/>
                  <a:pt x="2468131" y="643799"/>
                  <a:pt x="2476500" y="640080"/>
                </a:cubicBezTo>
                <a:cubicBezTo>
                  <a:pt x="2491180" y="633556"/>
                  <a:pt x="2508854" y="633751"/>
                  <a:pt x="2522220" y="624840"/>
                </a:cubicBezTo>
                <a:cubicBezTo>
                  <a:pt x="2566151" y="595552"/>
                  <a:pt x="2523773" y="620909"/>
                  <a:pt x="2567940" y="601980"/>
                </a:cubicBezTo>
                <a:cubicBezTo>
                  <a:pt x="2578381" y="597505"/>
                  <a:pt x="2587784" y="590728"/>
                  <a:pt x="2598420" y="586740"/>
                </a:cubicBezTo>
                <a:cubicBezTo>
                  <a:pt x="2608226" y="583063"/>
                  <a:pt x="2618869" y="582129"/>
                  <a:pt x="2628900" y="579120"/>
                </a:cubicBezTo>
                <a:cubicBezTo>
                  <a:pt x="2644287" y="574504"/>
                  <a:pt x="2674620" y="563880"/>
                  <a:pt x="2674620" y="563880"/>
                </a:cubicBezTo>
                <a:cubicBezTo>
                  <a:pt x="2718048" y="520452"/>
                  <a:pt x="2674233" y="556426"/>
                  <a:pt x="2727960" y="533400"/>
                </a:cubicBezTo>
                <a:cubicBezTo>
                  <a:pt x="2736378" y="529792"/>
                  <a:pt x="2742780" y="522545"/>
                  <a:pt x="2750820" y="518160"/>
                </a:cubicBezTo>
                <a:cubicBezTo>
                  <a:pt x="2801466" y="490535"/>
                  <a:pt x="2798812" y="489715"/>
                  <a:pt x="2842260" y="480060"/>
                </a:cubicBezTo>
                <a:cubicBezTo>
                  <a:pt x="2870228" y="473845"/>
                  <a:pt x="2884292" y="472784"/>
                  <a:pt x="2910840" y="464820"/>
                </a:cubicBezTo>
                <a:cubicBezTo>
                  <a:pt x="2926227" y="460204"/>
                  <a:pt x="2943194" y="458491"/>
                  <a:pt x="2956560" y="449580"/>
                </a:cubicBezTo>
                <a:cubicBezTo>
                  <a:pt x="2964180" y="444500"/>
                  <a:pt x="2972385" y="440203"/>
                  <a:pt x="2979420" y="434340"/>
                </a:cubicBezTo>
                <a:cubicBezTo>
                  <a:pt x="3005152" y="412896"/>
                  <a:pt x="2996231" y="405520"/>
                  <a:pt x="3032760" y="403860"/>
                </a:cubicBezTo>
                <a:cubicBezTo>
                  <a:pt x="3134287" y="399245"/>
                  <a:pt x="3235960" y="398780"/>
                  <a:pt x="3337560" y="396240"/>
                </a:cubicBezTo>
                <a:lnTo>
                  <a:pt x="3406140" y="403860"/>
                </a:lnTo>
                <a:cubicBezTo>
                  <a:pt x="3426478" y="406253"/>
                  <a:pt x="3446622" y="411480"/>
                  <a:pt x="3467100" y="411480"/>
                </a:cubicBezTo>
                <a:cubicBezTo>
                  <a:pt x="3495155" y="411480"/>
                  <a:pt x="3522980" y="406400"/>
                  <a:pt x="3550920" y="403860"/>
                </a:cubicBezTo>
                <a:cubicBezTo>
                  <a:pt x="3558540" y="398780"/>
                  <a:pt x="3565589" y="392716"/>
                  <a:pt x="3573780" y="388620"/>
                </a:cubicBezTo>
                <a:cubicBezTo>
                  <a:pt x="3580964" y="385028"/>
                  <a:pt x="3590368" y="386018"/>
                  <a:pt x="3596640" y="381000"/>
                </a:cubicBezTo>
                <a:cubicBezTo>
                  <a:pt x="3603791" y="375279"/>
                  <a:pt x="3604729" y="363861"/>
                  <a:pt x="3611880" y="358140"/>
                </a:cubicBezTo>
                <a:cubicBezTo>
                  <a:pt x="3618152" y="353122"/>
                  <a:pt x="3627556" y="354112"/>
                  <a:pt x="3634740" y="350520"/>
                </a:cubicBezTo>
                <a:cubicBezTo>
                  <a:pt x="3642931" y="346424"/>
                  <a:pt x="3649025" y="338496"/>
                  <a:pt x="3657600" y="335280"/>
                </a:cubicBezTo>
                <a:cubicBezTo>
                  <a:pt x="3669727" y="330732"/>
                  <a:pt x="3683135" y="330801"/>
                  <a:pt x="3695700" y="327660"/>
                </a:cubicBezTo>
                <a:cubicBezTo>
                  <a:pt x="3732606" y="318434"/>
                  <a:pt x="3704693" y="320040"/>
                  <a:pt x="3733800" y="320040"/>
                </a:cubicBezTo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5C53B324-8B68-43F2-B088-0F518B88766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8443" y="5950652"/>
                <a:ext cx="1927674" cy="97760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5C53B324-8B68-43F2-B088-0F518B887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443" y="5950652"/>
                <a:ext cx="1927674" cy="977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4883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1387-CF67-47D0-BE82-A93DF98C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8" y="140296"/>
            <a:ext cx="11236791" cy="860581"/>
          </a:xfrm>
        </p:spPr>
        <p:txBody>
          <a:bodyPr>
            <a:normAutofit fontScale="90000"/>
          </a:bodyPr>
          <a:lstStyle/>
          <a:p>
            <a:r>
              <a:rPr lang="en-CA" dirty="0"/>
              <a:t>Catalytic BP = Nonuniform Catalytic Space [GKM15]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CAC13-353D-4D08-BB3A-F3F179F5861B}"/>
              </a:ext>
            </a:extLst>
          </p:cNvPr>
          <p:cNvSpPr/>
          <p:nvPr/>
        </p:nvSpPr>
        <p:spPr>
          <a:xfrm>
            <a:off x="1356360" y="2266407"/>
            <a:ext cx="3291840" cy="371529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702371-8B11-418B-8021-1AFCB920FBB9}"/>
              </a:ext>
            </a:extLst>
          </p:cNvPr>
          <p:cNvSpPr/>
          <p:nvPr/>
        </p:nvSpPr>
        <p:spPr>
          <a:xfrm>
            <a:off x="883920" y="29108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B8D276-69BD-4869-8C11-01BC3BD1543D}"/>
              </a:ext>
            </a:extLst>
          </p:cNvPr>
          <p:cNvCxnSpPr>
            <a:stCxn id="5" idx="6"/>
          </p:cNvCxnSpPr>
          <p:nvPr/>
        </p:nvCxnSpPr>
        <p:spPr>
          <a:xfrm flipV="1">
            <a:off x="1097280" y="2910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F296DA-4BDD-4A33-81D7-2AA549EFCCE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1097280" y="3017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8412783-C742-4836-A22A-0932DE142241}"/>
              </a:ext>
            </a:extLst>
          </p:cNvPr>
          <p:cNvSpPr/>
          <p:nvPr/>
        </p:nvSpPr>
        <p:spPr>
          <a:xfrm>
            <a:off x="883920" y="32537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1DB200-FBCE-48FF-B9EF-5C138F65D1C7}"/>
              </a:ext>
            </a:extLst>
          </p:cNvPr>
          <p:cNvCxnSpPr>
            <a:stCxn id="19" idx="6"/>
          </p:cNvCxnSpPr>
          <p:nvPr/>
        </p:nvCxnSpPr>
        <p:spPr>
          <a:xfrm flipV="1">
            <a:off x="1097280" y="32537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323B44-50E1-43B3-9681-7050CA66A2EB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1097280" y="33604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4D66412-4C4E-4CB0-B3C1-38E4F446D74C}"/>
              </a:ext>
            </a:extLst>
          </p:cNvPr>
          <p:cNvSpPr/>
          <p:nvPr/>
        </p:nvSpPr>
        <p:spPr>
          <a:xfrm>
            <a:off x="883920" y="35737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A0658D-7236-4F60-A025-E303C45D8AAA}"/>
              </a:ext>
            </a:extLst>
          </p:cNvPr>
          <p:cNvCxnSpPr>
            <a:stCxn id="22" idx="6"/>
          </p:cNvCxnSpPr>
          <p:nvPr/>
        </p:nvCxnSpPr>
        <p:spPr>
          <a:xfrm flipV="1">
            <a:off x="1097280" y="35737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DDF43D-8A6B-451C-8B4D-46FBBCAA7A29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97280" y="36804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307C9D1-2DFD-43BB-8530-F0239C9B2AD7}"/>
              </a:ext>
            </a:extLst>
          </p:cNvPr>
          <p:cNvSpPr/>
          <p:nvPr/>
        </p:nvSpPr>
        <p:spPr>
          <a:xfrm>
            <a:off x="883920" y="39166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0CA279-2EA9-43E6-9BF3-2DC2AFFF2C49}"/>
              </a:ext>
            </a:extLst>
          </p:cNvPr>
          <p:cNvCxnSpPr>
            <a:stCxn id="25" idx="6"/>
          </p:cNvCxnSpPr>
          <p:nvPr/>
        </p:nvCxnSpPr>
        <p:spPr>
          <a:xfrm flipV="1">
            <a:off x="1097280" y="39166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F1E815-2531-446C-8D8D-F44AA05326C9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1097280" y="40233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4356684-65A4-4F35-93CC-E1977F38696F}"/>
              </a:ext>
            </a:extLst>
          </p:cNvPr>
          <p:cNvSpPr/>
          <p:nvPr/>
        </p:nvSpPr>
        <p:spPr>
          <a:xfrm>
            <a:off x="883920" y="42367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B2DC11C-DCE7-4371-A31B-DD585131C3C7}"/>
              </a:ext>
            </a:extLst>
          </p:cNvPr>
          <p:cNvCxnSpPr>
            <a:stCxn id="28" idx="6"/>
          </p:cNvCxnSpPr>
          <p:nvPr/>
        </p:nvCxnSpPr>
        <p:spPr>
          <a:xfrm flipV="1">
            <a:off x="1097280" y="42367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19021D-355D-4F0F-9521-AA27E5E57B16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1097280" y="43434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36A3A6F-53F2-4F77-8EB9-A47D6F6FC27E}"/>
              </a:ext>
            </a:extLst>
          </p:cNvPr>
          <p:cNvSpPr/>
          <p:nvPr/>
        </p:nvSpPr>
        <p:spPr>
          <a:xfrm>
            <a:off x="883920" y="45796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3C896B-1DB0-49F2-B2D0-9C10D189AB3A}"/>
              </a:ext>
            </a:extLst>
          </p:cNvPr>
          <p:cNvCxnSpPr>
            <a:stCxn id="31" idx="6"/>
          </p:cNvCxnSpPr>
          <p:nvPr/>
        </p:nvCxnSpPr>
        <p:spPr>
          <a:xfrm flipV="1">
            <a:off x="1097280" y="45796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60A1B6-000E-448F-807C-DC99C8AC7834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1097280" y="46863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0B64979-90E8-4E88-AE60-F7AD411332FA}"/>
              </a:ext>
            </a:extLst>
          </p:cNvPr>
          <p:cNvSpPr/>
          <p:nvPr/>
        </p:nvSpPr>
        <p:spPr>
          <a:xfrm>
            <a:off x="883920" y="48996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7F8682-918C-42EA-A316-239137DF539A}"/>
              </a:ext>
            </a:extLst>
          </p:cNvPr>
          <p:cNvCxnSpPr>
            <a:stCxn id="34" idx="6"/>
          </p:cNvCxnSpPr>
          <p:nvPr/>
        </p:nvCxnSpPr>
        <p:spPr>
          <a:xfrm flipV="1">
            <a:off x="1097280" y="48996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5D71DF-7BB1-43A9-9A4A-F237DB55CC57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97280" y="50063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FC8CB037-7A69-49DA-BDF3-C89D71FE53C4}"/>
              </a:ext>
            </a:extLst>
          </p:cNvPr>
          <p:cNvSpPr/>
          <p:nvPr/>
        </p:nvSpPr>
        <p:spPr>
          <a:xfrm>
            <a:off x="883920" y="52425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399C52-3729-4606-9F93-46F4A53FE507}"/>
              </a:ext>
            </a:extLst>
          </p:cNvPr>
          <p:cNvCxnSpPr>
            <a:stCxn id="37" idx="6"/>
          </p:cNvCxnSpPr>
          <p:nvPr/>
        </p:nvCxnSpPr>
        <p:spPr>
          <a:xfrm flipV="1">
            <a:off x="1097280" y="52425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669DF86-E3E8-4069-AAD1-C2D0793E2700}"/>
              </a:ext>
            </a:extLst>
          </p:cNvPr>
          <p:cNvCxnSpPr>
            <a:cxnSpLocks/>
            <a:stCxn id="37" idx="6"/>
          </p:cNvCxnSpPr>
          <p:nvPr/>
        </p:nvCxnSpPr>
        <p:spPr>
          <a:xfrm>
            <a:off x="1097280" y="53492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5F7723E-5BFF-43D6-8698-89BAD280EF20}"/>
              </a:ext>
            </a:extLst>
          </p:cNvPr>
          <p:cNvSpPr/>
          <p:nvPr/>
        </p:nvSpPr>
        <p:spPr>
          <a:xfrm>
            <a:off x="4861560" y="247782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46EB0E-E1E0-4DF2-B16F-3C4AD9CF4972}"/>
              </a:ext>
            </a:extLst>
          </p:cNvPr>
          <p:cNvSpPr/>
          <p:nvPr/>
        </p:nvSpPr>
        <p:spPr>
          <a:xfrm>
            <a:off x="4861560" y="265176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097302C-3150-48B2-8066-926C54223ADC}"/>
              </a:ext>
            </a:extLst>
          </p:cNvPr>
          <p:cNvSpPr/>
          <p:nvPr/>
        </p:nvSpPr>
        <p:spPr>
          <a:xfrm>
            <a:off x="4861560" y="288930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DA5479D-0AE4-4BE2-8DA3-2CFB31348557}"/>
              </a:ext>
            </a:extLst>
          </p:cNvPr>
          <p:cNvSpPr/>
          <p:nvPr/>
        </p:nvSpPr>
        <p:spPr>
          <a:xfrm>
            <a:off x="4861560" y="306324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AEDFBB1-38BA-451F-97AE-8669C7E15CFA}"/>
              </a:ext>
            </a:extLst>
          </p:cNvPr>
          <p:cNvSpPr/>
          <p:nvPr/>
        </p:nvSpPr>
        <p:spPr>
          <a:xfrm>
            <a:off x="4861560" y="333888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8FDD432-FF1D-472D-89B6-166F84FF8359}"/>
              </a:ext>
            </a:extLst>
          </p:cNvPr>
          <p:cNvSpPr/>
          <p:nvPr/>
        </p:nvSpPr>
        <p:spPr>
          <a:xfrm>
            <a:off x="4861560" y="351282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F99716D-3D79-4C01-AD79-DDA64F60D601}"/>
              </a:ext>
            </a:extLst>
          </p:cNvPr>
          <p:cNvSpPr/>
          <p:nvPr/>
        </p:nvSpPr>
        <p:spPr>
          <a:xfrm>
            <a:off x="4861560" y="376561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506A6D-9C9F-4510-A93A-E90FDF854B7B}"/>
              </a:ext>
            </a:extLst>
          </p:cNvPr>
          <p:cNvSpPr/>
          <p:nvPr/>
        </p:nvSpPr>
        <p:spPr>
          <a:xfrm>
            <a:off x="4861560" y="393954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B64AF9F-4E83-4A2E-A52C-80AF3EA62C62}"/>
              </a:ext>
            </a:extLst>
          </p:cNvPr>
          <p:cNvSpPr/>
          <p:nvPr/>
        </p:nvSpPr>
        <p:spPr>
          <a:xfrm>
            <a:off x="4861560" y="420375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482BBC-3E85-4DC5-94DC-73F5E5CDF634}"/>
              </a:ext>
            </a:extLst>
          </p:cNvPr>
          <p:cNvSpPr/>
          <p:nvPr/>
        </p:nvSpPr>
        <p:spPr>
          <a:xfrm>
            <a:off x="4861560" y="437769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0914D2-B0A7-4050-A94E-CA5FD54A3FC1}"/>
              </a:ext>
            </a:extLst>
          </p:cNvPr>
          <p:cNvSpPr/>
          <p:nvPr/>
        </p:nvSpPr>
        <p:spPr>
          <a:xfrm>
            <a:off x="4861560" y="461523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D904DC-4D63-4CD1-8E8B-9A4981115ED3}"/>
              </a:ext>
            </a:extLst>
          </p:cNvPr>
          <p:cNvSpPr/>
          <p:nvPr/>
        </p:nvSpPr>
        <p:spPr>
          <a:xfrm>
            <a:off x="4861560" y="478917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0C20EF-37F4-4448-89FC-95FA6D7B1524}"/>
              </a:ext>
            </a:extLst>
          </p:cNvPr>
          <p:cNvSpPr/>
          <p:nvPr/>
        </p:nvSpPr>
        <p:spPr>
          <a:xfrm>
            <a:off x="4861560" y="506481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5C3086E-E2B8-4BE4-876F-670C1A5102D5}"/>
              </a:ext>
            </a:extLst>
          </p:cNvPr>
          <p:cNvSpPr/>
          <p:nvPr/>
        </p:nvSpPr>
        <p:spPr>
          <a:xfrm>
            <a:off x="4861560" y="523875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5603621-48BC-4D77-B994-D796F086FAC3}"/>
              </a:ext>
            </a:extLst>
          </p:cNvPr>
          <p:cNvSpPr/>
          <p:nvPr/>
        </p:nvSpPr>
        <p:spPr>
          <a:xfrm>
            <a:off x="4861560" y="549154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55339D-C28B-45E5-818E-CEB8AE5848C5}"/>
              </a:ext>
            </a:extLst>
          </p:cNvPr>
          <p:cNvSpPr/>
          <p:nvPr/>
        </p:nvSpPr>
        <p:spPr>
          <a:xfrm>
            <a:off x="4861560" y="566547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64F1C4E-5015-42FF-A4BA-F36D35846823}"/>
              </a:ext>
            </a:extLst>
          </p:cNvPr>
          <p:cNvCxnSpPr/>
          <p:nvPr/>
        </p:nvCxnSpPr>
        <p:spPr>
          <a:xfrm flipV="1">
            <a:off x="4450080" y="2529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3EBAD0-8FA0-4D10-B61E-423D42BD6707}"/>
              </a:ext>
            </a:extLst>
          </p:cNvPr>
          <p:cNvCxnSpPr>
            <a:cxnSpLocks/>
          </p:cNvCxnSpPr>
          <p:nvPr/>
        </p:nvCxnSpPr>
        <p:spPr>
          <a:xfrm>
            <a:off x="4450080" y="2636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899F08-8FA3-4219-92A6-BF16D9E6F90B}"/>
              </a:ext>
            </a:extLst>
          </p:cNvPr>
          <p:cNvCxnSpPr/>
          <p:nvPr/>
        </p:nvCxnSpPr>
        <p:spPr>
          <a:xfrm flipV="1">
            <a:off x="4450080" y="2933036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3C13896-E270-40FF-B702-A9255B5FE5B7}"/>
              </a:ext>
            </a:extLst>
          </p:cNvPr>
          <p:cNvCxnSpPr>
            <a:cxnSpLocks/>
          </p:cNvCxnSpPr>
          <p:nvPr/>
        </p:nvCxnSpPr>
        <p:spPr>
          <a:xfrm>
            <a:off x="4450080" y="3039716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7892858-A3D6-4572-8E68-3CCBC6F89667}"/>
              </a:ext>
            </a:extLst>
          </p:cNvPr>
          <p:cNvCxnSpPr/>
          <p:nvPr/>
        </p:nvCxnSpPr>
        <p:spPr>
          <a:xfrm flipV="1">
            <a:off x="4442460" y="33926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16569F3-2704-4D31-B137-A551E33E0270}"/>
              </a:ext>
            </a:extLst>
          </p:cNvPr>
          <p:cNvCxnSpPr>
            <a:cxnSpLocks/>
          </p:cNvCxnSpPr>
          <p:nvPr/>
        </p:nvCxnSpPr>
        <p:spPr>
          <a:xfrm>
            <a:off x="4442460" y="34993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9125B8C-020A-4E5E-AF11-54DF5A23FCE9}"/>
              </a:ext>
            </a:extLst>
          </p:cNvPr>
          <p:cNvCxnSpPr/>
          <p:nvPr/>
        </p:nvCxnSpPr>
        <p:spPr>
          <a:xfrm flipV="1">
            <a:off x="4442460" y="3795845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FA4AE13-D852-4CAB-AAB0-7994372CCA71}"/>
              </a:ext>
            </a:extLst>
          </p:cNvPr>
          <p:cNvCxnSpPr>
            <a:cxnSpLocks/>
          </p:cNvCxnSpPr>
          <p:nvPr/>
        </p:nvCxnSpPr>
        <p:spPr>
          <a:xfrm>
            <a:off x="4442460" y="3902525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8BEAD6C-C090-4997-83B8-DA1AC7467065}"/>
              </a:ext>
            </a:extLst>
          </p:cNvPr>
          <p:cNvCxnSpPr/>
          <p:nvPr/>
        </p:nvCxnSpPr>
        <p:spPr>
          <a:xfrm flipV="1">
            <a:off x="4457700" y="4246944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5068EF4-1B03-4DB5-A524-2E80FFD26EA8}"/>
              </a:ext>
            </a:extLst>
          </p:cNvPr>
          <p:cNvCxnSpPr>
            <a:cxnSpLocks/>
          </p:cNvCxnSpPr>
          <p:nvPr/>
        </p:nvCxnSpPr>
        <p:spPr>
          <a:xfrm>
            <a:off x="4457700" y="4353624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55B63D9-888C-400E-B51B-8B9C4FB31876}"/>
              </a:ext>
            </a:extLst>
          </p:cNvPr>
          <p:cNvCxnSpPr/>
          <p:nvPr/>
        </p:nvCxnSpPr>
        <p:spPr>
          <a:xfrm flipV="1">
            <a:off x="4457700" y="46501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8C2AD7A-27C8-49A4-ABE4-184C64FCD7E7}"/>
              </a:ext>
            </a:extLst>
          </p:cNvPr>
          <p:cNvCxnSpPr>
            <a:cxnSpLocks/>
          </p:cNvCxnSpPr>
          <p:nvPr/>
        </p:nvCxnSpPr>
        <p:spPr>
          <a:xfrm>
            <a:off x="4457700" y="47568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67FE65A-0BEB-45C8-949A-825773E74325}"/>
              </a:ext>
            </a:extLst>
          </p:cNvPr>
          <p:cNvCxnSpPr/>
          <p:nvPr/>
        </p:nvCxnSpPr>
        <p:spPr>
          <a:xfrm flipV="1">
            <a:off x="4450080" y="5109753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A0A9ABA-7BBD-4040-83C1-CDED445C2105}"/>
              </a:ext>
            </a:extLst>
          </p:cNvPr>
          <p:cNvCxnSpPr>
            <a:cxnSpLocks/>
          </p:cNvCxnSpPr>
          <p:nvPr/>
        </p:nvCxnSpPr>
        <p:spPr>
          <a:xfrm>
            <a:off x="4450080" y="5216433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BE57F57-CFA1-47DE-BC67-70A56CEE04FA}"/>
              </a:ext>
            </a:extLst>
          </p:cNvPr>
          <p:cNvCxnSpPr/>
          <p:nvPr/>
        </p:nvCxnSpPr>
        <p:spPr>
          <a:xfrm flipV="1">
            <a:off x="4450080" y="55129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CC8051F-7F97-4540-A4BB-BBC00D6C4D80}"/>
              </a:ext>
            </a:extLst>
          </p:cNvPr>
          <p:cNvCxnSpPr>
            <a:cxnSpLocks/>
          </p:cNvCxnSpPr>
          <p:nvPr/>
        </p:nvCxnSpPr>
        <p:spPr>
          <a:xfrm>
            <a:off x="4450080" y="56196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-catalytic BP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or: Curved 5">
            <a:extLst>
              <a:ext uri="{FF2B5EF4-FFF2-40B4-BE49-F238E27FC236}">
                <a16:creationId xmlns:a16="http://schemas.microsoft.com/office/drawing/2014/main" id="{2831CE2E-2C5B-4B2F-8E89-5D73DC2D7D9D}"/>
              </a:ext>
            </a:extLst>
          </p:cNvPr>
          <p:cNvCxnSpPr>
            <a:cxnSpLocks/>
            <a:stCxn id="5" idx="6"/>
            <a:endCxn id="40" idx="2"/>
          </p:cNvCxnSpPr>
          <p:nvPr/>
        </p:nvCxnSpPr>
        <p:spPr>
          <a:xfrm flipV="1">
            <a:off x="1097280" y="2550219"/>
            <a:ext cx="3764280" cy="467301"/>
          </a:xfrm>
          <a:prstGeom prst="curvedConnector3">
            <a:avLst>
              <a:gd name="adj1" fmla="val 11943"/>
            </a:avLst>
          </a:prstGeom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D2C7E42-DA00-4C85-BD4F-6476901C7A00}"/>
              </a:ext>
            </a:extLst>
          </p:cNvPr>
          <p:cNvSpPr/>
          <p:nvPr/>
        </p:nvSpPr>
        <p:spPr>
          <a:xfrm>
            <a:off x="1104900" y="2925219"/>
            <a:ext cx="3756660" cy="709521"/>
          </a:xfrm>
          <a:custGeom>
            <a:avLst/>
            <a:gdLst>
              <a:gd name="connsiteX0" fmla="*/ 0 w 3756660"/>
              <a:gd name="connsiteY0" fmla="*/ 427581 h 709521"/>
              <a:gd name="connsiteX1" fmla="*/ 60960 w 3756660"/>
              <a:gd name="connsiteY1" fmla="*/ 397101 h 709521"/>
              <a:gd name="connsiteX2" fmla="*/ 83820 w 3756660"/>
              <a:gd name="connsiteY2" fmla="*/ 389481 h 709521"/>
              <a:gd name="connsiteX3" fmla="*/ 129540 w 3756660"/>
              <a:gd name="connsiteY3" fmla="*/ 359001 h 709521"/>
              <a:gd name="connsiteX4" fmla="*/ 312420 w 3756660"/>
              <a:gd name="connsiteY4" fmla="*/ 343761 h 709521"/>
              <a:gd name="connsiteX5" fmla="*/ 571500 w 3756660"/>
              <a:gd name="connsiteY5" fmla="*/ 351381 h 709521"/>
              <a:gd name="connsiteX6" fmla="*/ 624840 w 3756660"/>
              <a:gd name="connsiteY6" fmla="*/ 366621 h 709521"/>
              <a:gd name="connsiteX7" fmla="*/ 670560 w 3756660"/>
              <a:gd name="connsiteY7" fmla="*/ 397101 h 709521"/>
              <a:gd name="connsiteX8" fmla="*/ 708660 w 3756660"/>
              <a:gd name="connsiteY8" fmla="*/ 435201 h 709521"/>
              <a:gd name="connsiteX9" fmla="*/ 777240 w 3756660"/>
              <a:gd name="connsiteY9" fmla="*/ 496161 h 709521"/>
              <a:gd name="connsiteX10" fmla="*/ 792480 w 3756660"/>
              <a:gd name="connsiteY10" fmla="*/ 519021 h 709521"/>
              <a:gd name="connsiteX11" fmla="*/ 815340 w 3756660"/>
              <a:gd name="connsiteY11" fmla="*/ 534261 h 709521"/>
              <a:gd name="connsiteX12" fmla="*/ 822960 w 3756660"/>
              <a:gd name="connsiteY12" fmla="*/ 557121 h 709521"/>
              <a:gd name="connsiteX13" fmla="*/ 868680 w 3756660"/>
              <a:gd name="connsiteY13" fmla="*/ 602841 h 709521"/>
              <a:gd name="connsiteX14" fmla="*/ 868680 w 3756660"/>
              <a:gd name="connsiteY14" fmla="*/ 602841 h 709521"/>
              <a:gd name="connsiteX15" fmla="*/ 891540 w 3756660"/>
              <a:gd name="connsiteY15" fmla="*/ 618081 h 709521"/>
              <a:gd name="connsiteX16" fmla="*/ 967740 w 3756660"/>
              <a:gd name="connsiteY16" fmla="*/ 648561 h 709521"/>
              <a:gd name="connsiteX17" fmla="*/ 1005840 w 3756660"/>
              <a:gd name="connsiteY17" fmla="*/ 656181 h 709521"/>
              <a:gd name="connsiteX18" fmla="*/ 1082040 w 3756660"/>
              <a:gd name="connsiteY18" fmla="*/ 679041 h 709521"/>
              <a:gd name="connsiteX19" fmla="*/ 1143000 w 3756660"/>
              <a:gd name="connsiteY19" fmla="*/ 686661 h 709521"/>
              <a:gd name="connsiteX20" fmla="*/ 1173480 w 3756660"/>
              <a:gd name="connsiteY20" fmla="*/ 694281 h 709521"/>
              <a:gd name="connsiteX21" fmla="*/ 1249680 w 3756660"/>
              <a:gd name="connsiteY21" fmla="*/ 709521 h 709521"/>
              <a:gd name="connsiteX22" fmla="*/ 1447800 w 3756660"/>
              <a:gd name="connsiteY22" fmla="*/ 701901 h 709521"/>
              <a:gd name="connsiteX23" fmla="*/ 1493520 w 3756660"/>
              <a:gd name="connsiteY23" fmla="*/ 679041 h 709521"/>
              <a:gd name="connsiteX24" fmla="*/ 1592580 w 3756660"/>
              <a:gd name="connsiteY24" fmla="*/ 625701 h 709521"/>
              <a:gd name="connsiteX25" fmla="*/ 1623060 w 3756660"/>
              <a:gd name="connsiteY25" fmla="*/ 595221 h 709521"/>
              <a:gd name="connsiteX26" fmla="*/ 1653540 w 3756660"/>
              <a:gd name="connsiteY26" fmla="*/ 579981 h 709521"/>
              <a:gd name="connsiteX27" fmla="*/ 1691640 w 3756660"/>
              <a:gd name="connsiteY27" fmla="*/ 557121 h 709521"/>
              <a:gd name="connsiteX28" fmla="*/ 1752600 w 3756660"/>
              <a:gd name="connsiteY28" fmla="*/ 519021 h 709521"/>
              <a:gd name="connsiteX29" fmla="*/ 1775460 w 3756660"/>
              <a:gd name="connsiteY29" fmla="*/ 496161 h 709521"/>
              <a:gd name="connsiteX30" fmla="*/ 1790700 w 3756660"/>
              <a:gd name="connsiteY30" fmla="*/ 473301 h 709521"/>
              <a:gd name="connsiteX31" fmla="*/ 1844040 w 3756660"/>
              <a:gd name="connsiteY31" fmla="*/ 397101 h 709521"/>
              <a:gd name="connsiteX32" fmla="*/ 1859280 w 3756660"/>
              <a:gd name="connsiteY32" fmla="*/ 374241 h 709521"/>
              <a:gd name="connsiteX33" fmla="*/ 1866900 w 3756660"/>
              <a:gd name="connsiteY33" fmla="*/ 351381 h 709521"/>
              <a:gd name="connsiteX34" fmla="*/ 1889760 w 3756660"/>
              <a:gd name="connsiteY34" fmla="*/ 336141 h 709521"/>
              <a:gd name="connsiteX35" fmla="*/ 1927860 w 3756660"/>
              <a:gd name="connsiteY35" fmla="*/ 298041 h 709521"/>
              <a:gd name="connsiteX36" fmla="*/ 1943100 w 3756660"/>
              <a:gd name="connsiteY36" fmla="*/ 275181 h 709521"/>
              <a:gd name="connsiteX37" fmla="*/ 1988820 w 3756660"/>
              <a:gd name="connsiteY37" fmla="*/ 244701 h 709521"/>
              <a:gd name="connsiteX38" fmla="*/ 2034540 w 3756660"/>
              <a:gd name="connsiteY38" fmla="*/ 221841 h 709521"/>
              <a:gd name="connsiteX39" fmla="*/ 2080260 w 3756660"/>
              <a:gd name="connsiteY39" fmla="*/ 183741 h 709521"/>
              <a:gd name="connsiteX40" fmla="*/ 2125980 w 3756660"/>
              <a:gd name="connsiteY40" fmla="*/ 191361 h 709521"/>
              <a:gd name="connsiteX41" fmla="*/ 2164080 w 3756660"/>
              <a:gd name="connsiteY41" fmla="*/ 229461 h 709521"/>
              <a:gd name="connsiteX42" fmla="*/ 2186940 w 3756660"/>
              <a:gd name="connsiteY42" fmla="*/ 244701 h 709521"/>
              <a:gd name="connsiteX43" fmla="*/ 2209800 w 3756660"/>
              <a:gd name="connsiteY43" fmla="*/ 267561 h 709521"/>
              <a:gd name="connsiteX44" fmla="*/ 2232660 w 3756660"/>
              <a:gd name="connsiteY44" fmla="*/ 275181 h 709521"/>
              <a:gd name="connsiteX45" fmla="*/ 2263140 w 3756660"/>
              <a:gd name="connsiteY45" fmla="*/ 290421 h 709521"/>
              <a:gd name="connsiteX46" fmla="*/ 2301240 w 3756660"/>
              <a:gd name="connsiteY46" fmla="*/ 313281 h 709521"/>
              <a:gd name="connsiteX47" fmla="*/ 2324100 w 3756660"/>
              <a:gd name="connsiteY47" fmla="*/ 320901 h 709521"/>
              <a:gd name="connsiteX48" fmla="*/ 2385060 w 3756660"/>
              <a:gd name="connsiteY48" fmla="*/ 351381 h 709521"/>
              <a:gd name="connsiteX49" fmla="*/ 2415540 w 3756660"/>
              <a:gd name="connsiteY49" fmla="*/ 366621 h 709521"/>
              <a:gd name="connsiteX50" fmla="*/ 2468880 w 3756660"/>
              <a:gd name="connsiteY50" fmla="*/ 381861 h 709521"/>
              <a:gd name="connsiteX51" fmla="*/ 2491740 w 3756660"/>
              <a:gd name="connsiteY51" fmla="*/ 389481 h 709521"/>
              <a:gd name="connsiteX52" fmla="*/ 2575560 w 3756660"/>
              <a:gd name="connsiteY52" fmla="*/ 404721 h 709521"/>
              <a:gd name="connsiteX53" fmla="*/ 2743200 w 3756660"/>
              <a:gd name="connsiteY53" fmla="*/ 397101 h 709521"/>
              <a:gd name="connsiteX54" fmla="*/ 2766060 w 3756660"/>
              <a:gd name="connsiteY54" fmla="*/ 381861 h 709521"/>
              <a:gd name="connsiteX55" fmla="*/ 2804160 w 3756660"/>
              <a:gd name="connsiteY55" fmla="*/ 366621 h 709521"/>
              <a:gd name="connsiteX56" fmla="*/ 2834640 w 3756660"/>
              <a:gd name="connsiteY56" fmla="*/ 351381 h 709521"/>
              <a:gd name="connsiteX57" fmla="*/ 2887980 w 3756660"/>
              <a:gd name="connsiteY57" fmla="*/ 336141 h 709521"/>
              <a:gd name="connsiteX58" fmla="*/ 2926080 w 3756660"/>
              <a:gd name="connsiteY58" fmla="*/ 320901 h 709521"/>
              <a:gd name="connsiteX59" fmla="*/ 2948940 w 3756660"/>
              <a:gd name="connsiteY59" fmla="*/ 313281 h 709521"/>
              <a:gd name="connsiteX60" fmla="*/ 2994660 w 3756660"/>
              <a:gd name="connsiteY60" fmla="*/ 282801 h 709521"/>
              <a:gd name="connsiteX61" fmla="*/ 3017520 w 3756660"/>
              <a:gd name="connsiteY61" fmla="*/ 267561 h 709521"/>
              <a:gd name="connsiteX62" fmla="*/ 3048000 w 3756660"/>
              <a:gd name="connsiteY62" fmla="*/ 252321 h 709521"/>
              <a:gd name="connsiteX63" fmla="*/ 3093720 w 3756660"/>
              <a:gd name="connsiteY63" fmla="*/ 237081 h 709521"/>
              <a:gd name="connsiteX64" fmla="*/ 3131820 w 3756660"/>
              <a:gd name="connsiteY64" fmla="*/ 198981 h 709521"/>
              <a:gd name="connsiteX65" fmla="*/ 3154680 w 3756660"/>
              <a:gd name="connsiteY65" fmla="*/ 176121 h 709521"/>
              <a:gd name="connsiteX66" fmla="*/ 3230880 w 3756660"/>
              <a:gd name="connsiteY66" fmla="*/ 153261 h 709521"/>
              <a:gd name="connsiteX67" fmla="*/ 3253740 w 3756660"/>
              <a:gd name="connsiteY67" fmla="*/ 138021 h 709521"/>
              <a:gd name="connsiteX68" fmla="*/ 3276600 w 3756660"/>
              <a:gd name="connsiteY68" fmla="*/ 130401 h 709521"/>
              <a:gd name="connsiteX69" fmla="*/ 3337560 w 3756660"/>
              <a:gd name="connsiteY69" fmla="*/ 115161 h 709521"/>
              <a:gd name="connsiteX70" fmla="*/ 3398520 w 3756660"/>
              <a:gd name="connsiteY70" fmla="*/ 99921 h 709521"/>
              <a:gd name="connsiteX71" fmla="*/ 3444240 w 3756660"/>
              <a:gd name="connsiteY71" fmla="*/ 84681 h 709521"/>
              <a:gd name="connsiteX72" fmla="*/ 3489960 w 3756660"/>
              <a:gd name="connsiteY72" fmla="*/ 69441 h 709521"/>
              <a:gd name="connsiteX73" fmla="*/ 3512820 w 3756660"/>
              <a:gd name="connsiteY73" fmla="*/ 61821 h 709521"/>
              <a:gd name="connsiteX74" fmla="*/ 3535680 w 3756660"/>
              <a:gd name="connsiteY74" fmla="*/ 54201 h 709521"/>
              <a:gd name="connsiteX75" fmla="*/ 3581400 w 3756660"/>
              <a:gd name="connsiteY75" fmla="*/ 31341 h 709521"/>
              <a:gd name="connsiteX76" fmla="*/ 3604260 w 3756660"/>
              <a:gd name="connsiteY76" fmla="*/ 16101 h 709521"/>
              <a:gd name="connsiteX77" fmla="*/ 3657600 w 3756660"/>
              <a:gd name="connsiteY77" fmla="*/ 861 h 709521"/>
              <a:gd name="connsiteX78" fmla="*/ 3756660 w 3756660"/>
              <a:gd name="connsiteY78" fmla="*/ 861 h 709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3756660" h="709521">
                <a:moveTo>
                  <a:pt x="0" y="427581"/>
                </a:moveTo>
                <a:cubicBezTo>
                  <a:pt x="76153" y="412350"/>
                  <a:pt x="6072" y="433693"/>
                  <a:pt x="60960" y="397101"/>
                </a:cubicBezTo>
                <a:cubicBezTo>
                  <a:pt x="67643" y="392646"/>
                  <a:pt x="76799" y="393382"/>
                  <a:pt x="83820" y="389481"/>
                </a:cubicBezTo>
                <a:cubicBezTo>
                  <a:pt x="99831" y="380586"/>
                  <a:pt x="111408" y="361591"/>
                  <a:pt x="129540" y="359001"/>
                </a:cubicBezTo>
                <a:cubicBezTo>
                  <a:pt x="225700" y="345264"/>
                  <a:pt x="164950" y="352436"/>
                  <a:pt x="312420" y="343761"/>
                </a:cubicBezTo>
                <a:cubicBezTo>
                  <a:pt x="398780" y="346301"/>
                  <a:pt x="485222" y="346840"/>
                  <a:pt x="571500" y="351381"/>
                </a:cubicBezTo>
                <a:cubicBezTo>
                  <a:pt x="575859" y="351610"/>
                  <a:pt x="618055" y="362852"/>
                  <a:pt x="624840" y="366621"/>
                </a:cubicBezTo>
                <a:cubicBezTo>
                  <a:pt x="640851" y="375516"/>
                  <a:pt x="670560" y="397101"/>
                  <a:pt x="670560" y="397101"/>
                </a:cubicBezTo>
                <a:cubicBezTo>
                  <a:pt x="701964" y="444206"/>
                  <a:pt x="667096" y="398256"/>
                  <a:pt x="708660" y="435201"/>
                </a:cubicBezTo>
                <a:cubicBezTo>
                  <a:pt x="786954" y="504795"/>
                  <a:pt x="725358" y="461573"/>
                  <a:pt x="777240" y="496161"/>
                </a:cubicBezTo>
                <a:cubicBezTo>
                  <a:pt x="782320" y="503781"/>
                  <a:pt x="786004" y="512545"/>
                  <a:pt x="792480" y="519021"/>
                </a:cubicBezTo>
                <a:cubicBezTo>
                  <a:pt x="798956" y="525497"/>
                  <a:pt x="809619" y="527110"/>
                  <a:pt x="815340" y="534261"/>
                </a:cubicBezTo>
                <a:cubicBezTo>
                  <a:pt x="820358" y="540533"/>
                  <a:pt x="818029" y="550781"/>
                  <a:pt x="822960" y="557121"/>
                </a:cubicBezTo>
                <a:cubicBezTo>
                  <a:pt x="836192" y="574134"/>
                  <a:pt x="853440" y="587601"/>
                  <a:pt x="868680" y="602841"/>
                </a:cubicBezTo>
                <a:lnTo>
                  <a:pt x="868680" y="602841"/>
                </a:lnTo>
                <a:cubicBezTo>
                  <a:pt x="876300" y="607921"/>
                  <a:pt x="883589" y="613537"/>
                  <a:pt x="891540" y="618081"/>
                </a:cubicBezTo>
                <a:cubicBezTo>
                  <a:pt x="913423" y="630586"/>
                  <a:pt x="943722" y="643757"/>
                  <a:pt x="967740" y="648561"/>
                </a:cubicBezTo>
                <a:cubicBezTo>
                  <a:pt x="980440" y="651101"/>
                  <a:pt x="993345" y="652773"/>
                  <a:pt x="1005840" y="656181"/>
                </a:cubicBezTo>
                <a:cubicBezTo>
                  <a:pt x="1037780" y="664892"/>
                  <a:pt x="1051436" y="673940"/>
                  <a:pt x="1082040" y="679041"/>
                </a:cubicBezTo>
                <a:cubicBezTo>
                  <a:pt x="1102240" y="682408"/>
                  <a:pt x="1122800" y="683294"/>
                  <a:pt x="1143000" y="686661"/>
                </a:cubicBezTo>
                <a:cubicBezTo>
                  <a:pt x="1153330" y="688383"/>
                  <a:pt x="1163240" y="692087"/>
                  <a:pt x="1173480" y="694281"/>
                </a:cubicBezTo>
                <a:cubicBezTo>
                  <a:pt x="1198808" y="699708"/>
                  <a:pt x="1249680" y="709521"/>
                  <a:pt x="1249680" y="709521"/>
                </a:cubicBezTo>
                <a:cubicBezTo>
                  <a:pt x="1315720" y="706981"/>
                  <a:pt x="1381868" y="706448"/>
                  <a:pt x="1447800" y="701901"/>
                </a:cubicBezTo>
                <a:cubicBezTo>
                  <a:pt x="1468436" y="700478"/>
                  <a:pt x="1476419" y="688369"/>
                  <a:pt x="1493520" y="679041"/>
                </a:cubicBezTo>
                <a:cubicBezTo>
                  <a:pt x="1514658" y="667511"/>
                  <a:pt x="1569596" y="643578"/>
                  <a:pt x="1592580" y="625701"/>
                </a:cubicBezTo>
                <a:cubicBezTo>
                  <a:pt x="1603922" y="616880"/>
                  <a:pt x="1611565" y="603842"/>
                  <a:pt x="1623060" y="595221"/>
                </a:cubicBezTo>
                <a:cubicBezTo>
                  <a:pt x="1632147" y="588405"/>
                  <a:pt x="1643610" y="585498"/>
                  <a:pt x="1653540" y="579981"/>
                </a:cubicBezTo>
                <a:cubicBezTo>
                  <a:pt x="1666487" y="572788"/>
                  <a:pt x="1679507" y="565614"/>
                  <a:pt x="1691640" y="557121"/>
                </a:cubicBezTo>
                <a:cubicBezTo>
                  <a:pt x="1748114" y="517590"/>
                  <a:pt x="1708334" y="533776"/>
                  <a:pt x="1752600" y="519021"/>
                </a:cubicBezTo>
                <a:cubicBezTo>
                  <a:pt x="1760220" y="511401"/>
                  <a:pt x="1768561" y="504440"/>
                  <a:pt x="1775460" y="496161"/>
                </a:cubicBezTo>
                <a:cubicBezTo>
                  <a:pt x="1781323" y="489126"/>
                  <a:pt x="1785377" y="480753"/>
                  <a:pt x="1790700" y="473301"/>
                </a:cubicBezTo>
                <a:cubicBezTo>
                  <a:pt x="1847116" y="394318"/>
                  <a:pt x="1773969" y="502207"/>
                  <a:pt x="1844040" y="397101"/>
                </a:cubicBezTo>
                <a:cubicBezTo>
                  <a:pt x="1849120" y="389481"/>
                  <a:pt x="1856384" y="382929"/>
                  <a:pt x="1859280" y="374241"/>
                </a:cubicBezTo>
                <a:cubicBezTo>
                  <a:pt x="1861820" y="366621"/>
                  <a:pt x="1861882" y="357653"/>
                  <a:pt x="1866900" y="351381"/>
                </a:cubicBezTo>
                <a:cubicBezTo>
                  <a:pt x="1872621" y="344230"/>
                  <a:pt x="1882140" y="341221"/>
                  <a:pt x="1889760" y="336141"/>
                </a:cubicBezTo>
                <a:cubicBezTo>
                  <a:pt x="1930400" y="275181"/>
                  <a:pt x="1877060" y="348841"/>
                  <a:pt x="1927860" y="298041"/>
                </a:cubicBezTo>
                <a:cubicBezTo>
                  <a:pt x="1934336" y="291565"/>
                  <a:pt x="1936208" y="281212"/>
                  <a:pt x="1943100" y="275181"/>
                </a:cubicBezTo>
                <a:cubicBezTo>
                  <a:pt x="1956884" y="263120"/>
                  <a:pt x="1973580" y="254861"/>
                  <a:pt x="1988820" y="244701"/>
                </a:cubicBezTo>
                <a:cubicBezTo>
                  <a:pt x="2018363" y="225006"/>
                  <a:pt x="2002992" y="232357"/>
                  <a:pt x="2034540" y="221841"/>
                </a:cubicBezTo>
                <a:cubicBezTo>
                  <a:pt x="2040469" y="215912"/>
                  <a:pt x="2068325" y="185067"/>
                  <a:pt x="2080260" y="183741"/>
                </a:cubicBezTo>
                <a:cubicBezTo>
                  <a:pt x="2095616" y="182035"/>
                  <a:pt x="2110740" y="188821"/>
                  <a:pt x="2125980" y="191361"/>
                </a:cubicBezTo>
                <a:cubicBezTo>
                  <a:pt x="2186940" y="232001"/>
                  <a:pt x="2113280" y="178661"/>
                  <a:pt x="2164080" y="229461"/>
                </a:cubicBezTo>
                <a:cubicBezTo>
                  <a:pt x="2170556" y="235937"/>
                  <a:pt x="2179905" y="238838"/>
                  <a:pt x="2186940" y="244701"/>
                </a:cubicBezTo>
                <a:cubicBezTo>
                  <a:pt x="2195219" y="251600"/>
                  <a:pt x="2200834" y="261583"/>
                  <a:pt x="2209800" y="267561"/>
                </a:cubicBezTo>
                <a:cubicBezTo>
                  <a:pt x="2216483" y="272016"/>
                  <a:pt x="2225277" y="272017"/>
                  <a:pt x="2232660" y="275181"/>
                </a:cubicBezTo>
                <a:cubicBezTo>
                  <a:pt x="2243101" y="279656"/>
                  <a:pt x="2253210" y="284904"/>
                  <a:pt x="2263140" y="290421"/>
                </a:cubicBezTo>
                <a:cubicBezTo>
                  <a:pt x="2276087" y="297614"/>
                  <a:pt x="2287993" y="306657"/>
                  <a:pt x="2301240" y="313281"/>
                </a:cubicBezTo>
                <a:cubicBezTo>
                  <a:pt x="2308424" y="316873"/>
                  <a:pt x="2316788" y="317577"/>
                  <a:pt x="2324100" y="320901"/>
                </a:cubicBezTo>
                <a:cubicBezTo>
                  <a:pt x="2344782" y="330302"/>
                  <a:pt x="2364740" y="341221"/>
                  <a:pt x="2385060" y="351381"/>
                </a:cubicBezTo>
                <a:cubicBezTo>
                  <a:pt x="2395220" y="356461"/>
                  <a:pt x="2404764" y="363029"/>
                  <a:pt x="2415540" y="366621"/>
                </a:cubicBezTo>
                <a:cubicBezTo>
                  <a:pt x="2470350" y="384891"/>
                  <a:pt x="2401903" y="362725"/>
                  <a:pt x="2468880" y="381861"/>
                </a:cubicBezTo>
                <a:cubicBezTo>
                  <a:pt x="2476603" y="384068"/>
                  <a:pt x="2483864" y="387906"/>
                  <a:pt x="2491740" y="389481"/>
                </a:cubicBezTo>
                <a:cubicBezTo>
                  <a:pt x="2628256" y="416784"/>
                  <a:pt x="2485201" y="382131"/>
                  <a:pt x="2575560" y="404721"/>
                </a:cubicBezTo>
                <a:cubicBezTo>
                  <a:pt x="2631440" y="402181"/>
                  <a:pt x="2687661" y="403766"/>
                  <a:pt x="2743200" y="397101"/>
                </a:cubicBezTo>
                <a:cubicBezTo>
                  <a:pt x="2752293" y="396010"/>
                  <a:pt x="2757869" y="385957"/>
                  <a:pt x="2766060" y="381861"/>
                </a:cubicBezTo>
                <a:cubicBezTo>
                  <a:pt x="2778294" y="375744"/>
                  <a:pt x="2791661" y="372176"/>
                  <a:pt x="2804160" y="366621"/>
                </a:cubicBezTo>
                <a:cubicBezTo>
                  <a:pt x="2814540" y="362008"/>
                  <a:pt x="2824199" y="355856"/>
                  <a:pt x="2834640" y="351381"/>
                </a:cubicBezTo>
                <a:cubicBezTo>
                  <a:pt x="2860324" y="340373"/>
                  <a:pt x="2858979" y="345808"/>
                  <a:pt x="2887980" y="336141"/>
                </a:cubicBezTo>
                <a:cubicBezTo>
                  <a:pt x="2900956" y="331816"/>
                  <a:pt x="2913273" y="325704"/>
                  <a:pt x="2926080" y="320901"/>
                </a:cubicBezTo>
                <a:cubicBezTo>
                  <a:pt x="2933601" y="318081"/>
                  <a:pt x="2941919" y="317182"/>
                  <a:pt x="2948940" y="313281"/>
                </a:cubicBezTo>
                <a:cubicBezTo>
                  <a:pt x="2964951" y="304386"/>
                  <a:pt x="2979420" y="292961"/>
                  <a:pt x="2994660" y="282801"/>
                </a:cubicBezTo>
                <a:cubicBezTo>
                  <a:pt x="3002280" y="277721"/>
                  <a:pt x="3009329" y="271657"/>
                  <a:pt x="3017520" y="267561"/>
                </a:cubicBezTo>
                <a:cubicBezTo>
                  <a:pt x="3027680" y="262481"/>
                  <a:pt x="3037453" y="256540"/>
                  <a:pt x="3048000" y="252321"/>
                </a:cubicBezTo>
                <a:cubicBezTo>
                  <a:pt x="3062915" y="246355"/>
                  <a:pt x="3093720" y="237081"/>
                  <a:pt x="3093720" y="237081"/>
                </a:cubicBezTo>
                <a:cubicBezTo>
                  <a:pt x="3121660" y="195171"/>
                  <a:pt x="3093720" y="230731"/>
                  <a:pt x="3131820" y="198981"/>
                </a:cubicBezTo>
                <a:cubicBezTo>
                  <a:pt x="3140099" y="192082"/>
                  <a:pt x="3145324" y="181468"/>
                  <a:pt x="3154680" y="176121"/>
                </a:cubicBezTo>
                <a:cubicBezTo>
                  <a:pt x="3229223" y="133525"/>
                  <a:pt x="3131540" y="219487"/>
                  <a:pt x="3230880" y="153261"/>
                </a:cubicBezTo>
                <a:cubicBezTo>
                  <a:pt x="3238500" y="148181"/>
                  <a:pt x="3245549" y="142117"/>
                  <a:pt x="3253740" y="138021"/>
                </a:cubicBezTo>
                <a:cubicBezTo>
                  <a:pt x="3260924" y="134429"/>
                  <a:pt x="3268851" y="132514"/>
                  <a:pt x="3276600" y="130401"/>
                </a:cubicBezTo>
                <a:cubicBezTo>
                  <a:pt x="3296807" y="124890"/>
                  <a:pt x="3317689" y="121785"/>
                  <a:pt x="3337560" y="115161"/>
                </a:cubicBezTo>
                <a:cubicBezTo>
                  <a:pt x="3406923" y="92040"/>
                  <a:pt x="3297372" y="127507"/>
                  <a:pt x="3398520" y="99921"/>
                </a:cubicBezTo>
                <a:cubicBezTo>
                  <a:pt x="3414018" y="95694"/>
                  <a:pt x="3429000" y="89761"/>
                  <a:pt x="3444240" y="84681"/>
                </a:cubicBezTo>
                <a:lnTo>
                  <a:pt x="3489960" y="69441"/>
                </a:lnTo>
                <a:lnTo>
                  <a:pt x="3512820" y="61821"/>
                </a:lnTo>
                <a:cubicBezTo>
                  <a:pt x="3520440" y="59281"/>
                  <a:pt x="3528997" y="58656"/>
                  <a:pt x="3535680" y="54201"/>
                </a:cubicBezTo>
                <a:cubicBezTo>
                  <a:pt x="3601194" y="10525"/>
                  <a:pt x="3518304" y="62889"/>
                  <a:pt x="3581400" y="31341"/>
                </a:cubicBezTo>
                <a:cubicBezTo>
                  <a:pt x="3589591" y="27245"/>
                  <a:pt x="3596069" y="20197"/>
                  <a:pt x="3604260" y="16101"/>
                </a:cubicBezTo>
                <a:cubicBezTo>
                  <a:pt x="3611946" y="12258"/>
                  <a:pt x="3652066" y="1187"/>
                  <a:pt x="3657600" y="861"/>
                </a:cubicBezTo>
                <a:cubicBezTo>
                  <a:pt x="3690563" y="-1078"/>
                  <a:pt x="3723640" y="861"/>
                  <a:pt x="3756660" y="861"/>
                </a:cubicBezTo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D69AF60B-E0DF-41B8-AF42-DC252DDCA039}"/>
              </a:ext>
            </a:extLst>
          </p:cNvPr>
          <p:cNvSpPr/>
          <p:nvPr/>
        </p:nvSpPr>
        <p:spPr>
          <a:xfrm>
            <a:off x="1120140" y="3337560"/>
            <a:ext cx="3680460" cy="678180"/>
          </a:xfrm>
          <a:custGeom>
            <a:avLst/>
            <a:gdLst>
              <a:gd name="connsiteX0" fmla="*/ 0 w 3680460"/>
              <a:gd name="connsiteY0" fmla="*/ 335280 h 678180"/>
              <a:gd name="connsiteX1" fmla="*/ 121920 w 3680460"/>
              <a:gd name="connsiteY1" fmla="*/ 320040 h 678180"/>
              <a:gd name="connsiteX2" fmla="*/ 190500 w 3680460"/>
              <a:gd name="connsiteY2" fmla="*/ 304800 h 678180"/>
              <a:gd name="connsiteX3" fmla="*/ 213360 w 3680460"/>
              <a:gd name="connsiteY3" fmla="*/ 289560 h 678180"/>
              <a:gd name="connsiteX4" fmla="*/ 236220 w 3680460"/>
              <a:gd name="connsiteY4" fmla="*/ 281940 h 678180"/>
              <a:gd name="connsiteX5" fmla="*/ 281940 w 3680460"/>
              <a:gd name="connsiteY5" fmla="*/ 251460 h 678180"/>
              <a:gd name="connsiteX6" fmla="*/ 304800 w 3680460"/>
              <a:gd name="connsiteY6" fmla="*/ 243840 h 678180"/>
              <a:gd name="connsiteX7" fmla="*/ 327660 w 3680460"/>
              <a:gd name="connsiteY7" fmla="*/ 228600 h 678180"/>
              <a:gd name="connsiteX8" fmla="*/ 381000 w 3680460"/>
              <a:gd name="connsiteY8" fmla="*/ 220980 h 678180"/>
              <a:gd name="connsiteX9" fmla="*/ 464820 w 3680460"/>
              <a:gd name="connsiteY9" fmla="*/ 205740 h 678180"/>
              <a:gd name="connsiteX10" fmla="*/ 525780 w 3680460"/>
              <a:gd name="connsiteY10" fmla="*/ 190500 h 678180"/>
              <a:gd name="connsiteX11" fmla="*/ 647700 w 3680460"/>
              <a:gd name="connsiteY11" fmla="*/ 213360 h 678180"/>
              <a:gd name="connsiteX12" fmla="*/ 693420 w 3680460"/>
              <a:gd name="connsiteY12" fmla="*/ 243840 h 678180"/>
              <a:gd name="connsiteX13" fmla="*/ 723900 w 3680460"/>
              <a:gd name="connsiteY13" fmla="*/ 289560 h 678180"/>
              <a:gd name="connsiteX14" fmla="*/ 777240 w 3680460"/>
              <a:gd name="connsiteY14" fmla="*/ 358140 h 678180"/>
              <a:gd name="connsiteX15" fmla="*/ 792480 w 3680460"/>
              <a:gd name="connsiteY15" fmla="*/ 381000 h 678180"/>
              <a:gd name="connsiteX16" fmla="*/ 822960 w 3680460"/>
              <a:gd name="connsiteY16" fmla="*/ 441960 h 678180"/>
              <a:gd name="connsiteX17" fmla="*/ 861060 w 3680460"/>
              <a:gd name="connsiteY17" fmla="*/ 495300 h 678180"/>
              <a:gd name="connsiteX18" fmla="*/ 891540 w 3680460"/>
              <a:gd name="connsiteY18" fmla="*/ 548640 h 678180"/>
              <a:gd name="connsiteX19" fmla="*/ 922020 w 3680460"/>
              <a:gd name="connsiteY19" fmla="*/ 609600 h 678180"/>
              <a:gd name="connsiteX20" fmla="*/ 929640 w 3680460"/>
              <a:gd name="connsiteY20" fmla="*/ 632460 h 678180"/>
              <a:gd name="connsiteX21" fmla="*/ 960120 w 3680460"/>
              <a:gd name="connsiteY21" fmla="*/ 655320 h 678180"/>
              <a:gd name="connsiteX22" fmla="*/ 1013460 w 3680460"/>
              <a:gd name="connsiteY22" fmla="*/ 678180 h 678180"/>
              <a:gd name="connsiteX23" fmla="*/ 1104900 w 3680460"/>
              <a:gd name="connsiteY23" fmla="*/ 670560 h 678180"/>
              <a:gd name="connsiteX24" fmla="*/ 1188720 w 3680460"/>
              <a:gd name="connsiteY24" fmla="*/ 647700 h 678180"/>
              <a:gd name="connsiteX25" fmla="*/ 1219200 w 3680460"/>
              <a:gd name="connsiteY25" fmla="*/ 640080 h 678180"/>
              <a:gd name="connsiteX26" fmla="*/ 1280160 w 3680460"/>
              <a:gd name="connsiteY26" fmla="*/ 594360 h 678180"/>
              <a:gd name="connsiteX27" fmla="*/ 1303020 w 3680460"/>
              <a:gd name="connsiteY27" fmla="*/ 548640 h 678180"/>
              <a:gd name="connsiteX28" fmla="*/ 1318260 w 3680460"/>
              <a:gd name="connsiteY28" fmla="*/ 525780 h 678180"/>
              <a:gd name="connsiteX29" fmla="*/ 1325880 w 3680460"/>
              <a:gd name="connsiteY29" fmla="*/ 502920 h 678180"/>
              <a:gd name="connsiteX30" fmla="*/ 1341120 w 3680460"/>
              <a:gd name="connsiteY30" fmla="*/ 480060 h 678180"/>
              <a:gd name="connsiteX31" fmla="*/ 1356360 w 3680460"/>
              <a:gd name="connsiteY31" fmla="*/ 426720 h 678180"/>
              <a:gd name="connsiteX32" fmla="*/ 1379220 w 3680460"/>
              <a:gd name="connsiteY32" fmla="*/ 373380 h 678180"/>
              <a:gd name="connsiteX33" fmla="*/ 1394460 w 3680460"/>
              <a:gd name="connsiteY33" fmla="*/ 327660 h 678180"/>
              <a:gd name="connsiteX34" fmla="*/ 1402080 w 3680460"/>
              <a:gd name="connsiteY34" fmla="*/ 304800 h 678180"/>
              <a:gd name="connsiteX35" fmla="*/ 1409700 w 3680460"/>
              <a:gd name="connsiteY35" fmla="*/ 266700 h 678180"/>
              <a:gd name="connsiteX36" fmla="*/ 1424940 w 3680460"/>
              <a:gd name="connsiteY36" fmla="*/ 243840 h 678180"/>
              <a:gd name="connsiteX37" fmla="*/ 1432560 w 3680460"/>
              <a:gd name="connsiteY37" fmla="*/ 220980 h 678180"/>
              <a:gd name="connsiteX38" fmla="*/ 1447800 w 3680460"/>
              <a:gd name="connsiteY38" fmla="*/ 190500 h 678180"/>
              <a:gd name="connsiteX39" fmla="*/ 1478280 w 3680460"/>
              <a:gd name="connsiteY39" fmla="*/ 121920 h 678180"/>
              <a:gd name="connsiteX40" fmla="*/ 1516380 w 3680460"/>
              <a:gd name="connsiteY40" fmla="*/ 38100 h 678180"/>
              <a:gd name="connsiteX41" fmla="*/ 1531620 w 3680460"/>
              <a:gd name="connsiteY41" fmla="*/ 15240 h 678180"/>
              <a:gd name="connsiteX42" fmla="*/ 1584960 w 3680460"/>
              <a:gd name="connsiteY42" fmla="*/ 0 h 678180"/>
              <a:gd name="connsiteX43" fmla="*/ 1630680 w 3680460"/>
              <a:gd name="connsiteY43" fmla="*/ 7620 h 678180"/>
              <a:gd name="connsiteX44" fmla="*/ 1661160 w 3680460"/>
              <a:gd name="connsiteY44" fmla="*/ 30480 h 678180"/>
              <a:gd name="connsiteX45" fmla="*/ 1684020 w 3680460"/>
              <a:gd name="connsiteY45" fmla="*/ 38100 h 678180"/>
              <a:gd name="connsiteX46" fmla="*/ 1775460 w 3680460"/>
              <a:gd name="connsiteY46" fmla="*/ 114300 h 678180"/>
              <a:gd name="connsiteX47" fmla="*/ 1836420 w 3680460"/>
              <a:gd name="connsiteY47" fmla="*/ 160020 h 678180"/>
              <a:gd name="connsiteX48" fmla="*/ 1859280 w 3680460"/>
              <a:gd name="connsiteY48" fmla="*/ 198120 h 678180"/>
              <a:gd name="connsiteX49" fmla="*/ 1912620 w 3680460"/>
              <a:gd name="connsiteY49" fmla="*/ 251460 h 678180"/>
              <a:gd name="connsiteX50" fmla="*/ 1943100 w 3680460"/>
              <a:gd name="connsiteY50" fmla="*/ 297180 h 678180"/>
              <a:gd name="connsiteX51" fmla="*/ 1958340 w 3680460"/>
              <a:gd name="connsiteY51" fmla="*/ 320040 h 678180"/>
              <a:gd name="connsiteX52" fmla="*/ 1973580 w 3680460"/>
              <a:gd name="connsiteY52" fmla="*/ 342900 h 678180"/>
              <a:gd name="connsiteX53" fmla="*/ 1988820 w 3680460"/>
              <a:gd name="connsiteY53" fmla="*/ 396240 h 678180"/>
              <a:gd name="connsiteX54" fmla="*/ 2004060 w 3680460"/>
              <a:gd name="connsiteY54" fmla="*/ 426720 h 678180"/>
              <a:gd name="connsiteX55" fmla="*/ 2011680 w 3680460"/>
              <a:gd name="connsiteY55" fmla="*/ 449580 h 678180"/>
              <a:gd name="connsiteX56" fmla="*/ 2034540 w 3680460"/>
              <a:gd name="connsiteY56" fmla="*/ 480060 h 678180"/>
              <a:gd name="connsiteX57" fmla="*/ 2049780 w 3680460"/>
              <a:gd name="connsiteY57" fmla="*/ 525780 h 678180"/>
              <a:gd name="connsiteX58" fmla="*/ 2072640 w 3680460"/>
              <a:gd name="connsiteY58" fmla="*/ 541020 h 678180"/>
              <a:gd name="connsiteX59" fmla="*/ 2103120 w 3680460"/>
              <a:gd name="connsiteY59" fmla="*/ 556260 h 678180"/>
              <a:gd name="connsiteX60" fmla="*/ 2133600 w 3680460"/>
              <a:gd name="connsiteY60" fmla="*/ 579120 h 678180"/>
              <a:gd name="connsiteX61" fmla="*/ 2217420 w 3680460"/>
              <a:gd name="connsiteY61" fmla="*/ 601980 h 678180"/>
              <a:gd name="connsiteX62" fmla="*/ 2377440 w 3680460"/>
              <a:gd name="connsiteY62" fmla="*/ 594360 h 678180"/>
              <a:gd name="connsiteX63" fmla="*/ 2491740 w 3680460"/>
              <a:gd name="connsiteY63" fmla="*/ 579120 h 678180"/>
              <a:gd name="connsiteX64" fmla="*/ 2514600 w 3680460"/>
              <a:gd name="connsiteY64" fmla="*/ 571500 h 678180"/>
              <a:gd name="connsiteX65" fmla="*/ 2537460 w 3680460"/>
              <a:gd name="connsiteY65" fmla="*/ 556260 h 678180"/>
              <a:gd name="connsiteX66" fmla="*/ 2583180 w 3680460"/>
              <a:gd name="connsiteY66" fmla="*/ 541020 h 678180"/>
              <a:gd name="connsiteX67" fmla="*/ 2606040 w 3680460"/>
              <a:gd name="connsiteY67" fmla="*/ 525780 h 678180"/>
              <a:gd name="connsiteX68" fmla="*/ 2636520 w 3680460"/>
              <a:gd name="connsiteY68" fmla="*/ 502920 h 678180"/>
              <a:gd name="connsiteX69" fmla="*/ 2667000 w 3680460"/>
              <a:gd name="connsiteY69" fmla="*/ 487680 h 678180"/>
              <a:gd name="connsiteX70" fmla="*/ 2689860 w 3680460"/>
              <a:gd name="connsiteY70" fmla="*/ 464820 h 678180"/>
              <a:gd name="connsiteX71" fmla="*/ 2705100 w 3680460"/>
              <a:gd name="connsiteY71" fmla="*/ 441960 h 678180"/>
              <a:gd name="connsiteX72" fmla="*/ 2735580 w 3680460"/>
              <a:gd name="connsiteY72" fmla="*/ 434340 h 678180"/>
              <a:gd name="connsiteX73" fmla="*/ 2781300 w 3680460"/>
              <a:gd name="connsiteY73" fmla="*/ 396240 h 678180"/>
              <a:gd name="connsiteX74" fmla="*/ 2827020 w 3680460"/>
              <a:gd name="connsiteY74" fmla="*/ 381000 h 678180"/>
              <a:gd name="connsiteX75" fmla="*/ 2895600 w 3680460"/>
              <a:gd name="connsiteY75" fmla="*/ 342900 h 678180"/>
              <a:gd name="connsiteX76" fmla="*/ 2918460 w 3680460"/>
              <a:gd name="connsiteY76" fmla="*/ 320040 h 678180"/>
              <a:gd name="connsiteX77" fmla="*/ 2933700 w 3680460"/>
              <a:gd name="connsiteY77" fmla="*/ 297180 h 678180"/>
              <a:gd name="connsiteX78" fmla="*/ 2956560 w 3680460"/>
              <a:gd name="connsiteY78" fmla="*/ 281940 h 678180"/>
              <a:gd name="connsiteX79" fmla="*/ 2979420 w 3680460"/>
              <a:gd name="connsiteY79" fmla="*/ 259080 h 678180"/>
              <a:gd name="connsiteX80" fmla="*/ 3002280 w 3680460"/>
              <a:gd name="connsiteY80" fmla="*/ 251460 h 678180"/>
              <a:gd name="connsiteX81" fmla="*/ 3048000 w 3680460"/>
              <a:gd name="connsiteY81" fmla="*/ 220980 h 678180"/>
              <a:gd name="connsiteX82" fmla="*/ 3124200 w 3680460"/>
              <a:gd name="connsiteY82" fmla="*/ 190500 h 678180"/>
              <a:gd name="connsiteX83" fmla="*/ 3162300 w 3680460"/>
              <a:gd name="connsiteY83" fmla="*/ 175260 h 678180"/>
              <a:gd name="connsiteX84" fmla="*/ 3185160 w 3680460"/>
              <a:gd name="connsiteY84" fmla="*/ 167640 h 678180"/>
              <a:gd name="connsiteX85" fmla="*/ 3215640 w 3680460"/>
              <a:gd name="connsiteY85" fmla="*/ 152400 h 678180"/>
              <a:gd name="connsiteX86" fmla="*/ 3284220 w 3680460"/>
              <a:gd name="connsiteY86" fmla="*/ 129540 h 678180"/>
              <a:gd name="connsiteX87" fmla="*/ 3307080 w 3680460"/>
              <a:gd name="connsiteY87" fmla="*/ 121920 h 678180"/>
              <a:gd name="connsiteX88" fmla="*/ 3360420 w 3680460"/>
              <a:gd name="connsiteY88" fmla="*/ 106680 h 678180"/>
              <a:gd name="connsiteX89" fmla="*/ 3413760 w 3680460"/>
              <a:gd name="connsiteY89" fmla="*/ 99060 h 678180"/>
              <a:gd name="connsiteX90" fmla="*/ 3459480 w 3680460"/>
              <a:gd name="connsiteY90" fmla="*/ 83820 h 678180"/>
              <a:gd name="connsiteX91" fmla="*/ 3482340 w 3680460"/>
              <a:gd name="connsiteY91" fmla="*/ 76200 h 678180"/>
              <a:gd name="connsiteX92" fmla="*/ 3535680 w 3680460"/>
              <a:gd name="connsiteY92" fmla="*/ 60960 h 678180"/>
              <a:gd name="connsiteX93" fmla="*/ 3680460 w 3680460"/>
              <a:gd name="connsiteY93" fmla="*/ 68580 h 678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680460" h="678180">
                <a:moveTo>
                  <a:pt x="0" y="335280"/>
                </a:moveTo>
                <a:cubicBezTo>
                  <a:pt x="177166" y="320516"/>
                  <a:pt x="35988" y="337226"/>
                  <a:pt x="121920" y="320040"/>
                </a:cubicBezTo>
                <a:cubicBezTo>
                  <a:pt x="141431" y="316138"/>
                  <a:pt x="170727" y="314687"/>
                  <a:pt x="190500" y="304800"/>
                </a:cubicBezTo>
                <a:cubicBezTo>
                  <a:pt x="198691" y="300704"/>
                  <a:pt x="205169" y="293656"/>
                  <a:pt x="213360" y="289560"/>
                </a:cubicBezTo>
                <a:cubicBezTo>
                  <a:pt x="220544" y="285968"/>
                  <a:pt x="229199" y="285841"/>
                  <a:pt x="236220" y="281940"/>
                </a:cubicBezTo>
                <a:cubicBezTo>
                  <a:pt x="252231" y="273045"/>
                  <a:pt x="264564" y="257252"/>
                  <a:pt x="281940" y="251460"/>
                </a:cubicBezTo>
                <a:cubicBezTo>
                  <a:pt x="289560" y="248920"/>
                  <a:pt x="297616" y="247432"/>
                  <a:pt x="304800" y="243840"/>
                </a:cubicBezTo>
                <a:cubicBezTo>
                  <a:pt x="312991" y="239744"/>
                  <a:pt x="318888" y="231232"/>
                  <a:pt x="327660" y="228600"/>
                </a:cubicBezTo>
                <a:cubicBezTo>
                  <a:pt x="344863" y="223439"/>
                  <a:pt x="363220" y="223520"/>
                  <a:pt x="381000" y="220980"/>
                </a:cubicBezTo>
                <a:cubicBezTo>
                  <a:pt x="434874" y="203022"/>
                  <a:pt x="366348" y="224203"/>
                  <a:pt x="464820" y="205740"/>
                </a:cubicBezTo>
                <a:cubicBezTo>
                  <a:pt x="485407" y="201880"/>
                  <a:pt x="525780" y="190500"/>
                  <a:pt x="525780" y="190500"/>
                </a:cubicBezTo>
                <a:cubicBezTo>
                  <a:pt x="581119" y="195531"/>
                  <a:pt x="604079" y="189567"/>
                  <a:pt x="647700" y="213360"/>
                </a:cubicBezTo>
                <a:cubicBezTo>
                  <a:pt x="663780" y="222131"/>
                  <a:pt x="693420" y="243840"/>
                  <a:pt x="693420" y="243840"/>
                </a:cubicBezTo>
                <a:cubicBezTo>
                  <a:pt x="703580" y="259080"/>
                  <a:pt x="712655" y="275102"/>
                  <a:pt x="723900" y="289560"/>
                </a:cubicBezTo>
                <a:cubicBezTo>
                  <a:pt x="741680" y="312420"/>
                  <a:pt x="761176" y="334043"/>
                  <a:pt x="777240" y="358140"/>
                </a:cubicBezTo>
                <a:cubicBezTo>
                  <a:pt x="782320" y="365760"/>
                  <a:pt x="788095" y="372960"/>
                  <a:pt x="792480" y="381000"/>
                </a:cubicBezTo>
                <a:cubicBezTo>
                  <a:pt x="803359" y="400944"/>
                  <a:pt x="810358" y="423057"/>
                  <a:pt x="822960" y="441960"/>
                </a:cubicBezTo>
                <a:cubicBezTo>
                  <a:pt x="845245" y="475387"/>
                  <a:pt x="832705" y="457494"/>
                  <a:pt x="861060" y="495300"/>
                </a:cubicBezTo>
                <a:cubicBezTo>
                  <a:pt x="877883" y="545769"/>
                  <a:pt x="855659" y="487130"/>
                  <a:pt x="891540" y="548640"/>
                </a:cubicBezTo>
                <a:cubicBezTo>
                  <a:pt x="902987" y="568264"/>
                  <a:pt x="914836" y="588047"/>
                  <a:pt x="922020" y="609600"/>
                </a:cubicBezTo>
                <a:cubicBezTo>
                  <a:pt x="924560" y="617220"/>
                  <a:pt x="924498" y="626290"/>
                  <a:pt x="929640" y="632460"/>
                </a:cubicBezTo>
                <a:cubicBezTo>
                  <a:pt x="937770" y="642216"/>
                  <a:pt x="949350" y="648589"/>
                  <a:pt x="960120" y="655320"/>
                </a:cubicBezTo>
                <a:cubicBezTo>
                  <a:pt x="981642" y="668772"/>
                  <a:pt x="991238" y="670773"/>
                  <a:pt x="1013460" y="678180"/>
                </a:cubicBezTo>
                <a:cubicBezTo>
                  <a:pt x="1043940" y="675640"/>
                  <a:pt x="1074653" y="675097"/>
                  <a:pt x="1104900" y="670560"/>
                </a:cubicBezTo>
                <a:cubicBezTo>
                  <a:pt x="1162090" y="661981"/>
                  <a:pt x="1150423" y="658642"/>
                  <a:pt x="1188720" y="647700"/>
                </a:cubicBezTo>
                <a:cubicBezTo>
                  <a:pt x="1198790" y="644823"/>
                  <a:pt x="1209040" y="642620"/>
                  <a:pt x="1219200" y="640080"/>
                </a:cubicBezTo>
                <a:cubicBezTo>
                  <a:pt x="1239520" y="624840"/>
                  <a:pt x="1266071" y="615494"/>
                  <a:pt x="1280160" y="594360"/>
                </a:cubicBezTo>
                <a:cubicBezTo>
                  <a:pt x="1323836" y="528846"/>
                  <a:pt x="1271472" y="611736"/>
                  <a:pt x="1303020" y="548640"/>
                </a:cubicBezTo>
                <a:cubicBezTo>
                  <a:pt x="1307116" y="540449"/>
                  <a:pt x="1314164" y="533971"/>
                  <a:pt x="1318260" y="525780"/>
                </a:cubicBezTo>
                <a:cubicBezTo>
                  <a:pt x="1321852" y="518596"/>
                  <a:pt x="1322288" y="510104"/>
                  <a:pt x="1325880" y="502920"/>
                </a:cubicBezTo>
                <a:cubicBezTo>
                  <a:pt x="1329976" y="494729"/>
                  <a:pt x="1337024" y="488251"/>
                  <a:pt x="1341120" y="480060"/>
                </a:cubicBezTo>
                <a:cubicBezTo>
                  <a:pt x="1347210" y="467880"/>
                  <a:pt x="1353105" y="438113"/>
                  <a:pt x="1356360" y="426720"/>
                </a:cubicBezTo>
                <a:cubicBezTo>
                  <a:pt x="1368624" y="383795"/>
                  <a:pt x="1358900" y="424180"/>
                  <a:pt x="1379220" y="373380"/>
                </a:cubicBezTo>
                <a:cubicBezTo>
                  <a:pt x="1385186" y="358465"/>
                  <a:pt x="1389380" y="342900"/>
                  <a:pt x="1394460" y="327660"/>
                </a:cubicBezTo>
                <a:cubicBezTo>
                  <a:pt x="1397000" y="320040"/>
                  <a:pt x="1400505" y="312676"/>
                  <a:pt x="1402080" y="304800"/>
                </a:cubicBezTo>
                <a:cubicBezTo>
                  <a:pt x="1404620" y="292100"/>
                  <a:pt x="1405152" y="278827"/>
                  <a:pt x="1409700" y="266700"/>
                </a:cubicBezTo>
                <a:cubicBezTo>
                  <a:pt x="1412916" y="258125"/>
                  <a:pt x="1420844" y="252031"/>
                  <a:pt x="1424940" y="243840"/>
                </a:cubicBezTo>
                <a:cubicBezTo>
                  <a:pt x="1428532" y="236656"/>
                  <a:pt x="1429396" y="228363"/>
                  <a:pt x="1432560" y="220980"/>
                </a:cubicBezTo>
                <a:cubicBezTo>
                  <a:pt x="1437035" y="210539"/>
                  <a:pt x="1443581" y="201047"/>
                  <a:pt x="1447800" y="190500"/>
                </a:cubicBezTo>
                <a:cubicBezTo>
                  <a:pt x="1475004" y="122490"/>
                  <a:pt x="1448960" y="165901"/>
                  <a:pt x="1478280" y="121920"/>
                </a:cubicBezTo>
                <a:cubicBezTo>
                  <a:pt x="1489492" y="65859"/>
                  <a:pt x="1478716" y="94596"/>
                  <a:pt x="1516380" y="38100"/>
                </a:cubicBezTo>
                <a:cubicBezTo>
                  <a:pt x="1521460" y="30480"/>
                  <a:pt x="1522932" y="18136"/>
                  <a:pt x="1531620" y="15240"/>
                </a:cubicBezTo>
                <a:cubicBezTo>
                  <a:pt x="1564415" y="4308"/>
                  <a:pt x="1546688" y="9568"/>
                  <a:pt x="1584960" y="0"/>
                </a:cubicBezTo>
                <a:cubicBezTo>
                  <a:pt x="1600200" y="2540"/>
                  <a:pt x="1616335" y="1882"/>
                  <a:pt x="1630680" y="7620"/>
                </a:cubicBezTo>
                <a:cubicBezTo>
                  <a:pt x="1642472" y="12337"/>
                  <a:pt x="1650133" y="24179"/>
                  <a:pt x="1661160" y="30480"/>
                </a:cubicBezTo>
                <a:cubicBezTo>
                  <a:pt x="1668134" y="34465"/>
                  <a:pt x="1676400" y="35560"/>
                  <a:pt x="1684020" y="38100"/>
                </a:cubicBezTo>
                <a:cubicBezTo>
                  <a:pt x="1778220" y="132300"/>
                  <a:pt x="1697900" y="60605"/>
                  <a:pt x="1775460" y="114300"/>
                </a:cubicBezTo>
                <a:cubicBezTo>
                  <a:pt x="1796344" y="128758"/>
                  <a:pt x="1836420" y="160020"/>
                  <a:pt x="1836420" y="160020"/>
                </a:cubicBezTo>
                <a:cubicBezTo>
                  <a:pt x="1844040" y="172720"/>
                  <a:pt x="1849798" y="186742"/>
                  <a:pt x="1859280" y="198120"/>
                </a:cubicBezTo>
                <a:cubicBezTo>
                  <a:pt x="1875377" y="217437"/>
                  <a:pt x="1898672" y="230538"/>
                  <a:pt x="1912620" y="251460"/>
                </a:cubicBezTo>
                <a:lnTo>
                  <a:pt x="1943100" y="297180"/>
                </a:lnTo>
                <a:lnTo>
                  <a:pt x="1958340" y="320040"/>
                </a:lnTo>
                <a:lnTo>
                  <a:pt x="1973580" y="342900"/>
                </a:lnTo>
                <a:cubicBezTo>
                  <a:pt x="1977447" y="358367"/>
                  <a:pt x="1982261" y="380936"/>
                  <a:pt x="1988820" y="396240"/>
                </a:cubicBezTo>
                <a:cubicBezTo>
                  <a:pt x="1993295" y="406681"/>
                  <a:pt x="1999585" y="416279"/>
                  <a:pt x="2004060" y="426720"/>
                </a:cubicBezTo>
                <a:cubicBezTo>
                  <a:pt x="2007224" y="434103"/>
                  <a:pt x="2007695" y="442606"/>
                  <a:pt x="2011680" y="449580"/>
                </a:cubicBezTo>
                <a:cubicBezTo>
                  <a:pt x="2017981" y="460607"/>
                  <a:pt x="2026920" y="469900"/>
                  <a:pt x="2034540" y="480060"/>
                </a:cubicBezTo>
                <a:cubicBezTo>
                  <a:pt x="2039620" y="495300"/>
                  <a:pt x="2036414" y="516869"/>
                  <a:pt x="2049780" y="525780"/>
                </a:cubicBezTo>
                <a:cubicBezTo>
                  <a:pt x="2057400" y="530860"/>
                  <a:pt x="2064689" y="536476"/>
                  <a:pt x="2072640" y="541020"/>
                </a:cubicBezTo>
                <a:cubicBezTo>
                  <a:pt x="2082503" y="546656"/>
                  <a:pt x="2093487" y="550240"/>
                  <a:pt x="2103120" y="556260"/>
                </a:cubicBezTo>
                <a:cubicBezTo>
                  <a:pt x="2113890" y="562991"/>
                  <a:pt x="2122241" y="573440"/>
                  <a:pt x="2133600" y="579120"/>
                </a:cubicBezTo>
                <a:cubicBezTo>
                  <a:pt x="2159381" y="592010"/>
                  <a:pt x="2189549" y="596406"/>
                  <a:pt x="2217420" y="601980"/>
                </a:cubicBezTo>
                <a:lnTo>
                  <a:pt x="2377440" y="594360"/>
                </a:lnTo>
                <a:cubicBezTo>
                  <a:pt x="2434964" y="590765"/>
                  <a:pt x="2447752" y="591688"/>
                  <a:pt x="2491740" y="579120"/>
                </a:cubicBezTo>
                <a:cubicBezTo>
                  <a:pt x="2499463" y="576913"/>
                  <a:pt x="2507416" y="575092"/>
                  <a:pt x="2514600" y="571500"/>
                </a:cubicBezTo>
                <a:cubicBezTo>
                  <a:pt x="2522791" y="567404"/>
                  <a:pt x="2529091" y="559979"/>
                  <a:pt x="2537460" y="556260"/>
                </a:cubicBezTo>
                <a:cubicBezTo>
                  <a:pt x="2552140" y="549736"/>
                  <a:pt x="2569814" y="549931"/>
                  <a:pt x="2583180" y="541020"/>
                </a:cubicBezTo>
                <a:cubicBezTo>
                  <a:pt x="2590800" y="535940"/>
                  <a:pt x="2598588" y="531103"/>
                  <a:pt x="2606040" y="525780"/>
                </a:cubicBezTo>
                <a:cubicBezTo>
                  <a:pt x="2616374" y="518398"/>
                  <a:pt x="2625750" y="509651"/>
                  <a:pt x="2636520" y="502920"/>
                </a:cubicBezTo>
                <a:cubicBezTo>
                  <a:pt x="2646153" y="496900"/>
                  <a:pt x="2657757" y="494282"/>
                  <a:pt x="2667000" y="487680"/>
                </a:cubicBezTo>
                <a:cubicBezTo>
                  <a:pt x="2675769" y="481416"/>
                  <a:pt x="2682961" y="473099"/>
                  <a:pt x="2689860" y="464820"/>
                </a:cubicBezTo>
                <a:cubicBezTo>
                  <a:pt x="2695723" y="457785"/>
                  <a:pt x="2697480" y="447040"/>
                  <a:pt x="2705100" y="441960"/>
                </a:cubicBezTo>
                <a:cubicBezTo>
                  <a:pt x="2713814" y="436151"/>
                  <a:pt x="2725420" y="436880"/>
                  <a:pt x="2735580" y="434340"/>
                </a:cubicBezTo>
                <a:cubicBezTo>
                  <a:pt x="2749936" y="419984"/>
                  <a:pt x="2762204" y="404727"/>
                  <a:pt x="2781300" y="396240"/>
                </a:cubicBezTo>
                <a:cubicBezTo>
                  <a:pt x="2795980" y="389716"/>
                  <a:pt x="2813654" y="389911"/>
                  <a:pt x="2827020" y="381000"/>
                </a:cubicBezTo>
                <a:cubicBezTo>
                  <a:pt x="2879423" y="346065"/>
                  <a:pt x="2855364" y="356312"/>
                  <a:pt x="2895600" y="342900"/>
                </a:cubicBezTo>
                <a:cubicBezTo>
                  <a:pt x="2903220" y="335280"/>
                  <a:pt x="2911561" y="328319"/>
                  <a:pt x="2918460" y="320040"/>
                </a:cubicBezTo>
                <a:cubicBezTo>
                  <a:pt x="2924323" y="313005"/>
                  <a:pt x="2927224" y="303656"/>
                  <a:pt x="2933700" y="297180"/>
                </a:cubicBezTo>
                <a:cubicBezTo>
                  <a:pt x="2940176" y="290704"/>
                  <a:pt x="2949525" y="287803"/>
                  <a:pt x="2956560" y="281940"/>
                </a:cubicBezTo>
                <a:cubicBezTo>
                  <a:pt x="2964839" y="275041"/>
                  <a:pt x="2970454" y="265058"/>
                  <a:pt x="2979420" y="259080"/>
                </a:cubicBezTo>
                <a:cubicBezTo>
                  <a:pt x="2986103" y="254625"/>
                  <a:pt x="2995259" y="255361"/>
                  <a:pt x="3002280" y="251460"/>
                </a:cubicBezTo>
                <a:cubicBezTo>
                  <a:pt x="3018291" y="242565"/>
                  <a:pt x="3030994" y="227782"/>
                  <a:pt x="3048000" y="220980"/>
                </a:cubicBezTo>
                <a:lnTo>
                  <a:pt x="3124200" y="190500"/>
                </a:lnTo>
                <a:cubicBezTo>
                  <a:pt x="3136900" y="185420"/>
                  <a:pt x="3149324" y="179585"/>
                  <a:pt x="3162300" y="175260"/>
                </a:cubicBezTo>
                <a:cubicBezTo>
                  <a:pt x="3169920" y="172720"/>
                  <a:pt x="3177777" y="170804"/>
                  <a:pt x="3185160" y="167640"/>
                </a:cubicBezTo>
                <a:cubicBezTo>
                  <a:pt x="3195601" y="163165"/>
                  <a:pt x="3205093" y="156619"/>
                  <a:pt x="3215640" y="152400"/>
                </a:cubicBezTo>
                <a:lnTo>
                  <a:pt x="3284220" y="129540"/>
                </a:lnTo>
                <a:lnTo>
                  <a:pt x="3307080" y="121920"/>
                </a:lnTo>
                <a:cubicBezTo>
                  <a:pt x="3326666" y="115391"/>
                  <a:pt x="3339370" y="110507"/>
                  <a:pt x="3360420" y="106680"/>
                </a:cubicBezTo>
                <a:cubicBezTo>
                  <a:pt x="3378091" y="103467"/>
                  <a:pt x="3395980" y="101600"/>
                  <a:pt x="3413760" y="99060"/>
                </a:cubicBezTo>
                <a:lnTo>
                  <a:pt x="3459480" y="83820"/>
                </a:lnTo>
                <a:cubicBezTo>
                  <a:pt x="3467100" y="81280"/>
                  <a:pt x="3474548" y="78148"/>
                  <a:pt x="3482340" y="76200"/>
                </a:cubicBezTo>
                <a:cubicBezTo>
                  <a:pt x="3520612" y="66632"/>
                  <a:pt x="3502885" y="71892"/>
                  <a:pt x="3535680" y="60960"/>
                </a:cubicBezTo>
                <a:cubicBezTo>
                  <a:pt x="3670291" y="68878"/>
                  <a:pt x="3621965" y="68580"/>
                  <a:pt x="3680460" y="68580"/>
                </a:cubicBezTo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DF034B7-3F0C-493C-80C0-8C9F6E9B460B}"/>
              </a:ext>
            </a:extLst>
          </p:cNvPr>
          <p:cNvSpPr/>
          <p:nvPr/>
        </p:nvSpPr>
        <p:spPr>
          <a:xfrm>
            <a:off x="1104900" y="3200400"/>
            <a:ext cx="3718560" cy="1866900"/>
          </a:xfrm>
          <a:custGeom>
            <a:avLst/>
            <a:gdLst>
              <a:gd name="connsiteX0" fmla="*/ 0 w 3718560"/>
              <a:gd name="connsiteY0" fmla="*/ 815340 h 1866900"/>
              <a:gd name="connsiteX1" fmla="*/ 38100 w 3718560"/>
              <a:gd name="connsiteY1" fmla="*/ 792480 h 1866900"/>
              <a:gd name="connsiteX2" fmla="*/ 60960 w 3718560"/>
              <a:gd name="connsiteY2" fmla="*/ 777240 h 1866900"/>
              <a:gd name="connsiteX3" fmla="*/ 83820 w 3718560"/>
              <a:gd name="connsiteY3" fmla="*/ 769620 h 1866900"/>
              <a:gd name="connsiteX4" fmla="*/ 106680 w 3718560"/>
              <a:gd name="connsiteY4" fmla="*/ 754380 h 1866900"/>
              <a:gd name="connsiteX5" fmla="*/ 137160 w 3718560"/>
              <a:gd name="connsiteY5" fmla="*/ 746760 h 1866900"/>
              <a:gd name="connsiteX6" fmla="*/ 182880 w 3718560"/>
              <a:gd name="connsiteY6" fmla="*/ 731520 h 1866900"/>
              <a:gd name="connsiteX7" fmla="*/ 243840 w 3718560"/>
              <a:gd name="connsiteY7" fmla="*/ 716280 h 1866900"/>
              <a:gd name="connsiteX8" fmla="*/ 312420 w 3718560"/>
              <a:gd name="connsiteY8" fmla="*/ 701040 h 1866900"/>
              <a:gd name="connsiteX9" fmla="*/ 358140 w 3718560"/>
              <a:gd name="connsiteY9" fmla="*/ 685800 h 1866900"/>
              <a:gd name="connsiteX10" fmla="*/ 381000 w 3718560"/>
              <a:gd name="connsiteY10" fmla="*/ 678180 h 1866900"/>
              <a:gd name="connsiteX11" fmla="*/ 495300 w 3718560"/>
              <a:gd name="connsiteY11" fmla="*/ 685800 h 1866900"/>
              <a:gd name="connsiteX12" fmla="*/ 533400 w 3718560"/>
              <a:gd name="connsiteY12" fmla="*/ 723900 h 1866900"/>
              <a:gd name="connsiteX13" fmla="*/ 556260 w 3718560"/>
              <a:gd name="connsiteY13" fmla="*/ 739140 h 1866900"/>
              <a:gd name="connsiteX14" fmla="*/ 586740 w 3718560"/>
              <a:gd name="connsiteY14" fmla="*/ 784860 h 1866900"/>
              <a:gd name="connsiteX15" fmla="*/ 624840 w 3718560"/>
              <a:gd name="connsiteY15" fmla="*/ 838200 h 1866900"/>
              <a:gd name="connsiteX16" fmla="*/ 632460 w 3718560"/>
              <a:gd name="connsiteY16" fmla="*/ 861060 h 1866900"/>
              <a:gd name="connsiteX17" fmla="*/ 662940 w 3718560"/>
              <a:gd name="connsiteY17" fmla="*/ 922020 h 1866900"/>
              <a:gd name="connsiteX18" fmla="*/ 670560 w 3718560"/>
              <a:gd name="connsiteY18" fmla="*/ 967740 h 1866900"/>
              <a:gd name="connsiteX19" fmla="*/ 685800 w 3718560"/>
              <a:gd name="connsiteY19" fmla="*/ 990600 h 1866900"/>
              <a:gd name="connsiteX20" fmla="*/ 693420 w 3718560"/>
              <a:gd name="connsiteY20" fmla="*/ 1013460 h 1866900"/>
              <a:gd name="connsiteX21" fmla="*/ 739140 w 3718560"/>
              <a:gd name="connsiteY21" fmla="*/ 1097280 h 1866900"/>
              <a:gd name="connsiteX22" fmla="*/ 762000 w 3718560"/>
              <a:gd name="connsiteY22" fmla="*/ 1158240 h 1866900"/>
              <a:gd name="connsiteX23" fmla="*/ 784860 w 3718560"/>
              <a:gd name="connsiteY23" fmla="*/ 1181100 h 1866900"/>
              <a:gd name="connsiteX24" fmla="*/ 792480 w 3718560"/>
              <a:gd name="connsiteY24" fmla="*/ 1203960 h 1866900"/>
              <a:gd name="connsiteX25" fmla="*/ 845820 w 3718560"/>
              <a:gd name="connsiteY25" fmla="*/ 1280160 h 1866900"/>
              <a:gd name="connsiteX26" fmla="*/ 899160 w 3718560"/>
              <a:gd name="connsiteY26" fmla="*/ 1333500 h 1866900"/>
              <a:gd name="connsiteX27" fmla="*/ 929640 w 3718560"/>
              <a:gd name="connsiteY27" fmla="*/ 1348740 h 1866900"/>
              <a:gd name="connsiteX28" fmla="*/ 982980 w 3718560"/>
              <a:gd name="connsiteY28" fmla="*/ 1363980 h 1866900"/>
              <a:gd name="connsiteX29" fmla="*/ 1036320 w 3718560"/>
              <a:gd name="connsiteY29" fmla="*/ 1356360 h 1866900"/>
              <a:gd name="connsiteX30" fmla="*/ 1059180 w 3718560"/>
              <a:gd name="connsiteY30" fmla="*/ 1348740 h 1866900"/>
              <a:gd name="connsiteX31" fmla="*/ 1089660 w 3718560"/>
              <a:gd name="connsiteY31" fmla="*/ 1341120 h 1866900"/>
              <a:gd name="connsiteX32" fmla="*/ 1120140 w 3718560"/>
              <a:gd name="connsiteY32" fmla="*/ 1310640 h 1866900"/>
              <a:gd name="connsiteX33" fmla="*/ 1158240 w 3718560"/>
              <a:gd name="connsiteY33" fmla="*/ 1280160 h 1866900"/>
              <a:gd name="connsiteX34" fmla="*/ 1173480 w 3718560"/>
              <a:gd name="connsiteY34" fmla="*/ 1242060 h 1866900"/>
              <a:gd name="connsiteX35" fmla="*/ 1188720 w 3718560"/>
              <a:gd name="connsiteY35" fmla="*/ 1211580 h 1866900"/>
              <a:gd name="connsiteX36" fmla="*/ 1203960 w 3718560"/>
              <a:gd name="connsiteY36" fmla="*/ 1165860 h 1866900"/>
              <a:gd name="connsiteX37" fmla="*/ 1226820 w 3718560"/>
              <a:gd name="connsiteY37" fmla="*/ 1097280 h 1866900"/>
              <a:gd name="connsiteX38" fmla="*/ 1234440 w 3718560"/>
              <a:gd name="connsiteY38" fmla="*/ 1036320 h 1866900"/>
              <a:gd name="connsiteX39" fmla="*/ 1242060 w 3718560"/>
              <a:gd name="connsiteY39" fmla="*/ 1013460 h 1866900"/>
              <a:gd name="connsiteX40" fmla="*/ 1264920 w 3718560"/>
              <a:gd name="connsiteY40" fmla="*/ 922020 h 1866900"/>
              <a:gd name="connsiteX41" fmla="*/ 1272540 w 3718560"/>
              <a:gd name="connsiteY41" fmla="*/ 891540 h 1866900"/>
              <a:gd name="connsiteX42" fmla="*/ 1280160 w 3718560"/>
              <a:gd name="connsiteY42" fmla="*/ 861060 h 1866900"/>
              <a:gd name="connsiteX43" fmla="*/ 1272540 w 3718560"/>
              <a:gd name="connsiteY43" fmla="*/ 579120 h 1866900"/>
              <a:gd name="connsiteX44" fmla="*/ 1257300 w 3718560"/>
              <a:gd name="connsiteY44" fmla="*/ 495300 h 1866900"/>
              <a:gd name="connsiteX45" fmla="*/ 1249680 w 3718560"/>
              <a:gd name="connsiteY45" fmla="*/ 472440 h 1866900"/>
              <a:gd name="connsiteX46" fmla="*/ 1234440 w 3718560"/>
              <a:gd name="connsiteY46" fmla="*/ 388620 h 1866900"/>
              <a:gd name="connsiteX47" fmla="*/ 1226820 w 3718560"/>
              <a:gd name="connsiteY47" fmla="*/ 358140 h 1866900"/>
              <a:gd name="connsiteX48" fmla="*/ 1226820 w 3718560"/>
              <a:gd name="connsiteY48" fmla="*/ 106680 h 1866900"/>
              <a:gd name="connsiteX49" fmla="*/ 1234440 w 3718560"/>
              <a:gd name="connsiteY49" fmla="*/ 76200 h 1866900"/>
              <a:gd name="connsiteX50" fmla="*/ 1280160 w 3718560"/>
              <a:gd name="connsiteY50" fmla="*/ 30480 h 1866900"/>
              <a:gd name="connsiteX51" fmla="*/ 1325880 w 3718560"/>
              <a:gd name="connsiteY51" fmla="*/ 0 h 1866900"/>
              <a:gd name="connsiteX52" fmla="*/ 1363980 w 3718560"/>
              <a:gd name="connsiteY52" fmla="*/ 7620 h 1866900"/>
              <a:gd name="connsiteX53" fmla="*/ 1386840 w 3718560"/>
              <a:gd name="connsiteY53" fmla="*/ 38100 h 1866900"/>
              <a:gd name="connsiteX54" fmla="*/ 1402080 w 3718560"/>
              <a:gd name="connsiteY54" fmla="*/ 83820 h 1866900"/>
              <a:gd name="connsiteX55" fmla="*/ 1409700 w 3718560"/>
              <a:gd name="connsiteY55" fmla="*/ 106680 h 1866900"/>
              <a:gd name="connsiteX56" fmla="*/ 1417320 w 3718560"/>
              <a:gd name="connsiteY56" fmla="*/ 129540 h 1866900"/>
              <a:gd name="connsiteX57" fmla="*/ 1432560 w 3718560"/>
              <a:gd name="connsiteY57" fmla="*/ 167640 h 1866900"/>
              <a:gd name="connsiteX58" fmla="*/ 1440180 w 3718560"/>
              <a:gd name="connsiteY58" fmla="*/ 205740 h 1866900"/>
              <a:gd name="connsiteX59" fmla="*/ 1455420 w 3718560"/>
              <a:gd name="connsiteY59" fmla="*/ 236220 h 1866900"/>
              <a:gd name="connsiteX60" fmla="*/ 1478280 w 3718560"/>
              <a:gd name="connsiteY60" fmla="*/ 335280 h 1866900"/>
              <a:gd name="connsiteX61" fmla="*/ 1493520 w 3718560"/>
              <a:gd name="connsiteY61" fmla="*/ 396240 h 1866900"/>
              <a:gd name="connsiteX62" fmla="*/ 1501140 w 3718560"/>
              <a:gd name="connsiteY62" fmla="*/ 434340 h 1866900"/>
              <a:gd name="connsiteX63" fmla="*/ 1524000 w 3718560"/>
              <a:gd name="connsiteY63" fmla="*/ 525780 h 1866900"/>
              <a:gd name="connsiteX64" fmla="*/ 1531620 w 3718560"/>
              <a:gd name="connsiteY64" fmla="*/ 556260 h 1866900"/>
              <a:gd name="connsiteX65" fmla="*/ 1539240 w 3718560"/>
              <a:gd name="connsiteY65" fmla="*/ 579120 h 1866900"/>
              <a:gd name="connsiteX66" fmla="*/ 1554480 w 3718560"/>
              <a:gd name="connsiteY66" fmla="*/ 647700 h 1866900"/>
              <a:gd name="connsiteX67" fmla="*/ 1546860 w 3718560"/>
              <a:gd name="connsiteY67" fmla="*/ 952500 h 1866900"/>
              <a:gd name="connsiteX68" fmla="*/ 1562100 w 3718560"/>
              <a:gd name="connsiteY68" fmla="*/ 1097280 h 1866900"/>
              <a:gd name="connsiteX69" fmla="*/ 1584960 w 3718560"/>
              <a:gd name="connsiteY69" fmla="*/ 1165860 h 1866900"/>
              <a:gd name="connsiteX70" fmla="*/ 1600200 w 3718560"/>
              <a:gd name="connsiteY70" fmla="*/ 1226820 h 1866900"/>
              <a:gd name="connsiteX71" fmla="*/ 1607820 w 3718560"/>
              <a:gd name="connsiteY71" fmla="*/ 1257300 h 1866900"/>
              <a:gd name="connsiteX72" fmla="*/ 1615440 w 3718560"/>
              <a:gd name="connsiteY72" fmla="*/ 1280160 h 1866900"/>
              <a:gd name="connsiteX73" fmla="*/ 1623060 w 3718560"/>
              <a:gd name="connsiteY73" fmla="*/ 1333500 h 1866900"/>
              <a:gd name="connsiteX74" fmla="*/ 1630680 w 3718560"/>
              <a:gd name="connsiteY74" fmla="*/ 1356360 h 1866900"/>
              <a:gd name="connsiteX75" fmla="*/ 1623060 w 3718560"/>
              <a:gd name="connsiteY75" fmla="*/ 1463040 h 1866900"/>
              <a:gd name="connsiteX76" fmla="*/ 1615440 w 3718560"/>
              <a:gd name="connsiteY76" fmla="*/ 1485900 h 1866900"/>
              <a:gd name="connsiteX77" fmla="*/ 1592580 w 3718560"/>
              <a:gd name="connsiteY77" fmla="*/ 1554480 h 1866900"/>
              <a:gd name="connsiteX78" fmla="*/ 1562100 w 3718560"/>
              <a:gd name="connsiteY78" fmla="*/ 1661160 h 1866900"/>
              <a:gd name="connsiteX79" fmla="*/ 1554480 w 3718560"/>
              <a:gd name="connsiteY79" fmla="*/ 1691640 h 1866900"/>
              <a:gd name="connsiteX80" fmla="*/ 1562100 w 3718560"/>
              <a:gd name="connsiteY80" fmla="*/ 1783080 h 1866900"/>
              <a:gd name="connsiteX81" fmla="*/ 1584960 w 3718560"/>
              <a:gd name="connsiteY81" fmla="*/ 1805940 h 1866900"/>
              <a:gd name="connsiteX82" fmla="*/ 1630680 w 3718560"/>
              <a:gd name="connsiteY82" fmla="*/ 1836420 h 1866900"/>
              <a:gd name="connsiteX83" fmla="*/ 1676400 w 3718560"/>
              <a:gd name="connsiteY83" fmla="*/ 1851660 h 1866900"/>
              <a:gd name="connsiteX84" fmla="*/ 1729740 w 3718560"/>
              <a:gd name="connsiteY84" fmla="*/ 1866900 h 1866900"/>
              <a:gd name="connsiteX85" fmla="*/ 2026920 w 3718560"/>
              <a:gd name="connsiteY85" fmla="*/ 1859280 h 1866900"/>
              <a:gd name="connsiteX86" fmla="*/ 2072640 w 3718560"/>
              <a:gd name="connsiteY86" fmla="*/ 1844040 h 1866900"/>
              <a:gd name="connsiteX87" fmla="*/ 2133600 w 3718560"/>
              <a:gd name="connsiteY87" fmla="*/ 1828800 h 1866900"/>
              <a:gd name="connsiteX88" fmla="*/ 2270760 w 3718560"/>
              <a:gd name="connsiteY88" fmla="*/ 1828800 h 1866900"/>
              <a:gd name="connsiteX89" fmla="*/ 2301240 w 3718560"/>
              <a:gd name="connsiteY89" fmla="*/ 1805940 h 1866900"/>
              <a:gd name="connsiteX90" fmla="*/ 2369820 w 3718560"/>
              <a:gd name="connsiteY90" fmla="*/ 1744980 h 1866900"/>
              <a:gd name="connsiteX91" fmla="*/ 2377440 w 3718560"/>
              <a:gd name="connsiteY91" fmla="*/ 1722120 h 1866900"/>
              <a:gd name="connsiteX92" fmla="*/ 2407920 w 3718560"/>
              <a:gd name="connsiteY92" fmla="*/ 1661160 h 1866900"/>
              <a:gd name="connsiteX93" fmla="*/ 2415540 w 3718560"/>
              <a:gd name="connsiteY93" fmla="*/ 1623060 h 1866900"/>
              <a:gd name="connsiteX94" fmla="*/ 2430780 w 3718560"/>
              <a:gd name="connsiteY94" fmla="*/ 1577340 h 1866900"/>
              <a:gd name="connsiteX95" fmla="*/ 2438400 w 3718560"/>
              <a:gd name="connsiteY95" fmla="*/ 1539240 h 1866900"/>
              <a:gd name="connsiteX96" fmla="*/ 2453640 w 3718560"/>
              <a:gd name="connsiteY96" fmla="*/ 1493520 h 1866900"/>
              <a:gd name="connsiteX97" fmla="*/ 2461260 w 3718560"/>
              <a:gd name="connsiteY97" fmla="*/ 1470660 h 1866900"/>
              <a:gd name="connsiteX98" fmla="*/ 2476500 w 3718560"/>
              <a:gd name="connsiteY98" fmla="*/ 1417320 h 1866900"/>
              <a:gd name="connsiteX99" fmla="*/ 2484120 w 3718560"/>
              <a:gd name="connsiteY99" fmla="*/ 1318260 h 1866900"/>
              <a:gd name="connsiteX100" fmla="*/ 2499360 w 3718560"/>
              <a:gd name="connsiteY100" fmla="*/ 1287780 h 1866900"/>
              <a:gd name="connsiteX101" fmla="*/ 2506980 w 3718560"/>
              <a:gd name="connsiteY101" fmla="*/ 1264920 h 1866900"/>
              <a:gd name="connsiteX102" fmla="*/ 2552700 w 3718560"/>
              <a:gd name="connsiteY102" fmla="*/ 1203960 h 1866900"/>
              <a:gd name="connsiteX103" fmla="*/ 2590800 w 3718560"/>
              <a:gd name="connsiteY103" fmla="*/ 1188720 h 1866900"/>
              <a:gd name="connsiteX104" fmla="*/ 2613660 w 3718560"/>
              <a:gd name="connsiteY104" fmla="*/ 1173480 h 1866900"/>
              <a:gd name="connsiteX105" fmla="*/ 2636520 w 3718560"/>
              <a:gd name="connsiteY105" fmla="*/ 1165860 h 1866900"/>
              <a:gd name="connsiteX106" fmla="*/ 2712720 w 3718560"/>
              <a:gd name="connsiteY106" fmla="*/ 1127760 h 1866900"/>
              <a:gd name="connsiteX107" fmla="*/ 2750820 w 3718560"/>
              <a:gd name="connsiteY107" fmla="*/ 1104900 h 1866900"/>
              <a:gd name="connsiteX108" fmla="*/ 2781300 w 3718560"/>
              <a:gd name="connsiteY108" fmla="*/ 1089660 h 1866900"/>
              <a:gd name="connsiteX109" fmla="*/ 2804160 w 3718560"/>
              <a:gd name="connsiteY109" fmla="*/ 1082040 h 1866900"/>
              <a:gd name="connsiteX110" fmla="*/ 2895600 w 3718560"/>
              <a:gd name="connsiteY110" fmla="*/ 1005840 h 1866900"/>
              <a:gd name="connsiteX111" fmla="*/ 2910840 w 3718560"/>
              <a:gd name="connsiteY111" fmla="*/ 982980 h 1866900"/>
              <a:gd name="connsiteX112" fmla="*/ 2933700 w 3718560"/>
              <a:gd name="connsiteY112" fmla="*/ 906780 h 1866900"/>
              <a:gd name="connsiteX113" fmla="*/ 2948940 w 3718560"/>
              <a:gd name="connsiteY113" fmla="*/ 845820 h 1866900"/>
              <a:gd name="connsiteX114" fmla="*/ 2994660 w 3718560"/>
              <a:gd name="connsiteY114" fmla="*/ 800100 h 1866900"/>
              <a:gd name="connsiteX115" fmla="*/ 3032760 w 3718560"/>
              <a:gd name="connsiteY115" fmla="*/ 754380 h 1866900"/>
              <a:gd name="connsiteX116" fmla="*/ 3055620 w 3718560"/>
              <a:gd name="connsiteY116" fmla="*/ 746760 h 1866900"/>
              <a:gd name="connsiteX117" fmla="*/ 3086100 w 3718560"/>
              <a:gd name="connsiteY117" fmla="*/ 754380 h 1866900"/>
              <a:gd name="connsiteX118" fmla="*/ 3108960 w 3718560"/>
              <a:gd name="connsiteY118" fmla="*/ 769620 h 1866900"/>
              <a:gd name="connsiteX119" fmla="*/ 3208020 w 3718560"/>
              <a:gd name="connsiteY119" fmla="*/ 762000 h 1866900"/>
              <a:gd name="connsiteX120" fmla="*/ 3253740 w 3718560"/>
              <a:gd name="connsiteY120" fmla="*/ 731520 h 1866900"/>
              <a:gd name="connsiteX121" fmla="*/ 3307080 w 3718560"/>
              <a:gd name="connsiteY121" fmla="*/ 701040 h 1866900"/>
              <a:gd name="connsiteX122" fmla="*/ 3329940 w 3718560"/>
              <a:gd name="connsiteY122" fmla="*/ 678180 h 1866900"/>
              <a:gd name="connsiteX123" fmla="*/ 3383280 w 3718560"/>
              <a:gd name="connsiteY123" fmla="*/ 655320 h 1866900"/>
              <a:gd name="connsiteX124" fmla="*/ 3505200 w 3718560"/>
              <a:gd name="connsiteY124" fmla="*/ 647700 h 1866900"/>
              <a:gd name="connsiteX125" fmla="*/ 3543300 w 3718560"/>
              <a:gd name="connsiteY125" fmla="*/ 640080 h 1866900"/>
              <a:gd name="connsiteX126" fmla="*/ 3589020 w 3718560"/>
              <a:gd name="connsiteY126" fmla="*/ 632460 h 1866900"/>
              <a:gd name="connsiteX127" fmla="*/ 3611880 w 3718560"/>
              <a:gd name="connsiteY127" fmla="*/ 617220 h 1866900"/>
              <a:gd name="connsiteX128" fmla="*/ 3657600 w 3718560"/>
              <a:gd name="connsiteY128" fmla="*/ 601980 h 1866900"/>
              <a:gd name="connsiteX129" fmla="*/ 3680460 w 3718560"/>
              <a:gd name="connsiteY129" fmla="*/ 594360 h 1866900"/>
              <a:gd name="connsiteX130" fmla="*/ 3718560 w 3718560"/>
              <a:gd name="connsiteY130" fmla="*/ 57912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3718560" h="1866900">
                <a:moveTo>
                  <a:pt x="0" y="815340"/>
                </a:moveTo>
                <a:cubicBezTo>
                  <a:pt x="12700" y="807720"/>
                  <a:pt x="25541" y="800330"/>
                  <a:pt x="38100" y="792480"/>
                </a:cubicBezTo>
                <a:cubicBezTo>
                  <a:pt x="45866" y="787626"/>
                  <a:pt x="52769" y="781336"/>
                  <a:pt x="60960" y="777240"/>
                </a:cubicBezTo>
                <a:cubicBezTo>
                  <a:pt x="68144" y="773648"/>
                  <a:pt x="76636" y="773212"/>
                  <a:pt x="83820" y="769620"/>
                </a:cubicBezTo>
                <a:cubicBezTo>
                  <a:pt x="92011" y="765524"/>
                  <a:pt x="98262" y="757988"/>
                  <a:pt x="106680" y="754380"/>
                </a:cubicBezTo>
                <a:cubicBezTo>
                  <a:pt x="116306" y="750255"/>
                  <a:pt x="127129" y="749769"/>
                  <a:pt x="137160" y="746760"/>
                </a:cubicBezTo>
                <a:cubicBezTo>
                  <a:pt x="152547" y="742144"/>
                  <a:pt x="167295" y="735416"/>
                  <a:pt x="182880" y="731520"/>
                </a:cubicBezTo>
                <a:cubicBezTo>
                  <a:pt x="203200" y="726440"/>
                  <a:pt x="223969" y="722904"/>
                  <a:pt x="243840" y="716280"/>
                </a:cubicBezTo>
                <a:cubicBezTo>
                  <a:pt x="309245" y="694478"/>
                  <a:pt x="205134" y="727861"/>
                  <a:pt x="312420" y="701040"/>
                </a:cubicBezTo>
                <a:cubicBezTo>
                  <a:pt x="328005" y="697144"/>
                  <a:pt x="342900" y="690880"/>
                  <a:pt x="358140" y="685800"/>
                </a:cubicBezTo>
                <a:lnTo>
                  <a:pt x="381000" y="678180"/>
                </a:lnTo>
                <a:cubicBezTo>
                  <a:pt x="419100" y="680720"/>
                  <a:pt x="457635" y="679522"/>
                  <a:pt x="495300" y="685800"/>
                </a:cubicBezTo>
                <a:cubicBezTo>
                  <a:pt x="519684" y="689864"/>
                  <a:pt x="519176" y="709676"/>
                  <a:pt x="533400" y="723900"/>
                </a:cubicBezTo>
                <a:cubicBezTo>
                  <a:pt x="539876" y="730376"/>
                  <a:pt x="548640" y="734060"/>
                  <a:pt x="556260" y="739140"/>
                </a:cubicBezTo>
                <a:cubicBezTo>
                  <a:pt x="566420" y="754380"/>
                  <a:pt x="575750" y="770207"/>
                  <a:pt x="586740" y="784860"/>
                </a:cubicBezTo>
                <a:cubicBezTo>
                  <a:pt x="591917" y="791763"/>
                  <a:pt x="619269" y="827058"/>
                  <a:pt x="624840" y="838200"/>
                </a:cubicBezTo>
                <a:cubicBezTo>
                  <a:pt x="628432" y="845384"/>
                  <a:pt x="629136" y="853748"/>
                  <a:pt x="632460" y="861060"/>
                </a:cubicBezTo>
                <a:cubicBezTo>
                  <a:pt x="641861" y="881742"/>
                  <a:pt x="662940" y="922020"/>
                  <a:pt x="662940" y="922020"/>
                </a:cubicBezTo>
                <a:cubicBezTo>
                  <a:pt x="665480" y="937260"/>
                  <a:pt x="665674" y="953083"/>
                  <a:pt x="670560" y="967740"/>
                </a:cubicBezTo>
                <a:cubicBezTo>
                  <a:pt x="673456" y="976428"/>
                  <a:pt x="681704" y="982409"/>
                  <a:pt x="685800" y="990600"/>
                </a:cubicBezTo>
                <a:cubicBezTo>
                  <a:pt x="689392" y="997784"/>
                  <a:pt x="690096" y="1006148"/>
                  <a:pt x="693420" y="1013460"/>
                </a:cubicBezTo>
                <a:cubicBezTo>
                  <a:pt x="718117" y="1067793"/>
                  <a:pt x="715280" y="1061490"/>
                  <a:pt x="739140" y="1097280"/>
                </a:cubicBezTo>
                <a:cubicBezTo>
                  <a:pt x="745276" y="1121824"/>
                  <a:pt x="746674" y="1136784"/>
                  <a:pt x="762000" y="1158240"/>
                </a:cubicBezTo>
                <a:cubicBezTo>
                  <a:pt x="768264" y="1167009"/>
                  <a:pt x="777240" y="1173480"/>
                  <a:pt x="784860" y="1181100"/>
                </a:cubicBezTo>
                <a:cubicBezTo>
                  <a:pt x="787400" y="1188720"/>
                  <a:pt x="788579" y="1196939"/>
                  <a:pt x="792480" y="1203960"/>
                </a:cubicBezTo>
                <a:cubicBezTo>
                  <a:pt x="797650" y="1213266"/>
                  <a:pt x="834404" y="1267603"/>
                  <a:pt x="845820" y="1280160"/>
                </a:cubicBezTo>
                <a:cubicBezTo>
                  <a:pt x="862734" y="1298766"/>
                  <a:pt x="876670" y="1322255"/>
                  <a:pt x="899160" y="1333500"/>
                </a:cubicBezTo>
                <a:cubicBezTo>
                  <a:pt x="909320" y="1338580"/>
                  <a:pt x="919199" y="1344265"/>
                  <a:pt x="929640" y="1348740"/>
                </a:cubicBezTo>
                <a:cubicBezTo>
                  <a:pt x="944944" y="1355299"/>
                  <a:pt x="967513" y="1360113"/>
                  <a:pt x="982980" y="1363980"/>
                </a:cubicBezTo>
                <a:cubicBezTo>
                  <a:pt x="1000760" y="1361440"/>
                  <a:pt x="1018708" y="1359882"/>
                  <a:pt x="1036320" y="1356360"/>
                </a:cubicBezTo>
                <a:cubicBezTo>
                  <a:pt x="1044196" y="1354785"/>
                  <a:pt x="1051457" y="1350947"/>
                  <a:pt x="1059180" y="1348740"/>
                </a:cubicBezTo>
                <a:cubicBezTo>
                  <a:pt x="1069250" y="1345863"/>
                  <a:pt x="1079500" y="1343660"/>
                  <a:pt x="1089660" y="1341120"/>
                </a:cubicBezTo>
                <a:cubicBezTo>
                  <a:pt x="1099820" y="1330960"/>
                  <a:pt x="1109401" y="1320186"/>
                  <a:pt x="1120140" y="1310640"/>
                </a:cubicBezTo>
                <a:cubicBezTo>
                  <a:pt x="1132296" y="1299835"/>
                  <a:pt x="1148255" y="1292998"/>
                  <a:pt x="1158240" y="1280160"/>
                </a:cubicBezTo>
                <a:cubicBezTo>
                  <a:pt x="1166638" y="1269363"/>
                  <a:pt x="1167925" y="1254559"/>
                  <a:pt x="1173480" y="1242060"/>
                </a:cubicBezTo>
                <a:cubicBezTo>
                  <a:pt x="1178093" y="1231680"/>
                  <a:pt x="1184501" y="1222127"/>
                  <a:pt x="1188720" y="1211580"/>
                </a:cubicBezTo>
                <a:cubicBezTo>
                  <a:pt x="1194686" y="1196665"/>
                  <a:pt x="1197994" y="1180775"/>
                  <a:pt x="1203960" y="1165860"/>
                </a:cubicBezTo>
                <a:cubicBezTo>
                  <a:pt x="1214926" y="1138444"/>
                  <a:pt x="1222133" y="1125405"/>
                  <a:pt x="1226820" y="1097280"/>
                </a:cubicBezTo>
                <a:cubicBezTo>
                  <a:pt x="1230187" y="1077080"/>
                  <a:pt x="1230777" y="1056468"/>
                  <a:pt x="1234440" y="1036320"/>
                </a:cubicBezTo>
                <a:cubicBezTo>
                  <a:pt x="1235877" y="1028417"/>
                  <a:pt x="1239947" y="1021209"/>
                  <a:pt x="1242060" y="1013460"/>
                </a:cubicBezTo>
                <a:lnTo>
                  <a:pt x="1264920" y="922020"/>
                </a:lnTo>
                <a:lnTo>
                  <a:pt x="1272540" y="891540"/>
                </a:lnTo>
                <a:lnTo>
                  <a:pt x="1280160" y="861060"/>
                </a:lnTo>
                <a:cubicBezTo>
                  <a:pt x="1277620" y="767080"/>
                  <a:pt x="1276908" y="673033"/>
                  <a:pt x="1272540" y="579120"/>
                </a:cubicBezTo>
                <a:cubicBezTo>
                  <a:pt x="1272152" y="570773"/>
                  <a:pt x="1260103" y="506512"/>
                  <a:pt x="1257300" y="495300"/>
                </a:cubicBezTo>
                <a:cubicBezTo>
                  <a:pt x="1255352" y="487508"/>
                  <a:pt x="1251628" y="480232"/>
                  <a:pt x="1249680" y="472440"/>
                </a:cubicBezTo>
                <a:cubicBezTo>
                  <a:pt x="1241507" y="439750"/>
                  <a:pt x="1241234" y="422589"/>
                  <a:pt x="1234440" y="388620"/>
                </a:cubicBezTo>
                <a:cubicBezTo>
                  <a:pt x="1232386" y="378351"/>
                  <a:pt x="1229360" y="368300"/>
                  <a:pt x="1226820" y="358140"/>
                </a:cubicBezTo>
                <a:cubicBezTo>
                  <a:pt x="1215808" y="237012"/>
                  <a:pt x="1214591" y="265659"/>
                  <a:pt x="1226820" y="106680"/>
                </a:cubicBezTo>
                <a:cubicBezTo>
                  <a:pt x="1227623" y="96238"/>
                  <a:pt x="1229756" y="85567"/>
                  <a:pt x="1234440" y="76200"/>
                </a:cubicBezTo>
                <a:cubicBezTo>
                  <a:pt x="1253214" y="38652"/>
                  <a:pt x="1253642" y="52579"/>
                  <a:pt x="1280160" y="30480"/>
                </a:cubicBezTo>
                <a:cubicBezTo>
                  <a:pt x="1318213" y="-1231"/>
                  <a:pt x="1285706" y="13391"/>
                  <a:pt x="1325880" y="0"/>
                </a:cubicBezTo>
                <a:cubicBezTo>
                  <a:pt x="1338580" y="2540"/>
                  <a:pt x="1352997" y="756"/>
                  <a:pt x="1363980" y="7620"/>
                </a:cubicBezTo>
                <a:cubicBezTo>
                  <a:pt x="1374750" y="14351"/>
                  <a:pt x="1381160" y="26741"/>
                  <a:pt x="1386840" y="38100"/>
                </a:cubicBezTo>
                <a:cubicBezTo>
                  <a:pt x="1394024" y="52468"/>
                  <a:pt x="1397000" y="68580"/>
                  <a:pt x="1402080" y="83820"/>
                </a:cubicBezTo>
                <a:lnTo>
                  <a:pt x="1409700" y="106680"/>
                </a:lnTo>
                <a:cubicBezTo>
                  <a:pt x="1412240" y="114300"/>
                  <a:pt x="1414337" y="122082"/>
                  <a:pt x="1417320" y="129540"/>
                </a:cubicBezTo>
                <a:cubicBezTo>
                  <a:pt x="1422400" y="142240"/>
                  <a:pt x="1428630" y="154539"/>
                  <a:pt x="1432560" y="167640"/>
                </a:cubicBezTo>
                <a:cubicBezTo>
                  <a:pt x="1436282" y="180045"/>
                  <a:pt x="1436084" y="193453"/>
                  <a:pt x="1440180" y="205740"/>
                </a:cubicBezTo>
                <a:cubicBezTo>
                  <a:pt x="1443772" y="216516"/>
                  <a:pt x="1451828" y="225444"/>
                  <a:pt x="1455420" y="236220"/>
                </a:cubicBezTo>
                <a:cubicBezTo>
                  <a:pt x="1469498" y="278455"/>
                  <a:pt x="1469213" y="295989"/>
                  <a:pt x="1478280" y="335280"/>
                </a:cubicBezTo>
                <a:cubicBezTo>
                  <a:pt x="1482990" y="355689"/>
                  <a:pt x="1489412" y="375701"/>
                  <a:pt x="1493520" y="396240"/>
                </a:cubicBezTo>
                <a:cubicBezTo>
                  <a:pt x="1496060" y="408940"/>
                  <a:pt x="1498228" y="421720"/>
                  <a:pt x="1501140" y="434340"/>
                </a:cubicBezTo>
                <a:lnTo>
                  <a:pt x="1524000" y="525780"/>
                </a:lnTo>
                <a:cubicBezTo>
                  <a:pt x="1526540" y="535940"/>
                  <a:pt x="1528308" y="546325"/>
                  <a:pt x="1531620" y="556260"/>
                </a:cubicBezTo>
                <a:cubicBezTo>
                  <a:pt x="1534160" y="563880"/>
                  <a:pt x="1537498" y="571279"/>
                  <a:pt x="1539240" y="579120"/>
                </a:cubicBezTo>
                <a:cubicBezTo>
                  <a:pt x="1557121" y="659584"/>
                  <a:pt x="1537326" y="596239"/>
                  <a:pt x="1554480" y="647700"/>
                </a:cubicBezTo>
                <a:cubicBezTo>
                  <a:pt x="1551940" y="749300"/>
                  <a:pt x="1546860" y="850868"/>
                  <a:pt x="1546860" y="952500"/>
                </a:cubicBezTo>
                <a:cubicBezTo>
                  <a:pt x="1546860" y="968109"/>
                  <a:pt x="1555505" y="1068702"/>
                  <a:pt x="1562100" y="1097280"/>
                </a:cubicBezTo>
                <a:cubicBezTo>
                  <a:pt x="1584960" y="1196340"/>
                  <a:pt x="1569720" y="1104900"/>
                  <a:pt x="1584960" y="1165860"/>
                </a:cubicBezTo>
                <a:lnTo>
                  <a:pt x="1600200" y="1226820"/>
                </a:lnTo>
                <a:cubicBezTo>
                  <a:pt x="1602740" y="1236980"/>
                  <a:pt x="1604508" y="1247365"/>
                  <a:pt x="1607820" y="1257300"/>
                </a:cubicBezTo>
                <a:lnTo>
                  <a:pt x="1615440" y="1280160"/>
                </a:lnTo>
                <a:cubicBezTo>
                  <a:pt x="1617980" y="1297940"/>
                  <a:pt x="1619538" y="1315888"/>
                  <a:pt x="1623060" y="1333500"/>
                </a:cubicBezTo>
                <a:cubicBezTo>
                  <a:pt x="1624635" y="1341376"/>
                  <a:pt x="1630680" y="1348328"/>
                  <a:pt x="1630680" y="1356360"/>
                </a:cubicBezTo>
                <a:cubicBezTo>
                  <a:pt x="1630680" y="1392011"/>
                  <a:pt x="1627225" y="1427634"/>
                  <a:pt x="1623060" y="1463040"/>
                </a:cubicBezTo>
                <a:cubicBezTo>
                  <a:pt x="1622122" y="1471017"/>
                  <a:pt x="1617647" y="1478177"/>
                  <a:pt x="1615440" y="1485900"/>
                </a:cubicBezTo>
                <a:cubicBezTo>
                  <a:pt x="1592329" y="1566789"/>
                  <a:pt x="1627610" y="1458149"/>
                  <a:pt x="1592580" y="1554480"/>
                </a:cubicBezTo>
                <a:cubicBezTo>
                  <a:pt x="1575089" y="1602580"/>
                  <a:pt x="1575535" y="1607420"/>
                  <a:pt x="1562100" y="1661160"/>
                </a:cubicBezTo>
                <a:lnTo>
                  <a:pt x="1554480" y="1691640"/>
                </a:lnTo>
                <a:cubicBezTo>
                  <a:pt x="1557020" y="1722120"/>
                  <a:pt x="1554219" y="1753527"/>
                  <a:pt x="1562100" y="1783080"/>
                </a:cubicBezTo>
                <a:cubicBezTo>
                  <a:pt x="1564877" y="1793492"/>
                  <a:pt x="1576454" y="1799324"/>
                  <a:pt x="1584960" y="1805940"/>
                </a:cubicBezTo>
                <a:cubicBezTo>
                  <a:pt x="1599418" y="1817185"/>
                  <a:pt x="1613304" y="1830628"/>
                  <a:pt x="1630680" y="1836420"/>
                </a:cubicBezTo>
                <a:cubicBezTo>
                  <a:pt x="1645920" y="1841500"/>
                  <a:pt x="1660815" y="1847764"/>
                  <a:pt x="1676400" y="1851660"/>
                </a:cubicBezTo>
                <a:cubicBezTo>
                  <a:pt x="1714672" y="1861228"/>
                  <a:pt x="1696945" y="1855968"/>
                  <a:pt x="1729740" y="1866900"/>
                </a:cubicBezTo>
                <a:cubicBezTo>
                  <a:pt x="1828800" y="1864360"/>
                  <a:pt x="1928047" y="1865872"/>
                  <a:pt x="2026920" y="1859280"/>
                </a:cubicBezTo>
                <a:cubicBezTo>
                  <a:pt x="2042949" y="1858211"/>
                  <a:pt x="2056888" y="1847190"/>
                  <a:pt x="2072640" y="1844040"/>
                </a:cubicBezTo>
                <a:cubicBezTo>
                  <a:pt x="2118616" y="1834845"/>
                  <a:pt x="2098453" y="1840516"/>
                  <a:pt x="2133600" y="1828800"/>
                </a:cubicBezTo>
                <a:cubicBezTo>
                  <a:pt x="2178464" y="1833286"/>
                  <a:pt x="2225956" y="1843735"/>
                  <a:pt x="2270760" y="1828800"/>
                </a:cubicBezTo>
                <a:cubicBezTo>
                  <a:pt x="2282808" y="1824784"/>
                  <a:pt x="2291748" y="1814377"/>
                  <a:pt x="2301240" y="1805940"/>
                </a:cubicBezTo>
                <a:cubicBezTo>
                  <a:pt x="2385984" y="1730612"/>
                  <a:pt x="2298339" y="1798591"/>
                  <a:pt x="2369820" y="1744980"/>
                </a:cubicBezTo>
                <a:cubicBezTo>
                  <a:pt x="2372360" y="1737360"/>
                  <a:pt x="2373848" y="1729304"/>
                  <a:pt x="2377440" y="1722120"/>
                </a:cubicBezTo>
                <a:cubicBezTo>
                  <a:pt x="2401027" y="1674946"/>
                  <a:pt x="2388144" y="1727080"/>
                  <a:pt x="2407920" y="1661160"/>
                </a:cubicBezTo>
                <a:cubicBezTo>
                  <a:pt x="2411642" y="1648755"/>
                  <a:pt x="2412132" y="1635555"/>
                  <a:pt x="2415540" y="1623060"/>
                </a:cubicBezTo>
                <a:cubicBezTo>
                  <a:pt x="2419767" y="1607562"/>
                  <a:pt x="2427630" y="1593092"/>
                  <a:pt x="2430780" y="1577340"/>
                </a:cubicBezTo>
                <a:cubicBezTo>
                  <a:pt x="2433320" y="1564640"/>
                  <a:pt x="2434992" y="1551735"/>
                  <a:pt x="2438400" y="1539240"/>
                </a:cubicBezTo>
                <a:cubicBezTo>
                  <a:pt x="2442627" y="1523742"/>
                  <a:pt x="2448560" y="1508760"/>
                  <a:pt x="2453640" y="1493520"/>
                </a:cubicBezTo>
                <a:cubicBezTo>
                  <a:pt x="2456180" y="1485900"/>
                  <a:pt x="2459312" y="1478452"/>
                  <a:pt x="2461260" y="1470660"/>
                </a:cubicBezTo>
                <a:cubicBezTo>
                  <a:pt x="2470828" y="1432388"/>
                  <a:pt x="2465568" y="1450115"/>
                  <a:pt x="2476500" y="1417320"/>
                </a:cubicBezTo>
                <a:cubicBezTo>
                  <a:pt x="2479040" y="1384300"/>
                  <a:pt x="2478365" y="1350874"/>
                  <a:pt x="2484120" y="1318260"/>
                </a:cubicBezTo>
                <a:cubicBezTo>
                  <a:pt x="2486094" y="1307074"/>
                  <a:pt x="2494885" y="1298221"/>
                  <a:pt x="2499360" y="1287780"/>
                </a:cubicBezTo>
                <a:cubicBezTo>
                  <a:pt x="2502524" y="1280397"/>
                  <a:pt x="2502668" y="1271696"/>
                  <a:pt x="2506980" y="1264920"/>
                </a:cubicBezTo>
                <a:cubicBezTo>
                  <a:pt x="2520617" y="1243491"/>
                  <a:pt x="2529117" y="1213393"/>
                  <a:pt x="2552700" y="1203960"/>
                </a:cubicBezTo>
                <a:cubicBezTo>
                  <a:pt x="2565400" y="1198880"/>
                  <a:pt x="2578566" y="1194837"/>
                  <a:pt x="2590800" y="1188720"/>
                </a:cubicBezTo>
                <a:cubicBezTo>
                  <a:pt x="2598991" y="1184624"/>
                  <a:pt x="2605469" y="1177576"/>
                  <a:pt x="2613660" y="1173480"/>
                </a:cubicBezTo>
                <a:cubicBezTo>
                  <a:pt x="2620844" y="1169888"/>
                  <a:pt x="2629499" y="1169761"/>
                  <a:pt x="2636520" y="1165860"/>
                </a:cubicBezTo>
                <a:cubicBezTo>
                  <a:pt x="2710748" y="1124622"/>
                  <a:pt x="2653153" y="1142652"/>
                  <a:pt x="2712720" y="1127760"/>
                </a:cubicBezTo>
                <a:cubicBezTo>
                  <a:pt x="2725420" y="1120140"/>
                  <a:pt x="2737873" y="1112093"/>
                  <a:pt x="2750820" y="1104900"/>
                </a:cubicBezTo>
                <a:cubicBezTo>
                  <a:pt x="2760750" y="1099383"/>
                  <a:pt x="2770859" y="1094135"/>
                  <a:pt x="2781300" y="1089660"/>
                </a:cubicBezTo>
                <a:cubicBezTo>
                  <a:pt x="2788683" y="1086496"/>
                  <a:pt x="2797139" y="1085941"/>
                  <a:pt x="2804160" y="1082040"/>
                </a:cubicBezTo>
                <a:cubicBezTo>
                  <a:pt x="2833927" y="1065503"/>
                  <a:pt x="2876802" y="1034038"/>
                  <a:pt x="2895600" y="1005840"/>
                </a:cubicBezTo>
                <a:cubicBezTo>
                  <a:pt x="2900680" y="998220"/>
                  <a:pt x="2907121" y="991349"/>
                  <a:pt x="2910840" y="982980"/>
                </a:cubicBezTo>
                <a:cubicBezTo>
                  <a:pt x="2919282" y="963985"/>
                  <a:pt x="2928774" y="928945"/>
                  <a:pt x="2933700" y="906780"/>
                </a:cubicBezTo>
                <a:cubicBezTo>
                  <a:pt x="2934250" y="904303"/>
                  <a:pt x="2942586" y="853990"/>
                  <a:pt x="2948940" y="845820"/>
                </a:cubicBezTo>
                <a:cubicBezTo>
                  <a:pt x="2962172" y="828807"/>
                  <a:pt x="2982705" y="818033"/>
                  <a:pt x="2994660" y="800100"/>
                </a:cubicBezTo>
                <a:cubicBezTo>
                  <a:pt x="3005905" y="783232"/>
                  <a:pt x="3015159" y="766114"/>
                  <a:pt x="3032760" y="754380"/>
                </a:cubicBezTo>
                <a:cubicBezTo>
                  <a:pt x="3039443" y="749925"/>
                  <a:pt x="3048000" y="749300"/>
                  <a:pt x="3055620" y="746760"/>
                </a:cubicBezTo>
                <a:cubicBezTo>
                  <a:pt x="3065780" y="749300"/>
                  <a:pt x="3076474" y="750255"/>
                  <a:pt x="3086100" y="754380"/>
                </a:cubicBezTo>
                <a:cubicBezTo>
                  <a:pt x="3094518" y="757988"/>
                  <a:pt x="3099820" y="769049"/>
                  <a:pt x="3108960" y="769620"/>
                </a:cubicBezTo>
                <a:cubicBezTo>
                  <a:pt x="3142013" y="771686"/>
                  <a:pt x="3175000" y="764540"/>
                  <a:pt x="3208020" y="762000"/>
                </a:cubicBezTo>
                <a:cubicBezTo>
                  <a:pt x="3223260" y="751840"/>
                  <a:pt x="3237357" y="739711"/>
                  <a:pt x="3253740" y="731520"/>
                </a:cubicBezTo>
                <a:cubicBezTo>
                  <a:pt x="3272373" y="722204"/>
                  <a:pt x="3290924" y="714503"/>
                  <a:pt x="3307080" y="701040"/>
                </a:cubicBezTo>
                <a:cubicBezTo>
                  <a:pt x="3315359" y="694141"/>
                  <a:pt x="3321171" y="684444"/>
                  <a:pt x="3329940" y="678180"/>
                </a:cubicBezTo>
                <a:cubicBezTo>
                  <a:pt x="3336538" y="673467"/>
                  <a:pt x="3371611" y="656548"/>
                  <a:pt x="3383280" y="655320"/>
                </a:cubicBezTo>
                <a:cubicBezTo>
                  <a:pt x="3423776" y="651057"/>
                  <a:pt x="3464560" y="650240"/>
                  <a:pt x="3505200" y="647700"/>
                </a:cubicBezTo>
                <a:lnTo>
                  <a:pt x="3543300" y="640080"/>
                </a:lnTo>
                <a:cubicBezTo>
                  <a:pt x="3558501" y="637316"/>
                  <a:pt x="3574363" y="637346"/>
                  <a:pt x="3589020" y="632460"/>
                </a:cubicBezTo>
                <a:cubicBezTo>
                  <a:pt x="3597708" y="629564"/>
                  <a:pt x="3603511" y="620939"/>
                  <a:pt x="3611880" y="617220"/>
                </a:cubicBezTo>
                <a:cubicBezTo>
                  <a:pt x="3626560" y="610696"/>
                  <a:pt x="3642360" y="607060"/>
                  <a:pt x="3657600" y="601980"/>
                </a:cubicBezTo>
                <a:cubicBezTo>
                  <a:pt x="3665220" y="599440"/>
                  <a:pt x="3673777" y="598815"/>
                  <a:pt x="3680460" y="594360"/>
                </a:cubicBezTo>
                <a:cubicBezTo>
                  <a:pt x="3707547" y="576302"/>
                  <a:pt x="3694162" y="579120"/>
                  <a:pt x="3718560" y="579120"/>
                </a:cubicBezTo>
              </a:path>
            </a:pathLst>
          </a:custGeom>
          <a:noFill/>
          <a:ln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6E28E728-EE44-453F-859B-E94D5B7FFDF2}"/>
              </a:ext>
            </a:extLst>
          </p:cNvPr>
          <p:cNvSpPr/>
          <p:nvPr/>
        </p:nvSpPr>
        <p:spPr>
          <a:xfrm>
            <a:off x="1097280" y="4175760"/>
            <a:ext cx="3741420" cy="1264920"/>
          </a:xfrm>
          <a:custGeom>
            <a:avLst/>
            <a:gdLst>
              <a:gd name="connsiteX0" fmla="*/ 0 w 3741420"/>
              <a:gd name="connsiteY0" fmla="*/ 152400 h 1264920"/>
              <a:gd name="connsiteX1" fmla="*/ 91440 w 3741420"/>
              <a:gd name="connsiteY1" fmla="*/ 137160 h 1264920"/>
              <a:gd name="connsiteX2" fmla="*/ 137160 w 3741420"/>
              <a:gd name="connsiteY2" fmla="*/ 121920 h 1264920"/>
              <a:gd name="connsiteX3" fmla="*/ 175260 w 3741420"/>
              <a:gd name="connsiteY3" fmla="*/ 106680 h 1264920"/>
              <a:gd name="connsiteX4" fmla="*/ 236220 w 3741420"/>
              <a:gd name="connsiteY4" fmla="*/ 91440 h 1264920"/>
              <a:gd name="connsiteX5" fmla="*/ 320040 w 3741420"/>
              <a:gd name="connsiteY5" fmla="*/ 60960 h 1264920"/>
              <a:gd name="connsiteX6" fmla="*/ 350520 w 3741420"/>
              <a:gd name="connsiteY6" fmla="*/ 53340 h 1264920"/>
              <a:gd name="connsiteX7" fmla="*/ 396240 w 3741420"/>
              <a:gd name="connsiteY7" fmla="*/ 22860 h 1264920"/>
              <a:gd name="connsiteX8" fmla="*/ 449580 w 3741420"/>
              <a:gd name="connsiteY8" fmla="*/ 7620 h 1264920"/>
              <a:gd name="connsiteX9" fmla="*/ 480060 w 3741420"/>
              <a:gd name="connsiteY9" fmla="*/ 0 h 1264920"/>
              <a:gd name="connsiteX10" fmla="*/ 571500 w 3741420"/>
              <a:gd name="connsiteY10" fmla="*/ 7620 h 1264920"/>
              <a:gd name="connsiteX11" fmla="*/ 594360 w 3741420"/>
              <a:gd name="connsiteY11" fmla="*/ 22860 h 1264920"/>
              <a:gd name="connsiteX12" fmla="*/ 632460 w 3741420"/>
              <a:gd name="connsiteY12" fmla="*/ 76200 h 1264920"/>
              <a:gd name="connsiteX13" fmla="*/ 662940 w 3741420"/>
              <a:gd name="connsiteY13" fmla="*/ 106680 h 1264920"/>
              <a:gd name="connsiteX14" fmla="*/ 685800 w 3741420"/>
              <a:gd name="connsiteY14" fmla="*/ 167640 h 1264920"/>
              <a:gd name="connsiteX15" fmla="*/ 693420 w 3741420"/>
              <a:gd name="connsiteY15" fmla="*/ 190500 h 1264920"/>
              <a:gd name="connsiteX16" fmla="*/ 708660 w 3741420"/>
              <a:gd name="connsiteY16" fmla="*/ 228600 h 1264920"/>
              <a:gd name="connsiteX17" fmla="*/ 723900 w 3741420"/>
              <a:gd name="connsiteY17" fmla="*/ 274320 h 1264920"/>
              <a:gd name="connsiteX18" fmla="*/ 739140 w 3741420"/>
              <a:gd name="connsiteY18" fmla="*/ 312420 h 1264920"/>
              <a:gd name="connsiteX19" fmla="*/ 754380 w 3741420"/>
              <a:gd name="connsiteY19" fmla="*/ 358140 h 1264920"/>
              <a:gd name="connsiteX20" fmla="*/ 769620 w 3741420"/>
              <a:gd name="connsiteY20" fmla="*/ 381000 h 1264920"/>
              <a:gd name="connsiteX21" fmla="*/ 784860 w 3741420"/>
              <a:gd name="connsiteY21" fmla="*/ 419100 h 1264920"/>
              <a:gd name="connsiteX22" fmla="*/ 868680 w 3741420"/>
              <a:gd name="connsiteY22" fmla="*/ 533400 h 1264920"/>
              <a:gd name="connsiteX23" fmla="*/ 937260 w 3741420"/>
              <a:gd name="connsiteY23" fmla="*/ 640080 h 1264920"/>
              <a:gd name="connsiteX24" fmla="*/ 1013460 w 3741420"/>
              <a:gd name="connsiteY24" fmla="*/ 708660 h 1264920"/>
              <a:gd name="connsiteX25" fmla="*/ 1066800 w 3741420"/>
              <a:gd name="connsiteY25" fmla="*/ 777240 h 1264920"/>
              <a:gd name="connsiteX26" fmla="*/ 1104900 w 3741420"/>
              <a:gd name="connsiteY26" fmla="*/ 807720 h 1264920"/>
              <a:gd name="connsiteX27" fmla="*/ 1135380 w 3741420"/>
              <a:gd name="connsiteY27" fmla="*/ 845820 h 1264920"/>
              <a:gd name="connsiteX28" fmla="*/ 1173480 w 3741420"/>
              <a:gd name="connsiteY28" fmla="*/ 868680 h 1264920"/>
              <a:gd name="connsiteX29" fmla="*/ 1203960 w 3741420"/>
              <a:gd name="connsiteY29" fmla="*/ 891540 h 1264920"/>
              <a:gd name="connsiteX30" fmla="*/ 1249680 w 3741420"/>
              <a:gd name="connsiteY30" fmla="*/ 937260 h 1264920"/>
              <a:gd name="connsiteX31" fmla="*/ 1280160 w 3741420"/>
              <a:gd name="connsiteY31" fmla="*/ 967740 h 1264920"/>
              <a:gd name="connsiteX32" fmla="*/ 1310640 w 3741420"/>
              <a:gd name="connsiteY32" fmla="*/ 982980 h 1264920"/>
              <a:gd name="connsiteX33" fmla="*/ 1341120 w 3741420"/>
              <a:gd name="connsiteY33" fmla="*/ 990600 h 1264920"/>
              <a:gd name="connsiteX34" fmla="*/ 1409700 w 3741420"/>
              <a:gd name="connsiteY34" fmla="*/ 1005840 h 1264920"/>
              <a:gd name="connsiteX35" fmla="*/ 1592580 w 3741420"/>
              <a:gd name="connsiteY35" fmla="*/ 998220 h 1264920"/>
              <a:gd name="connsiteX36" fmla="*/ 1798320 w 3741420"/>
              <a:gd name="connsiteY36" fmla="*/ 990600 h 1264920"/>
              <a:gd name="connsiteX37" fmla="*/ 1828800 w 3741420"/>
              <a:gd name="connsiteY37" fmla="*/ 982980 h 1264920"/>
              <a:gd name="connsiteX38" fmla="*/ 1897380 w 3741420"/>
              <a:gd name="connsiteY38" fmla="*/ 967740 h 1264920"/>
              <a:gd name="connsiteX39" fmla="*/ 2065020 w 3741420"/>
              <a:gd name="connsiteY39" fmla="*/ 982980 h 1264920"/>
              <a:gd name="connsiteX40" fmla="*/ 2156460 w 3741420"/>
              <a:gd name="connsiteY40" fmla="*/ 1021080 h 1264920"/>
              <a:gd name="connsiteX41" fmla="*/ 2217420 w 3741420"/>
              <a:gd name="connsiteY41" fmla="*/ 1059180 h 1264920"/>
              <a:gd name="connsiteX42" fmla="*/ 2331720 w 3741420"/>
              <a:gd name="connsiteY42" fmla="*/ 1143000 h 1264920"/>
              <a:gd name="connsiteX43" fmla="*/ 2354580 w 3741420"/>
              <a:gd name="connsiteY43" fmla="*/ 1158240 h 1264920"/>
              <a:gd name="connsiteX44" fmla="*/ 2377440 w 3741420"/>
              <a:gd name="connsiteY44" fmla="*/ 1173480 h 1264920"/>
              <a:gd name="connsiteX45" fmla="*/ 2392680 w 3741420"/>
              <a:gd name="connsiteY45" fmla="*/ 1196340 h 1264920"/>
              <a:gd name="connsiteX46" fmla="*/ 2461260 w 3741420"/>
              <a:gd name="connsiteY46" fmla="*/ 1226820 h 1264920"/>
              <a:gd name="connsiteX47" fmla="*/ 2522220 w 3741420"/>
              <a:gd name="connsiteY47" fmla="*/ 1242060 h 1264920"/>
              <a:gd name="connsiteX48" fmla="*/ 2583180 w 3741420"/>
              <a:gd name="connsiteY48" fmla="*/ 1264920 h 1264920"/>
              <a:gd name="connsiteX49" fmla="*/ 2697480 w 3741420"/>
              <a:gd name="connsiteY49" fmla="*/ 1257300 h 1264920"/>
              <a:gd name="connsiteX50" fmla="*/ 2720340 w 3741420"/>
              <a:gd name="connsiteY50" fmla="*/ 1249680 h 1264920"/>
              <a:gd name="connsiteX51" fmla="*/ 2819400 w 3741420"/>
              <a:gd name="connsiteY51" fmla="*/ 1196340 h 1264920"/>
              <a:gd name="connsiteX52" fmla="*/ 2895600 w 3741420"/>
              <a:gd name="connsiteY52" fmla="*/ 1112520 h 1264920"/>
              <a:gd name="connsiteX53" fmla="*/ 2903220 w 3741420"/>
              <a:gd name="connsiteY53" fmla="*/ 1089660 h 1264920"/>
              <a:gd name="connsiteX54" fmla="*/ 2918460 w 3741420"/>
              <a:gd name="connsiteY54" fmla="*/ 1066800 h 1264920"/>
              <a:gd name="connsiteX55" fmla="*/ 2933700 w 3741420"/>
              <a:gd name="connsiteY55" fmla="*/ 990600 h 1264920"/>
              <a:gd name="connsiteX56" fmla="*/ 2964180 w 3741420"/>
              <a:gd name="connsiteY56" fmla="*/ 906780 h 1264920"/>
              <a:gd name="connsiteX57" fmla="*/ 2971800 w 3741420"/>
              <a:gd name="connsiteY57" fmla="*/ 861060 h 1264920"/>
              <a:gd name="connsiteX58" fmla="*/ 2987040 w 3741420"/>
              <a:gd name="connsiteY58" fmla="*/ 708660 h 1264920"/>
              <a:gd name="connsiteX59" fmla="*/ 3002280 w 3741420"/>
              <a:gd name="connsiteY59" fmla="*/ 647700 h 1264920"/>
              <a:gd name="connsiteX60" fmla="*/ 3032760 w 3741420"/>
              <a:gd name="connsiteY60" fmla="*/ 594360 h 1264920"/>
              <a:gd name="connsiteX61" fmla="*/ 3048000 w 3741420"/>
              <a:gd name="connsiteY61" fmla="*/ 533400 h 1264920"/>
              <a:gd name="connsiteX62" fmla="*/ 3063240 w 3741420"/>
              <a:gd name="connsiteY62" fmla="*/ 487680 h 1264920"/>
              <a:gd name="connsiteX63" fmla="*/ 3086100 w 3741420"/>
              <a:gd name="connsiteY63" fmla="*/ 457200 h 1264920"/>
              <a:gd name="connsiteX64" fmla="*/ 3116580 w 3741420"/>
              <a:gd name="connsiteY64" fmla="*/ 403860 h 1264920"/>
              <a:gd name="connsiteX65" fmla="*/ 3131820 w 3741420"/>
              <a:gd name="connsiteY65" fmla="*/ 373380 h 1264920"/>
              <a:gd name="connsiteX66" fmla="*/ 3154680 w 3741420"/>
              <a:gd name="connsiteY66" fmla="*/ 350520 h 1264920"/>
              <a:gd name="connsiteX67" fmla="*/ 3192780 w 3741420"/>
              <a:gd name="connsiteY67" fmla="*/ 312420 h 1264920"/>
              <a:gd name="connsiteX68" fmla="*/ 3200400 w 3741420"/>
              <a:gd name="connsiteY68" fmla="*/ 289560 h 1264920"/>
              <a:gd name="connsiteX69" fmla="*/ 3246120 w 3741420"/>
              <a:gd name="connsiteY69" fmla="*/ 251460 h 1264920"/>
              <a:gd name="connsiteX70" fmla="*/ 3276600 w 3741420"/>
              <a:gd name="connsiteY70" fmla="*/ 236220 h 1264920"/>
              <a:gd name="connsiteX71" fmla="*/ 3322320 w 3741420"/>
              <a:gd name="connsiteY71" fmla="*/ 205740 h 1264920"/>
              <a:gd name="connsiteX72" fmla="*/ 3345180 w 3741420"/>
              <a:gd name="connsiteY72" fmla="*/ 190500 h 1264920"/>
              <a:gd name="connsiteX73" fmla="*/ 3413760 w 3741420"/>
              <a:gd name="connsiteY73" fmla="*/ 137160 h 1264920"/>
              <a:gd name="connsiteX74" fmla="*/ 3459480 w 3741420"/>
              <a:gd name="connsiteY74" fmla="*/ 121920 h 1264920"/>
              <a:gd name="connsiteX75" fmla="*/ 3482340 w 3741420"/>
              <a:gd name="connsiteY75" fmla="*/ 114300 h 1264920"/>
              <a:gd name="connsiteX76" fmla="*/ 3535680 w 3741420"/>
              <a:gd name="connsiteY76" fmla="*/ 106680 h 1264920"/>
              <a:gd name="connsiteX77" fmla="*/ 3627120 w 3741420"/>
              <a:gd name="connsiteY77" fmla="*/ 83820 h 1264920"/>
              <a:gd name="connsiteX78" fmla="*/ 3672840 w 3741420"/>
              <a:gd name="connsiteY78" fmla="*/ 68580 h 1264920"/>
              <a:gd name="connsiteX79" fmla="*/ 3726180 w 3741420"/>
              <a:gd name="connsiteY79" fmla="*/ 53340 h 1264920"/>
              <a:gd name="connsiteX80" fmla="*/ 3741420 w 3741420"/>
              <a:gd name="connsiteY80" fmla="*/ 5334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741420" h="1264920">
                <a:moveTo>
                  <a:pt x="0" y="152400"/>
                </a:moveTo>
                <a:cubicBezTo>
                  <a:pt x="43224" y="146997"/>
                  <a:pt x="55478" y="147949"/>
                  <a:pt x="91440" y="137160"/>
                </a:cubicBezTo>
                <a:cubicBezTo>
                  <a:pt x="106827" y="132544"/>
                  <a:pt x="122245" y="127886"/>
                  <a:pt x="137160" y="121920"/>
                </a:cubicBezTo>
                <a:cubicBezTo>
                  <a:pt x="149860" y="116840"/>
                  <a:pt x="162187" y="110703"/>
                  <a:pt x="175260" y="106680"/>
                </a:cubicBezTo>
                <a:cubicBezTo>
                  <a:pt x="195279" y="100520"/>
                  <a:pt x="216773" y="99219"/>
                  <a:pt x="236220" y="91440"/>
                </a:cubicBezTo>
                <a:cubicBezTo>
                  <a:pt x="261470" y="81340"/>
                  <a:pt x="293953" y="67482"/>
                  <a:pt x="320040" y="60960"/>
                </a:cubicBezTo>
                <a:lnTo>
                  <a:pt x="350520" y="53340"/>
                </a:lnTo>
                <a:cubicBezTo>
                  <a:pt x="365760" y="43180"/>
                  <a:pt x="378471" y="27302"/>
                  <a:pt x="396240" y="22860"/>
                </a:cubicBezTo>
                <a:cubicBezTo>
                  <a:pt x="491525" y="-961"/>
                  <a:pt x="373058" y="29484"/>
                  <a:pt x="449580" y="7620"/>
                </a:cubicBezTo>
                <a:cubicBezTo>
                  <a:pt x="459650" y="4743"/>
                  <a:pt x="469900" y="2540"/>
                  <a:pt x="480060" y="0"/>
                </a:cubicBezTo>
                <a:cubicBezTo>
                  <a:pt x="510540" y="2540"/>
                  <a:pt x="541508" y="1622"/>
                  <a:pt x="571500" y="7620"/>
                </a:cubicBezTo>
                <a:cubicBezTo>
                  <a:pt x="580480" y="9416"/>
                  <a:pt x="587884" y="16384"/>
                  <a:pt x="594360" y="22860"/>
                </a:cubicBezTo>
                <a:cubicBezTo>
                  <a:pt x="627812" y="56312"/>
                  <a:pt x="606500" y="45913"/>
                  <a:pt x="632460" y="76200"/>
                </a:cubicBezTo>
                <a:cubicBezTo>
                  <a:pt x="641811" y="87109"/>
                  <a:pt x="652780" y="96520"/>
                  <a:pt x="662940" y="106680"/>
                </a:cubicBezTo>
                <a:cubicBezTo>
                  <a:pt x="680236" y="158568"/>
                  <a:pt x="658465" y="94748"/>
                  <a:pt x="685800" y="167640"/>
                </a:cubicBezTo>
                <a:cubicBezTo>
                  <a:pt x="688620" y="175161"/>
                  <a:pt x="690600" y="182979"/>
                  <a:pt x="693420" y="190500"/>
                </a:cubicBezTo>
                <a:cubicBezTo>
                  <a:pt x="698223" y="203307"/>
                  <a:pt x="703986" y="215745"/>
                  <a:pt x="708660" y="228600"/>
                </a:cubicBezTo>
                <a:cubicBezTo>
                  <a:pt x="714150" y="243697"/>
                  <a:pt x="717934" y="259405"/>
                  <a:pt x="723900" y="274320"/>
                </a:cubicBezTo>
                <a:cubicBezTo>
                  <a:pt x="728980" y="287020"/>
                  <a:pt x="734466" y="299565"/>
                  <a:pt x="739140" y="312420"/>
                </a:cubicBezTo>
                <a:cubicBezTo>
                  <a:pt x="744630" y="327517"/>
                  <a:pt x="745469" y="344774"/>
                  <a:pt x="754380" y="358140"/>
                </a:cubicBezTo>
                <a:cubicBezTo>
                  <a:pt x="759460" y="365760"/>
                  <a:pt x="765524" y="372809"/>
                  <a:pt x="769620" y="381000"/>
                </a:cubicBezTo>
                <a:cubicBezTo>
                  <a:pt x="775737" y="393234"/>
                  <a:pt x="778074" y="407224"/>
                  <a:pt x="784860" y="419100"/>
                </a:cubicBezTo>
                <a:cubicBezTo>
                  <a:pt x="852310" y="537137"/>
                  <a:pt x="805247" y="442781"/>
                  <a:pt x="868680" y="533400"/>
                </a:cubicBezTo>
                <a:cubicBezTo>
                  <a:pt x="892923" y="568032"/>
                  <a:pt x="904250" y="613672"/>
                  <a:pt x="937260" y="640080"/>
                </a:cubicBezTo>
                <a:cubicBezTo>
                  <a:pt x="968969" y="665447"/>
                  <a:pt x="986405" y="677096"/>
                  <a:pt x="1013460" y="708660"/>
                </a:cubicBezTo>
                <a:cubicBezTo>
                  <a:pt x="1032307" y="730648"/>
                  <a:pt x="1044186" y="759149"/>
                  <a:pt x="1066800" y="777240"/>
                </a:cubicBezTo>
                <a:cubicBezTo>
                  <a:pt x="1079500" y="787400"/>
                  <a:pt x="1093400" y="796220"/>
                  <a:pt x="1104900" y="807720"/>
                </a:cubicBezTo>
                <a:cubicBezTo>
                  <a:pt x="1116400" y="819220"/>
                  <a:pt x="1123224" y="835015"/>
                  <a:pt x="1135380" y="845820"/>
                </a:cubicBezTo>
                <a:cubicBezTo>
                  <a:pt x="1146450" y="855660"/>
                  <a:pt x="1161157" y="860465"/>
                  <a:pt x="1173480" y="868680"/>
                </a:cubicBezTo>
                <a:cubicBezTo>
                  <a:pt x="1184047" y="875725"/>
                  <a:pt x="1194520" y="883044"/>
                  <a:pt x="1203960" y="891540"/>
                </a:cubicBezTo>
                <a:cubicBezTo>
                  <a:pt x="1219980" y="905958"/>
                  <a:pt x="1234440" y="922020"/>
                  <a:pt x="1249680" y="937260"/>
                </a:cubicBezTo>
                <a:cubicBezTo>
                  <a:pt x="1259840" y="947420"/>
                  <a:pt x="1267309" y="961314"/>
                  <a:pt x="1280160" y="967740"/>
                </a:cubicBezTo>
                <a:cubicBezTo>
                  <a:pt x="1290320" y="972820"/>
                  <a:pt x="1300004" y="978992"/>
                  <a:pt x="1310640" y="982980"/>
                </a:cubicBezTo>
                <a:cubicBezTo>
                  <a:pt x="1320446" y="986657"/>
                  <a:pt x="1331050" y="987723"/>
                  <a:pt x="1341120" y="990600"/>
                </a:cubicBezTo>
                <a:cubicBezTo>
                  <a:pt x="1393644" y="1005607"/>
                  <a:pt x="1327191" y="992088"/>
                  <a:pt x="1409700" y="1005840"/>
                </a:cubicBezTo>
                <a:lnTo>
                  <a:pt x="1592580" y="998220"/>
                </a:lnTo>
                <a:cubicBezTo>
                  <a:pt x="1661154" y="995531"/>
                  <a:pt x="1729835" y="995018"/>
                  <a:pt x="1798320" y="990600"/>
                </a:cubicBezTo>
                <a:cubicBezTo>
                  <a:pt x="1808771" y="989926"/>
                  <a:pt x="1818531" y="985034"/>
                  <a:pt x="1828800" y="982980"/>
                </a:cubicBezTo>
                <a:cubicBezTo>
                  <a:pt x="1895854" y="969569"/>
                  <a:pt x="1852891" y="982570"/>
                  <a:pt x="1897380" y="967740"/>
                </a:cubicBezTo>
                <a:cubicBezTo>
                  <a:pt x="1953260" y="972820"/>
                  <a:pt x="2009279" y="976548"/>
                  <a:pt x="2065020" y="982980"/>
                </a:cubicBezTo>
                <a:cubicBezTo>
                  <a:pt x="2096262" y="986585"/>
                  <a:pt x="2132293" y="1006580"/>
                  <a:pt x="2156460" y="1021080"/>
                </a:cubicBezTo>
                <a:cubicBezTo>
                  <a:pt x="2170803" y="1029686"/>
                  <a:pt x="2201783" y="1047452"/>
                  <a:pt x="2217420" y="1059180"/>
                </a:cubicBezTo>
                <a:cubicBezTo>
                  <a:pt x="2328137" y="1142218"/>
                  <a:pt x="2244398" y="1084785"/>
                  <a:pt x="2331720" y="1143000"/>
                </a:cubicBezTo>
                <a:lnTo>
                  <a:pt x="2354580" y="1158240"/>
                </a:lnTo>
                <a:lnTo>
                  <a:pt x="2377440" y="1173480"/>
                </a:lnTo>
                <a:cubicBezTo>
                  <a:pt x="2382520" y="1181100"/>
                  <a:pt x="2385354" y="1190845"/>
                  <a:pt x="2392680" y="1196340"/>
                </a:cubicBezTo>
                <a:cubicBezTo>
                  <a:pt x="2407360" y="1207350"/>
                  <a:pt x="2440254" y="1221091"/>
                  <a:pt x="2461260" y="1226820"/>
                </a:cubicBezTo>
                <a:cubicBezTo>
                  <a:pt x="2481467" y="1232331"/>
                  <a:pt x="2502773" y="1234281"/>
                  <a:pt x="2522220" y="1242060"/>
                </a:cubicBezTo>
                <a:cubicBezTo>
                  <a:pt x="2567778" y="1260283"/>
                  <a:pt x="2547344" y="1252975"/>
                  <a:pt x="2583180" y="1264920"/>
                </a:cubicBezTo>
                <a:cubicBezTo>
                  <a:pt x="2621280" y="1262380"/>
                  <a:pt x="2659529" y="1261517"/>
                  <a:pt x="2697480" y="1257300"/>
                </a:cubicBezTo>
                <a:cubicBezTo>
                  <a:pt x="2705463" y="1256413"/>
                  <a:pt x="2713047" y="1253046"/>
                  <a:pt x="2720340" y="1249680"/>
                </a:cubicBezTo>
                <a:cubicBezTo>
                  <a:pt x="2722175" y="1248833"/>
                  <a:pt x="2799535" y="1213998"/>
                  <a:pt x="2819400" y="1196340"/>
                </a:cubicBezTo>
                <a:cubicBezTo>
                  <a:pt x="2859014" y="1161127"/>
                  <a:pt x="2864942" y="1150842"/>
                  <a:pt x="2895600" y="1112520"/>
                </a:cubicBezTo>
                <a:cubicBezTo>
                  <a:pt x="2898140" y="1104900"/>
                  <a:pt x="2899628" y="1096844"/>
                  <a:pt x="2903220" y="1089660"/>
                </a:cubicBezTo>
                <a:cubicBezTo>
                  <a:pt x="2907316" y="1081469"/>
                  <a:pt x="2914852" y="1075218"/>
                  <a:pt x="2918460" y="1066800"/>
                </a:cubicBezTo>
                <a:cubicBezTo>
                  <a:pt x="2926059" y="1049070"/>
                  <a:pt x="2929918" y="1005727"/>
                  <a:pt x="2933700" y="990600"/>
                </a:cubicBezTo>
                <a:cubicBezTo>
                  <a:pt x="2940222" y="964513"/>
                  <a:pt x="2954080" y="932030"/>
                  <a:pt x="2964180" y="906780"/>
                </a:cubicBezTo>
                <a:cubicBezTo>
                  <a:pt x="2966720" y="891540"/>
                  <a:pt x="2970029" y="876408"/>
                  <a:pt x="2971800" y="861060"/>
                </a:cubicBezTo>
                <a:cubicBezTo>
                  <a:pt x="2977652" y="810343"/>
                  <a:pt x="2974658" y="758189"/>
                  <a:pt x="2987040" y="708660"/>
                </a:cubicBezTo>
                <a:cubicBezTo>
                  <a:pt x="2992120" y="688340"/>
                  <a:pt x="2990662" y="665128"/>
                  <a:pt x="3002280" y="647700"/>
                </a:cubicBezTo>
                <a:cubicBezTo>
                  <a:pt x="3017585" y="624742"/>
                  <a:pt x="3021159" y="621430"/>
                  <a:pt x="3032760" y="594360"/>
                </a:cubicBezTo>
                <a:cubicBezTo>
                  <a:pt x="3044320" y="567386"/>
                  <a:pt x="3039055" y="566198"/>
                  <a:pt x="3048000" y="533400"/>
                </a:cubicBezTo>
                <a:cubicBezTo>
                  <a:pt x="3052227" y="517902"/>
                  <a:pt x="3053601" y="500531"/>
                  <a:pt x="3063240" y="487680"/>
                </a:cubicBezTo>
                <a:lnTo>
                  <a:pt x="3086100" y="457200"/>
                </a:lnTo>
                <a:cubicBezTo>
                  <a:pt x="3101071" y="412288"/>
                  <a:pt x="3083628" y="456582"/>
                  <a:pt x="3116580" y="403860"/>
                </a:cubicBezTo>
                <a:cubicBezTo>
                  <a:pt x="3122600" y="394227"/>
                  <a:pt x="3125218" y="382623"/>
                  <a:pt x="3131820" y="373380"/>
                </a:cubicBezTo>
                <a:cubicBezTo>
                  <a:pt x="3138084" y="364611"/>
                  <a:pt x="3147781" y="358799"/>
                  <a:pt x="3154680" y="350520"/>
                </a:cubicBezTo>
                <a:cubicBezTo>
                  <a:pt x="3186430" y="312420"/>
                  <a:pt x="3150870" y="340360"/>
                  <a:pt x="3192780" y="312420"/>
                </a:cubicBezTo>
                <a:cubicBezTo>
                  <a:pt x="3195320" y="304800"/>
                  <a:pt x="3195945" y="296243"/>
                  <a:pt x="3200400" y="289560"/>
                </a:cubicBezTo>
                <a:cubicBezTo>
                  <a:pt x="3210099" y="275012"/>
                  <a:pt x="3230982" y="260110"/>
                  <a:pt x="3246120" y="251460"/>
                </a:cubicBezTo>
                <a:cubicBezTo>
                  <a:pt x="3255983" y="245824"/>
                  <a:pt x="3266860" y="242064"/>
                  <a:pt x="3276600" y="236220"/>
                </a:cubicBezTo>
                <a:cubicBezTo>
                  <a:pt x="3292306" y="226796"/>
                  <a:pt x="3307080" y="215900"/>
                  <a:pt x="3322320" y="205740"/>
                </a:cubicBezTo>
                <a:cubicBezTo>
                  <a:pt x="3329940" y="200660"/>
                  <a:pt x="3338704" y="196976"/>
                  <a:pt x="3345180" y="190500"/>
                </a:cubicBezTo>
                <a:cubicBezTo>
                  <a:pt x="3364904" y="170776"/>
                  <a:pt x="3386417" y="146274"/>
                  <a:pt x="3413760" y="137160"/>
                </a:cubicBezTo>
                <a:lnTo>
                  <a:pt x="3459480" y="121920"/>
                </a:lnTo>
                <a:cubicBezTo>
                  <a:pt x="3467100" y="119380"/>
                  <a:pt x="3474389" y="115436"/>
                  <a:pt x="3482340" y="114300"/>
                </a:cubicBezTo>
                <a:lnTo>
                  <a:pt x="3535680" y="106680"/>
                </a:lnTo>
                <a:cubicBezTo>
                  <a:pt x="3660070" y="65217"/>
                  <a:pt x="3503988" y="114603"/>
                  <a:pt x="3627120" y="83820"/>
                </a:cubicBezTo>
                <a:cubicBezTo>
                  <a:pt x="3642705" y="79924"/>
                  <a:pt x="3657600" y="73660"/>
                  <a:pt x="3672840" y="68580"/>
                </a:cubicBezTo>
                <a:cubicBezTo>
                  <a:pt x="3690958" y="62541"/>
                  <a:pt x="3707044" y="56529"/>
                  <a:pt x="3726180" y="53340"/>
                </a:cubicBezTo>
                <a:cubicBezTo>
                  <a:pt x="3731191" y="52505"/>
                  <a:pt x="3736340" y="53340"/>
                  <a:pt x="3741420" y="53340"/>
                </a:cubicBezTo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53A0EB8-67E2-4CDA-9BB9-E0B8CEA03ECE}"/>
              </a:ext>
            </a:extLst>
          </p:cNvPr>
          <p:cNvSpPr/>
          <p:nvPr/>
        </p:nvSpPr>
        <p:spPr>
          <a:xfrm>
            <a:off x="1097280" y="3771900"/>
            <a:ext cx="3749040" cy="1935480"/>
          </a:xfrm>
          <a:custGeom>
            <a:avLst/>
            <a:gdLst>
              <a:gd name="connsiteX0" fmla="*/ 0 w 3749040"/>
              <a:gd name="connsiteY0" fmla="*/ 922020 h 1935480"/>
              <a:gd name="connsiteX1" fmla="*/ 38100 w 3749040"/>
              <a:gd name="connsiteY1" fmla="*/ 906780 h 1935480"/>
              <a:gd name="connsiteX2" fmla="*/ 60960 w 3749040"/>
              <a:gd name="connsiteY2" fmla="*/ 891540 h 1935480"/>
              <a:gd name="connsiteX3" fmla="*/ 114300 w 3749040"/>
              <a:gd name="connsiteY3" fmla="*/ 883920 h 1935480"/>
              <a:gd name="connsiteX4" fmla="*/ 236220 w 3749040"/>
              <a:gd name="connsiteY4" fmla="*/ 868680 h 1935480"/>
              <a:gd name="connsiteX5" fmla="*/ 304800 w 3749040"/>
              <a:gd name="connsiteY5" fmla="*/ 845820 h 1935480"/>
              <a:gd name="connsiteX6" fmla="*/ 327660 w 3749040"/>
              <a:gd name="connsiteY6" fmla="*/ 838200 h 1935480"/>
              <a:gd name="connsiteX7" fmla="*/ 365760 w 3749040"/>
              <a:gd name="connsiteY7" fmla="*/ 807720 h 1935480"/>
              <a:gd name="connsiteX8" fmla="*/ 411480 w 3749040"/>
              <a:gd name="connsiteY8" fmla="*/ 777240 h 1935480"/>
              <a:gd name="connsiteX9" fmla="*/ 457200 w 3749040"/>
              <a:gd name="connsiteY9" fmla="*/ 762000 h 1935480"/>
              <a:gd name="connsiteX10" fmla="*/ 480060 w 3749040"/>
              <a:gd name="connsiteY10" fmla="*/ 754380 h 1935480"/>
              <a:gd name="connsiteX11" fmla="*/ 510540 w 3749040"/>
              <a:gd name="connsiteY11" fmla="*/ 746760 h 1935480"/>
              <a:gd name="connsiteX12" fmla="*/ 563880 w 3749040"/>
              <a:gd name="connsiteY12" fmla="*/ 754380 h 1935480"/>
              <a:gd name="connsiteX13" fmla="*/ 601980 w 3749040"/>
              <a:gd name="connsiteY13" fmla="*/ 792480 h 1935480"/>
              <a:gd name="connsiteX14" fmla="*/ 640080 w 3749040"/>
              <a:gd name="connsiteY14" fmla="*/ 906780 h 1935480"/>
              <a:gd name="connsiteX15" fmla="*/ 655320 w 3749040"/>
              <a:gd name="connsiteY15" fmla="*/ 944880 h 1935480"/>
              <a:gd name="connsiteX16" fmla="*/ 662940 w 3749040"/>
              <a:gd name="connsiteY16" fmla="*/ 975360 h 1935480"/>
              <a:gd name="connsiteX17" fmla="*/ 670560 w 3749040"/>
              <a:gd name="connsiteY17" fmla="*/ 998220 h 1935480"/>
              <a:gd name="connsiteX18" fmla="*/ 678180 w 3749040"/>
              <a:gd name="connsiteY18" fmla="*/ 1036320 h 1935480"/>
              <a:gd name="connsiteX19" fmla="*/ 693420 w 3749040"/>
              <a:gd name="connsiteY19" fmla="*/ 1074420 h 1935480"/>
              <a:gd name="connsiteX20" fmla="*/ 708660 w 3749040"/>
              <a:gd name="connsiteY20" fmla="*/ 1135380 h 1935480"/>
              <a:gd name="connsiteX21" fmla="*/ 731520 w 3749040"/>
              <a:gd name="connsiteY21" fmla="*/ 1196340 h 1935480"/>
              <a:gd name="connsiteX22" fmla="*/ 746760 w 3749040"/>
              <a:gd name="connsiteY22" fmla="*/ 1249680 h 1935480"/>
              <a:gd name="connsiteX23" fmla="*/ 762000 w 3749040"/>
              <a:gd name="connsiteY23" fmla="*/ 1295400 h 1935480"/>
              <a:gd name="connsiteX24" fmla="*/ 777240 w 3749040"/>
              <a:gd name="connsiteY24" fmla="*/ 1318260 h 1935480"/>
              <a:gd name="connsiteX25" fmla="*/ 807720 w 3749040"/>
              <a:gd name="connsiteY25" fmla="*/ 1394460 h 1935480"/>
              <a:gd name="connsiteX26" fmla="*/ 822960 w 3749040"/>
              <a:gd name="connsiteY26" fmla="*/ 1440180 h 1935480"/>
              <a:gd name="connsiteX27" fmla="*/ 838200 w 3749040"/>
              <a:gd name="connsiteY27" fmla="*/ 1478280 h 1935480"/>
              <a:gd name="connsiteX28" fmla="*/ 868680 w 3749040"/>
              <a:gd name="connsiteY28" fmla="*/ 1562100 h 1935480"/>
              <a:gd name="connsiteX29" fmla="*/ 891540 w 3749040"/>
              <a:gd name="connsiteY29" fmla="*/ 1600200 h 1935480"/>
              <a:gd name="connsiteX30" fmla="*/ 922020 w 3749040"/>
              <a:gd name="connsiteY30" fmla="*/ 1668780 h 1935480"/>
              <a:gd name="connsiteX31" fmla="*/ 937260 w 3749040"/>
              <a:gd name="connsiteY31" fmla="*/ 1691640 h 1935480"/>
              <a:gd name="connsiteX32" fmla="*/ 975360 w 3749040"/>
              <a:gd name="connsiteY32" fmla="*/ 1752600 h 1935480"/>
              <a:gd name="connsiteX33" fmla="*/ 1021080 w 3749040"/>
              <a:gd name="connsiteY33" fmla="*/ 1775460 h 1935480"/>
              <a:gd name="connsiteX34" fmla="*/ 1082040 w 3749040"/>
              <a:gd name="connsiteY34" fmla="*/ 1790700 h 1935480"/>
              <a:gd name="connsiteX35" fmla="*/ 1104900 w 3749040"/>
              <a:gd name="connsiteY35" fmla="*/ 1798320 h 1935480"/>
              <a:gd name="connsiteX36" fmla="*/ 1143000 w 3749040"/>
              <a:gd name="connsiteY36" fmla="*/ 1805940 h 1935480"/>
              <a:gd name="connsiteX37" fmla="*/ 1188720 w 3749040"/>
              <a:gd name="connsiteY37" fmla="*/ 1821180 h 1935480"/>
              <a:gd name="connsiteX38" fmla="*/ 1219200 w 3749040"/>
              <a:gd name="connsiteY38" fmla="*/ 1828800 h 1935480"/>
              <a:gd name="connsiteX39" fmla="*/ 1257300 w 3749040"/>
              <a:gd name="connsiteY39" fmla="*/ 1836420 h 1935480"/>
              <a:gd name="connsiteX40" fmla="*/ 1280160 w 3749040"/>
              <a:gd name="connsiteY40" fmla="*/ 1844040 h 1935480"/>
              <a:gd name="connsiteX41" fmla="*/ 1310640 w 3749040"/>
              <a:gd name="connsiteY41" fmla="*/ 1851660 h 1935480"/>
              <a:gd name="connsiteX42" fmla="*/ 1379220 w 3749040"/>
              <a:gd name="connsiteY42" fmla="*/ 1874520 h 1935480"/>
              <a:gd name="connsiteX43" fmla="*/ 1440180 w 3749040"/>
              <a:gd name="connsiteY43" fmla="*/ 1889760 h 1935480"/>
              <a:gd name="connsiteX44" fmla="*/ 1463040 w 3749040"/>
              <a:gd name="connsiteY44" fmla="*/ 1897380 h 1935480"/>
              <a:gd name="connsiteX45" fmla="*/ 1524000 w 3749040"/>
              <a:gd name="connsiteY45" fmla="*/ 1905000 h 1935480"/>
              <a:gd name="connsiteX46" fmla="*/ 1592580 w 3749040"/>
              <a:gd name="connsiteY46" fmla="*/ 1920240 h 1935480"/>
              <a:gd name="connsiteX47" fmla="*/ 1623060 w 3749040"/>
              <a:gd name="connsiteY47" fmla="*/ 1927860 h 1935480"/>
              <a:gd name="connsiteX48" fmla="*/ 1821180 w 3749040"/>
              <a:gd name="connsiteY48" fmla="*/ 1935480 h 1935480"/>
              <a:gd name="connsiteX49" fmla="*/ 1973580 w 3749040"/>
              <a:gd name="connsiteY49" fmla="*/ 1920240 h 1935480"/>
              <a:gd name="connsiteX50" fmla="*/ 1996440 w 3749040"/>
              <a:gd name="connsiteY50" fmla="*/ 1905000 h 1935480"/>
              <a:gd name="connsiteX51" fmla="*/ 2019300 w 3749040"/>
              <a:gd name="connsiteY51" fmla="*/ 1897380 h 1935480"/>
              <a:gd name="connsiteX52" fmla="*/ 2049780 w 3749040"/>
              <a:gd name="connsiteY52" fmla="*/ 1874520 h 1935480"/>
              <a:gd name="connsiteX53" fmla="*/ 2072640 w 3749040"/>
              <a:gd name="connsiteY53" fmla="*/ 1866900 h 1935480"/>
              <a:gd name="connsiteX54" fmla="*/ 2095500 w 3749040"/>
              <a:gd name="connsiteY54" fmla="*/ 1851660 h 1935480"/>
              <a:gd name="connsiteX55" fmla="*/ 2110740 w 3749040"/>
              <a:gd name="connsiteY55" fmla="*/ 1821180 h 1935480"/>
              <a:gd name="connsiteX56" fmla="*/ 2133600 w 3749040"/>
              <a:gd name="connsiteY56" fmla="*/ 1798320 h 1935480"/>
              <a:gd name="connsiteX57" fmla="*/ 2141220 w 3749040"/>
              <a:gd name="connsiteY57" fmla="*/ 1760220 h 1935480"/>
              <a:gd name="connsiteX58" fmla="*/ 2156460 w 3749040"/>
              <a:gd name="connsiteY58" fmla="*/ 1714500 h 1935480"/>
              <a:gd name="connsiteX59" fmla="*/ 2179320 w 3749040"/>
              <a:gd name="connsiteY59" fmla="*/ 1653540 h 1935480"/>
              <a:gd name="connsiteX60" fmla="*/ 2171700 w 3749040"/>
              <a:gd name="connsiteY60" fmla="*/ 1539240 h 1935480"/>
              <a:gd name="connsiteX61" fmla="*/ 2164080 w 3749040"/>
              <a:gd name="connsiteY61" fmla="*/ 1516380 h 1935480"/>
              <a:gd name="connsiteX62" fmla="*/ 2156460 w 3749040"/>
              <a:gd name="connsiteY62" fmla="*/ 1485900 h 1935480"/>
              <a:gd name="connsiteX63" fmla="*/ 2148840 w 3749040"/>
              <a:gd name="connsiteY63" fmla="*/ 1463040 h 1935480"/>
              <a:gd name="connsiteX64" fmla="*/ 2133600 w 3749040"/>
              <a:gd name="connsiteY64" fmla="*/ 1379220 h 1935480"/>
              <a:gd name="connsiteX65" fmla="*/ 2125980 w 3749040"/>
              <a:gd name="connsiteY65" fmla="*/ 1356360 h 1935480"/>
              <a:gd name="connsiteX66" fmla="*/ 2118360 w 3749040"/>
              <a:gd name="connsiteY66" fmla="*/ 1272540 h 1935480"/>
              <a:gd name="connsiteX67" fmla="*/ 2118360 w 3749040"/>
              <a:gd name="connsiteY67" fmla="*/ 762000 h 1935480"/>
              <a:gd name="connsiteX68" fmla="*/ 2095500 w 3749040"/>
              <a:gd name="connsiteY68" fmla="*/ 640080 h 1935480"/>
              <a:gd name="connsiteX69" fmla="*/ 2110740 w 3749040"/>
              <a:gd name="connsiteY69" fmla="*/ 381000 h 1935480"/>
              <a:gd name="connsiteX70" fmla="*/ 2133600 w 3749040"/>
              <a:gd name="connsiteY70" fmla="*/ 342900 h 1935480"/>
              <a:gd name="connsiteX71" fmla="*/ 2141220 w 3749040"/>
              <a:gd name="connsiteY71" fmla="*/ 320040 h 1935480"/>
              <a:gd name="connsiteX72" fmla="*/ 2156460 w 3749040"/>
              <a:gd name="connsiteY72" fmla="*/ 297180 h 1935480"/>
              <a:gd name="connsiteX73" fmla="*/ 2171700 w 3749040"/>
              <a:gd name="connsiteY73" fmla="*/ 266700 h 1935480"/>
              <a:gd name="connsiteX74" fmla="*/ 2186940 w 3749040"/>
              <a:gd name="connsiteY74" fmla="*/ 243840 h 1935480"/>
              <a:gd name="connsiteX75" fmla="*/ 2202180 w 3749040"/>
              <a:gd name="connsiteY75" fmla="*/ 205740 h 1935480"/>
              <a:gd name="connsiteX76" fmla="*/ 2217420 w 3749040"/>
              <a:gd name="connsiteY76" fmla="*/ 182880 h 1935480"/>
              <a:gd name="connsiteX77" fmla="*/ 2240280 w 3749040"/>
              <a:gd name="connsiteY77" fmla="*/ 129540 h 1935480"/>
              <a:gd name="connsiteX78" fmla="*/ 2286000 w 3749040"/>
              <a:gd name="connsiteY78" fmla="*/ 83820 h 1935480"/>
              <a:gd name="connsiteX79" fmla="*/ 2324100 w 3749040"/>
              <a:gd name="connsiteY79" fmla="*/ 38100 h 1935480"/>
              <a:gd name="connsiteX80" fmla="*/ 2369820 w 3749040"/>
              <a:gd name="connsiteY80" fmla="*/ 7620 h 1935480"/>
              <a:gd name="connsiteX81" fmla="*/ 2400300 w 3749040"/>
              <a:gd name="connsiteY81" fmla="*/ 0 h 1935480"/>
              <a:gd name="connsiteX82" fmla="*/ 2446020 w 3749040"/>
              <a:gd name="connsiteY82" fmla="*/ 7620 h 1935480"/>
              <a:gd name="connsiteX83" fmla="*/ 2476500 w 3749040"/>
              <a:gd name="connsiteY83" fmla="*/ 22860 h 1935480"/>
              <a:gd name="connsiteX84" fmla="*/ 2514600 w 3749040"/>
              <a:gd name="connsiteY84" fmla="*/ 68580 h 1935480"/>
              <a:gd name="connsiteX85" fmla="*/ 2529840 w 3749040"/>
              <a:gd name="connsiteY85" fmla="*/ 99060 h 1935480"/>
              <a:gd name="connsiteX86" fmla="*/ 2545080 w 3749040"/>
              <a:gd name="connsiteY86" fmla="*/ 121920 h 1935480"/>
              <a:gd name="connsiteX87" fmla="*/ 2560320 w 3749040"/>
              <a:gd name="connsiteY87" fmla="*/ 198120 h 1935480"/>
              <a:gd name="connsiteX88" fmla="*/ 2590800 w 3749040"/>
              <a:gd name="connsiteY88" fmla="*/ 236220 h 1935480"/>
              <a:gd name="connsiteX89" fmla="*/ 2636520 w 3749040"/>
              <a:gd name="connsiteY89" fmla="*/ 327660 h 1935480"/>
              <a:gd name="connsiteX90" fmla="*/ 2651760 w 3749040"/>
              <a:gd name="connsiteY90" fmla="*/ 358140 h 1935480"/>
              <a:gd name="connsiteX91" fmla="*/ 2659380 w 3749040"/>
              <a:gd name="connsiteY91" fmla="*/ 388620 h 1935480"/>
              <a:gd name="connsiteX92" fmla="*/ 2674620 w 3749040"/>
              <a:gd name="connsiteY92" fmla="*/ 411480 h 1935480"/>
              <a:gd name="connsiteX93" fmla="*/ 2689860 w 3749040"/>
              <a:gd name="connsiteY93" fmla="*/ 441960 h 1935480"/>
              <a:gd name="connsiteX94" fmla="*/ 2727960 w 3749040"/>
              <a:gd name="connsiteY94" fmla="*/ 518160 h 1935480"/>
              <a:gd name="connsiteX95" fmla="*/ 2743200 w 3749040"/>
              <a:gd name="connsiteY95" fmla="*/ 571500 h 1935480"/>
              <a:gd name="connsiteX96" fmla="*/ 2766060 w 3749040"/>
              <a:gd name="connsiteY96" fmla="*/ 601980 h 1935480"/>
              <a:gd name="connsiteX97" fmla="*/ 2781300 w 3749040"/>
              <a:gd name="connsiteY97" fmla="*/ 632460 h 1935480"/>
              <a:gd name="connsiteX98" fmla="*/ 2804160 w 3749040"/>
              <a:gd name="connsiteY98" fmla="*/ 670560 h 1935480"/>
              <a:gd name="connsiteX99" fmla="*/ 2819400 w 3749040"/>
              <a:gd name="connsiteY99" fmla="*/ 708660 h 1935480"/>
              <a:gd name="connsiteX100" fmla="*/ 2857500 w 3749040"/>
              <a:gd name="connsiteY100" fmla="*/ 777240 h 1935480"/>
              <a:gd name="connsiteX101" fmla="*/ 2903220 w 3749040"/>
              <a:gd name="connsiteY101" fmla="*/ 883920 h 1935480"/>
              <a:gd name="connsiteX102" fmla="*/ 2910840 w 3749040"/>
              <a:gd name="connsiteY102" fmla="*/ 906780 h 1935480"/>
              <a:gd name="connsiteX103" fmla="*/ 2933700 w 3749040"/>
              <a:gd name="connsiteY103" fmla="*/ 944880 h 1935480"/>
              <a:gd name="connsiteX104" fmla="*/ 2956560 w 3749040"/>
              <a:gd name="connsiteY104" fmla="*/ 975360 h 1935480"/>
              <a:gd name="connsiteX105" fmla="*/ 3002280 w 3749040"/>
              <a:gd name="connsiteY105" fmla="*/ 1005840 h 1935480"/>
              <a:gd name="connsiteX106" fmla="*/ 3093720 w 3749040"/>
              <a:gd name="connsiteY106" fmla="*/ 990600 h 1935480"/>
              <a:gd name="connsiteX107" fmla="*/ 3124200 w 3749040"/>
              <a:gd name="connsiteY107" fmla="*/ 967740 h 1935480"/>
              <a:gd name="connsiteX108" fmla="*/ 3253740 w 3749040"/>
              <a:gd name="connsiteY108" fmla="*/ 975360 h 1935480"/>
              <a:gd name="connsiteX109" fmla="*/ 3284220 w 3749040"/>
              <a:gd name="connsiteY109" fmla="*/ 1021080 h 1935480"/>
              <a:gd name="connsiteX110" fmla="*/ 3352800 w 3749040"/>
              <a:gd name="connsiteY110" fmla="*/ 1013460 h 1935480"/>
              <a:gd name="connsiteX111" fmla="*/ 3398520 w 3749040"/>
              <a:gd name="connsiteY111" fmla="*/ 990600 h 1935480"/>
              <a:gd name="connsiteX112" fmla="*/ 3421380 w 3749040"/>
              <a:gd name="connsiteY112" fmla="*/ 982980 h 1935480"/>
              <a:gd name="connsiteX113" fmla="*/ 3444240 w 3749040"/>
              <a:gd name="connsiteY113" fmla="*/ 960120 h 1935480"/>
              <a:gd name="connsiteX114" fmla="*/ 3467100 w 3749040"/>
              <a:gd name="connsiteY114" fmla="*/ 952500 h 1935480"/>
              <a:gd name="connsiteX115" fmla="*/ 3497580 w 3749040"/>
              <a:gd name="connsiteY115" fmla="*/ 937260 h 1935480"/>
              <a:gd name="connsiteX116" fmla="*/ 3520440 w 3749040"/>
              <a:gd name="connsiteY116" fmla="*/ 922020 h 1935480"/>
              <a:gd name="connsiteX117" fmla="*/ 3688080 w 3749040"/>
              <a:gd name="connsiteY117" fmla="*/ 914400 h 1935480"/>
              <a:gd name="connsiteX118" fmla="*/ 3749040 w 3749040"/>
              <a:gd name="connsiteY118" fmla="*/ 883920 h 19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749040" h="1935480">
                <a:moveTo>
                  <a:pt x="0" y="922020"/>
                </a:moveTo>
                <a:cubicBezTo>
                  <a:pt x="12700" y="916940"/>
                  <a:pt x="25866" y="912897"/>
                  <a:pt x="38100" y="906780"/>
                </a:cubicBezTo>
                <a:cubicBezTo>
                  <a:pt x="46291" y="902684"/>
                  <a:pt x="52188" y="894172"/>
                  <a:pt x="60960" y="891540"/>
                </a:cubicBezTo>
                <a:cubicBezTo>
                  <a:pt x="78163" y="886379"/>
                  <a:pt x="96520" y="886460"/>
                  <a:pt x="114300" y="883920"/>
                </a:cubicBezTo>
                <a:cubicBezTo>
                  <a:pt x="180563" y="861832"/>
                  <a:pt x="79735" y="893388"/>
                  <a:pt x="236220" y="868680"/>
                </a:cubicBezTo>
                <a:lnTo>
                  <a:pt x="304800" y="845820"/>
                </a:lnTo>
                <a:lnTo>
                  <a:pt x="327660" y="838200"/>
                </a:lnTo>
                <a:cubicBezTo>
                  <a:pt x="355819" y="795961"/>
                  <a:pt x="326789" y="829371"/>
                  <a:pt x="365760" y="807720"/>
                </a:cubicBezTo>
                <a:cubicBezTo>
                  <a:pt x="381771" y="798825"/>
                  <a:pt x="394104" y="783032"/>
                  <a:pt x="411480" y="777240"/>
                </a:cubicBezTo>
                <a:lnTo>
                  <a:pt x="457200" y="762000"/>
                </a:lnTo>
                <a:cubicBezTo>
                  <a:pt x="464820" y="759460"/>
                  <a:pt x="472268" y="756328"/>
                  <a:pt x="480060" y="754380"/>
                </a:cubicBezTo>
                <a:lnTo>
                  <a:pt x="510540" y="746760"/>
                </a:lnTo>
                <a:cubicBezTo>
                  <a:pt x="528320" y="749300"/>
                  <a:pt x="546677" y="749219"/>
                  <a:pt x="563880" y="754380"/>
                </a:cubicBezTo>
                <a:cubicBezTo>
                  <a:pt x="581116" y="759551"/>
                  <a:pt x="594904" y="777149"/>
                  <a:pt x="601980" y="792480"/>
                </a:cubicBezTo>
                <a:cubicBezTo>
                  <a:pt x="666369" y="931990"/>
                  <a:pt x="613318" y="817575"/>
                  <a:pt x="640080" y="906780"/>
                </a:cubicBezTo>
                <a:cubicBezTo>
                  <a:pt x="644010" y="919881"/>
                  <a:pt x="650995" y="931904"/>
                  <a:pt x="655320" y="944880"/>
                </a:cubicBezTo>
                <a:cubicBezTo>
                  <a:pt x="658632" y="954815"/>
                  <a:pt x="660063" y="965290"/>
                  <a:pt x="662940" y="975360"/>
                </a:cubicBezTo>
                <a:cubicBezTo>
                  <a:pt x="665147" y="983083"/>
                  <a:pt x="668612" y="990428"/>
                  <a:pt x="670560" y="998220"/>
                </a:cubicBezTo>
                <a:cubicBezTo>
                  <a:pt x="673701" y="1010785"/>
                  <a:pt x="674458" y="1023915"/>
                  <a:pt x="678180" y="1036320"/>
                </a:cubicBezTo>
                <a:cubicBezTo>
                  <a:pt x="682110" y="1049421"/>
                  <a:pt x="689397" y="1061347"/>
                  <a:pt x="693420" y="1074420"/>
                </a:cubicBezTo>
                <a:cubicBezTo>
                  <a:pt x="699580" y="1094439"/>
                  <a:pt x="702036" y="1115509"/>
                  <a:pt x="708660" y="1135380"/>
                </a:cubicBezTo>
                <a:cubicBezTo>
                  <a:pt x="725956" y="1187268"/>
                  <a:pt x="704185" y="1123448"/>
                  <a:pt x="731520" y="1196340"/>
                </a:cubicBezTo>
                <a:cubicBezTo>
                  <a:pt x="744324" y="1230485"/>
                  <a:pt x="734750" y="1209648"/>
                  <a:pt x="746760" y="1249680"/>
                </a:cubicBezTo>
                <a:cubicBezTo>
                  <a:pt x="751376" y="1265067"/>
                  <a:pt x="753089" y="1282034"/>
                  <a:pt x="762000" y="1295400"/>
                </a:cubicBezTo>
                <a:lnTo>
                  <a:pt x="777240" y="1318260"/>
                </a:lnTo>
                <a:cubicBezTo>
                  <a:pt x="792682" y="1395471"/>
                  <a:pt x="772573" y="1317137"/>
                  <a:pt x="807720" y="1394460"/>
                </a:cubicBezTo>
                <a:cubicBezTo>
                  <a:pt x="814367" y="1409084"/>
                  <a:pt x="816994" y="1425265"/>
                  <a:pt x="822960" y="1440180"/>
                </a:cubicBezTo>
                <a:cubicBezTo>
                  <a:pt x="828040" y="1452880"/>
                  <a:pt x="833526" y="1465425"/>
                  <a:pt x="838200" y="1478280"/>
                </a:cubicBezTo>
                <a:cubicBezTo>
                  <a:pt x="847684" y="1504360"/>
                  <a:pt x="856058" y="1536856"/>
                  <a:pt x="868680" y="1562100"/>
                </a:cubicBezTo>
                <a:cubicBezTo>
                  <a:pt x="875304" y="1575347"/>
                  <a:pt x="884916" y="1586953"/>
                  <a:pt x="891540" y="1600200"/>
                </a:cubicBezTo>
                <a:cubicBezTo>
                  <a:pt x="924199" y="1665517"/>
                  <a:pt x="889701" y="1612221"/>
                  <a:pt x="922020" y="1668780"/>
                </a:cubicBezTo>
                <a:cubicBezTo>
                  <a:pt x="926564" y="1676731"/>
                  <a:pt x="933164" y="1683449"/>
                  <a:pt x="937260" y="1691640"/>
                </a:cubicBezTo>
                <a:cubicBezTo>
                  <a:pt x="958850" y="1734820"/>
                  <a:pt x="940978" y="1723949"/>
                  <a:pt x="975360" y="1752600"/>
                </a:cubicBezTo>
                <a:cubicBezTo>
                  <a:pt x="992231" y="1766659"/>
                  <a:pt x="1000646" y="1769887"/>
                  <a:pt x="1021080" y="1775460"/>
                </a:cubicBezTo>
                <a:cubicBezTo>
                  <a:pt x="1041287" y="1780971"/>
                  <a:pt x="1062169" y="1784076"/>
                  <a:pt x="1082040" y="1790700"/>
                </a:cubicBezTo>
                <a:cubicBezTo>
                  <a:pt x="1089660" y="1793240"/>
                  <a:pt x="1097108" y="1796372"/>
                  <a:pt x="1104900" y="1798320"/>
                </a:cubicBezTo>
                <a:cubicBezTo>
                  <a:pt x="1117465" y="1801461"/>
                  <a:pt x="1130505" y="1802532"/>
                  <a:pt x="1143000" y="1805940"/>
                </a:cubicBezTo>
                <a:cubicBezTo>
                  <a:pt x="1158498" y="1810167"/>
                  <a:pt x="1173135" y="1817284"/>
                  <a:pt x="1188720" y="1821180"/>
                </a:cubicBezTo>
                <a:cubicBezTo>
                  <a:pt x="1198880" y="1823720"/>
                  <a:pt x="1208977" y="1826528"/>
                  <a:pt x="1219200" y="1828800"/>
                </a:cubicBezTo>
                <a:cubicBezTo>
                  <a:pt x="1231843" y="1831610"/>
                  <a:pt x="1244735" y="1833279"/>
                  <a:pt x="1257300" y="1836420"/>
                </a:cubicBezTo>
                <a:cubicBezTo>
                  <a:pt x="1265092" y="1838368"/>
                  <a:pt x="1272437" y="1841833"/>
                  <a:pt x="1280160" y="1844040"/>
                </a:cubicBezTo>
                <a:cubicBezTo>
                  <a:pt x="1290230" y="1846917"/>
                  <a:pt x="1300630" y="1848580"/>
                  <a:pt x="1310640" y="1851660"/>
                </a:cubicBezTo>
                <a:cubicBezTo>
                  <a:pt x="1333671" y="1858746"/>
                  <a:pt x="1355843" y="1868676"/>
                  <a:pt x="1379220" y="1874520"/>
                </a:cubicBezTo>
                <a:cubicBezTo>
                  <a:pt x="1399540" y="1879600"/>
                  <a:pt x="1420309" y="1883136"/>
                  <a:pt x="1440180" y="1889760"/>
                </a:cubicBezTo>
                <a:cubicBezTo>
                  <a:pt x="1447800" y="1892300"/>
                  <a:pt x="1455137" y="1895943"/>
                  <a:pt x="1463040" y="1897380"/>
                </a:cubicBezTo>
                <a:cubicBezTo>
                  <a:pt x="1483188" y="1901043"/>
                  <a:pt x="1503680" y="1902460"/>
                  <a:pt x="1524000" y="1905000"/>
                </a:cubicBezTo>
                <a:cubicBezTo>
                  <a:pt x="1568489" y="1919830"/>
                  <a:pt x="1525526" y="1906829"/>
                  <a:pt x="1592580" y="1920240"/>
                </a:cubicBezTo>
                <a:cubicBezTo>
                  <a:pt x="1602849" y="1922294"/>
                  <a:pt x="1612611" y="1927163"/>
                  <a:pt x="1623060" y="1927860"/>
                </a:cubicBezTo>
                <a:cubicBezTo>
                  <a:pt x="1689002" y="1932256"/>
                  <a:pt x="1755140" y="1932940"/>
                  <a:pt x="1821180" y="1935480"/>
                </a:cubicBezTo>
                <a:cubicBezTo>
                  <a:pt x="1821993" y="1935426"/>
                  <a:pt x="1940913" y="1932490"/>
                  <a:pt x="1973580" y="1920240"/>
                </a:cubicBezTo>
                <a:cubicBezTo>
                  <a:pt x="1982155" y="1917024"/>
                  <a:pt x="1988249" y="1909096"/>
                  <a:pt x="1996440" y="1905000"/>
                </a:cubicBezTo>
                <a:cubicBezTo>
                  <a:pt x="2003624" y="1901408"/>
                  <a:pt x="2011680" y="1899920"/>
                  <a:pt x="2019300" y="1897380"/>
                </a:cubicBezTo>
                <a:cubicBezTo>
                  <a:pt x="2029460" y="1889760"/>
                  <a:pt x="2038753" y="1880821"/>
                  <a:pt x="2049780" y="1874520"/>
                </a:cubicBezTo>
                <a:cubicBezTo>
                  <a:pt x="2056754" y="1870535"/>
                  <a:pt x="2065456" y="1870492"/>
                  <a:pt x="2072640" y="1866900"/>
                </a:cubicBezTo>
                <a:cubicBezTo>
                  <a:pt x="2080831" y="1862804"/>
                  <a:pt x="2087880" y="1856740"/>
                  <a:pt x="2095500" y="1851660"/>
                </a:cubicBezTo>
                <a:cubicBezTo>
                  <a:pt x="2100580" y="1841500"/>
                  <a:pt x="2104138" y="1830423"/>
                  <a:pt x="2110740" y="1821180"/>
                </a:cubicBezTo>
                <a:cubicBezTo>
                  <a:pt x="2117004" y="1812411"/>
                  <a:pt x="2128781" y="1807959"/>
                  <a:pt x="2133600" y="1798320"/>
                </a:cubicBezTo>
                <a:cubicBezTo>
                  <a:pt x="2139392" y="1786736"/>
                  <a:pt x="2137812" y="1772715"/>
                  <a:pt x="2141220" y="1760220"/>
                </a:cubicBezTo>
                <a:cubicBezTo>
                  <a:pt x="2145447" y="1744722"/>
                  <a:pt x="2151380" y="1729740"/>
                  <a:pt x="2156460" y="1714500"/>
                </a:cubicBezTo>
                <a:cubicBezTo>
                  <a:pt x="2168405" y="1678664"/>
                  <a:pt x="2161097" y="1699098"/>
                  <a:pt x="2179320" y="1653540"/>
                </a:cubicBezTo>
                <a:cubicBezTo>
                  <a:pt x="2176780" y="1615440"/>
                  <a:pt x="2175917" y="1577191"/>
                  <a:pt x="2171700" y="1539240"/>
                </a:cubicBezTo>
                <a:cubicBezTo>
                  <a:pt x="2170813" y="1531257"/>
                  <a:pt x="2166287" y="1524103"/>
                  <a:pt x="2164080" y="1516380"/>
                </a:cubicBezTo>
                <a:cubicBezTo>
                  <a:pt x="2161203" y="1506310"/>
                  <a:pt x="2159337" y="1495970"/>
                  <a:pt x="2156460" y="1485900"/>
                </a:cubicBezTo>
                <a:cubicBezTo>
                  <a:pt x="2154253" y="1478177"/>
                  <a:pt x="2150582" y="1470881"/>
                  <a:pt x="2148840" y="1463040"/>
                </a:cubicBezTo>
                <a:cubicBezTo>
                  <a:pt x="2135253" y="1401897"/>
                  <a:pt x="2147467" y="1434690"/>
                  <a:pt x="2133600" y="1379220"/>
                </a:cubicBezTo>
                <a:cubicBezTo>
                  <a:pt x="2131652" y="1371428"/>
                  <a:pt x="2128520" y="1363980"/>
                  <a:pt x="2125980" y="1356360"/>
                </a:cubicBezTo>
                <a:cubicBezTo>
                  <a:pt x="2123440" y="1328420"/>
                  <a:pt x="2118360" y="1300595"/>
                  <a:pt x="2118360" y="1272540"/>
                </a:cubicBezTo>
                <a:cubicBezTo>
                  <a:pt x="2118360" y="1006142"/>
                  <a:pt x="2136299" y="1001190"/>
                  <a:pt x="2118360" y="762000"/>
                </a:cubicBezTo>
                <a:cubicBezTo>
                  <a:pt x="2114725" y="713538"/>
                  <a:pt x="2106098" y="682471"/>
                  <a:pt x="2095500" y="640080"/>
                </a:cubicBezTo>
                <a:cubicBezTo>
                  <a:pt x="2100580" y="553720"/>
                  <a:pt x="2099739" y="466807"/>
                  <a:pt x="2110740" y="381000"/>
                </a:cubicBezTo>
                <a:cubicBezTo>
                  <a:pt x="2112623" y="366310"/>
                  <a:pt x="2126976" y="356147"/>
                  <a:pt x="2133600" y="342900"/>
                </a:cubicBezTo>
                <a:cubicBezTo>
                  <a:pt x="2137192" y="335716"/>
                  <a:pt x="2137628" y="327224"/>
                  <a:pt x="2141220" y="320040"/>
                </a:cubicBezTo>
                <a:cubicBezTo>
                  <a:pt x="2145316" y="311849"/>
                  <a:pt x="2151916" y="305131"/>
                  <a:pt x="2156460" y="297180"/>
                </a:cubicBezTo>
                <a:cubicBezTo>
                  <a:pt x="2162096" y="287317"/>
                  <a:pt x="2166064" y="276563"/>
                  <a:pt x="2171700" y="266700"/>
                </a:cubicBezTo>
                <a:cubicBezTo>
                  <a:pt x="2176244" y="258749"/>
                  <a:pt x="2182844" y="252031"/>
                  <a:pt x="2186940" y="243840"/>
                </a:cubicBezTo>
                <a:cubicBezTo>
                  <a:pt x="2193057" y="231606"/>
                  <a:pt x="2196063" y="217974"/>
                  <a:pt x="2202180" y="205740"/>
                </a:cubicBezTo>
                <a:cubicBezTo>
                  <a:pt x="2206276" y="197549"/>
                  <a:pt x="2213324" y="191071"/>
                  <a:pt x="2217420" y="182880"/>
                </a:cubicBezTo>
                <a:cubicBezTo>
                  <a:pt x="2230265" y="157189"/>
                  <a:pt x="2219138" y="155967"/>
                  <a:pt x="2240280" y="129540"/>
                </a:cubicBezTo>
                <a:cubicBezTo>
                  <a:pt x="2253744" y="112710"/>
                  <a:pt x="2274045" y="101753"/>
                  <a:pt x="2286000" y="83820"/>
                </a:cubicBezTo>
                <a:cubicBezTo>
                  <a:pt x="2299547" y="63500"/>
                  <a:pt x="2303791" y="53896"/>
                  <a:pt x="2324100" y="38100"/>
                </a:cubicBezTo>
                <a:cubicBezTo>
                  <a:pt x="2338558" y="26855"/>
                  <a:pt x="2352051" y="12062"/>
                  <a:pt x="2369820" y="7620"/>
                </a:cubicBezTo>
                <a:lnTo>
                  <a:pt x="2400300" y="0"/>
                </a:lnTo>
                <a:cubicBezTo>
                  <a:pt x="2415540" y="2540"/>
                  <a:pt x="2431221" y="3180"/>
                  <a:pt x="2446020" y="7620"/>
                </a:cubicBezTo>
                <a:cubicBezTo>
                  <a:pt x="2456900" y="10884"/>
                  <a:pt x="2467257" y="16258"/>
                  <a:pt x="2476500" y="22860"/>
                </a:cubicBezTo>
                <a:cubicBezTo>
                  <a:pt x="2491717" y="33729"/>
                  <a:pt x="2505381" y="52447"/>
                  <a:pt x="2514600" y="68580"/>
                </a:cubicBezTo>
                <a:cubicBezTo>
                  <a:pt x="2520236" y="78443"/>
                  <a:pt x="2524204" y="89197"/>
                  <a:pt x="2529840" y="99060"/>
                </a:cubicBezTo>
                <a:cubicBezTo>
                  <a:pt x="2534384" y="107011"/>
                  <a:pt x="2540000" y="114300"/>
                  <a:pt x="2545080" y="121920"/>
                </a:cubicBezTo>
                <a:cubicBezTo>
                  <a:pt x="2545637" y="125265"/>
                  <a:pt x="2554907" y="188377"/>
                  <a:pt x="2560320" y="198120"/>
                </a:cubicBezTo>
                <a:cubicBezTo>
                  <a:pt x="2568218" y="212337"/>
                  <a:pt x="2582276" y="222369"/>
                  <a:pt x="2590800" y="236220"/>
                </a:cubicBezTo>
                <a:lnTo>
                  <a:pt x="2636520" y="327660"/>
                </a:lnTo>
                <a:cubicBezTo>
                  <a:pt x="2641600" y="337820"/>
                  <a:pt x="2649005" y="347120"/>
                  <a:pt x="2651760" y="358140"/>
                </a:cubicBezTo>
                <a:cubicBezTo>
                  <a:pt x="2654300" y="368300"/>
                  <a:pt x="2655255" y="378994"/>
                  <a:pt x="2659380" y="388620"/>
                </a:cubicBezTo>
                <a:cubicBezTo>
                  <a:pt x="2662988" y="397038"/>
                  <a:pt x="2670076" y="403529"/>
                  <a:pt x="2674620" y="411480"/>
                </a:cubicBezTo>
                <a:cubicBezTo>
                  <a:pt x="2680256" y="421343"/>
                  <a:pt x="2685872" y="431324"/>
                  <a:pt x="2689860" y="441960"/>
                </a:cubicBezTo>
                <a:cubicBezTo>
                  <a:pt x="2715708" y="510888"/>
                  <a:pt x="2667561" y="427561"/>
                  <a:pt x="2727960" y="518160"/>
                </a:cubicBezTo>
                <a:cubicBezTo>
                  <a:pt x="2733040" y="535940"/>
                  <a:pt x="2735548" y="554666"/>
                  <a:pt x="2743200" y="571500"/>
                </a:cubicBezTo>
                <a:cubicBezTo>
                  <a:pt x="2748455" y="583062"/>
                  <a:pt x="2759329" y="591210"/>
                  <a:pt x="2766060" y="601980"/>
                </a:cubicBezTo>
                <a:cubicBezTo>
                  <a:pt x="2772080" y="611613"/>
                  <a:pt x="2775783" y="622530"/>
                  <a:pt x="2781300" y="632460"/>
                </a:cubicBezTo>
                <a:cubicBezTo>
                  <a:pt x="2788493" y="645407"/>
                  <a:pt x="2797536" y="657313"/>
                  <a:pt x="2804160" y="670560"/>
                </a:cubicBezTo>
                <a:cubicBezTo>
                  <a:pt x="2810277" y="682794"/>
                  <a:pt x="2813845" y="696161"/>
                  <a:pt x="2819400" y="708660"/>
                </a:cubicBezTo>
                <a:cubicBezTo>
                  <a:pt x="2831893" y="736770"/>
                  <a:pt x="2841013" y="749761"/>
                  <a:pt x="2857500" y="777240"/>
                </a:cubicBezTo>
                <a:cubicBezTo>
                  <a:pt x="2883747" y="882228"/>
                  <a:pt x="2855381" y="797810"/>
                  <a:pt x="2903220" y="883920"/>
                </a:cubicBezTo>
                <a:cubicBezTo>
                  <a:pt x="2907121" y="890941"/>
                  <a:pt x="2907248" y="899596"/>
                  <a:pt x="2910840" y="906780"/>
                </a:cubicBezTo>
                <a:cubicBezTo>
                  <a:pt x="2917464" y="920027"/>
                  <a:pt x="2925485" y="932557"/>
                  <a:pt x="2933700" y="944880"/>
                </a:cubicBezTo>
                <a:cubicBezTo>
                  <a:pt x="2940745" y="955447"/>
                  <a:pt x="2947068" y="966923"/>
                  <a:pt x="2956560" y="975360"/>
                </a:cubicBezTo>
                <a:cubicBezTo>
                  <a:pt x="2970250" y="987529"/>
                  <a:pt x="3002280" y="1005840"/>
                  <a:pt x="3002280" y="1005840"/>
                </a:cubicBezTo>
                <a:cubicBezTo>
                  <a:pt x="3012665" y="1004686"/>
                  <a:pt x="3072150" y="1002926"/>
                  <a:pt x="3093720" y="990600"/>
                </a:cubicBezTo>
                <a:cubicBezTo>
                  <a:pt x="3104747" y="984299"/>
                  <a:pt x="3114040" y="975360"/>
                  <a:pt x="3124200" y="967740"/>
                </a:cubicBezTo>
                <a:lnTo>
                  <a:pt x="3253740" y="975360"/>
                </a:lnTo>
                <a:cubicBezTo>
                  <a:pt x="3271116" y="981152"/>
                  <a:pt x="3284220" y="1021080"/>
                  <a:pt x="3284220" y="1021080"/>
                </a:cubicBezTo>
                <a:cubicBezTo>
                  <a:pt x="3307080" y="1018540"/>
                  <a:pt x="3330112" y="1017241"/>
                  <a:pt x="3352800" y="1013460"/>
                </a:cubicBezTo>
                <a:cubicBezTo>
                  <a:pt x="3381530" y="1008672"/>
                  <a:pt x="3372190" y="1003765"/>
                  <a:pt x="3398520" y="990600"/>
                </a:cubicBezTo>
                <a:cubicBezTo>
                  <a:pt x="3405704" y="987008"/>
                  <a:pt x="3413760" y="985520"/>
                  <a:pt x="3421380" y="982980"/>
                </a:cubicBezTo>
                <a:cubicBezTo>
                  <a:pt x="3429000" y="975360"/>
                  <a:pt x="3435274" y="966098"/>
                  <a:pt x="3444240" y="960120"/>
                </a:cubicBezTo>
                <a:cubicBezTo>
                  <a:pt x="3450923" y="955665"/>
                  <a:pt x="3459717" y="955664"/>
                  <a:pt x="3467100" y="952500"/>
                </a:cubicBezTo>
                <a:cubicBezTo>
                  <a:pt x="3477541" y="948025"/>
                  <a:pt x="3487717" y="942896"/>
                  <a:pt x="3497580" y="937260"/>
                </a:cubicBezTo>
                <a:cubicBezTo>
                  <a:pt x="3505531" y="932716"/>
                  <a:pt x="3511347" y="923111"/>
                  <a:pt x="3520440" y="922020"/>
                </a:cubicBezTo>
                <a:cubicBezTo>
                  <a:pt x="3575979" y="915355"/>
                  <a:pt x="3632200" y="916940"/>
                  <a:pt x="3688080" y="914400"/>
                </a:cubicBezTo>
                <a:cubicBezTo>
                  <a:pt x="3740616" y="896888"/>
                  <a:pt x="3722441" y="910519"/>
                  <a:pt x="3749040" y="883920"/>
                </a:cubicBezTo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71BE73E7-F049-4F11-A68F-22059291F5D4}"/>
              </a:ext>
            </a:extLst>
          </p:cNvPr>
          <p:cNvSpPr/>
          <p:nvPr/>
        </p:nvSpPr>
        <p:spPr>
          <a:xfrm>
            <a:off x="1104900" y="4610100"/>
            <a:ext cx="3726180" cy="952500"/>
          </a:xfrm>
          <a:custGeom>
            <a:avLst/>
            <a:gdLst>
              <a:gd name="connsiteX0" fmla="*/ 0 w 3726180"/>
              <a:gd name="connsiteY0" fmla="*/ 396240 h 952500"/>
              <a:gd name="connsiteX1" fmla="*/ 68580 w 3726180"/>
              <a:gd name="connsiteY1" fmla="*/ 365760 h 952500"/>
              <a:gd name="connsiteX2" fmla="*/ 114300 w 3726180"/>
              <a:gd name="connsiteY2" fmla="*/ 342900 h 952500"/>
              <a:gd name="connsiteX3" fmla="*/ 175260 w 3726180"/>
              <a:gd name="connsiteY3" fmla="*/ 320040 h 952500"/>
              <a:gd name="connsiteX4" fmla="*/ 259080 w 3726180"/>
              <a:gd name="connsiteY4" fmla="*/ 312420 h 952500"/>
              <a:gd name="connsiteX5" fmla="*/ 320040 w 3726180"/>
              <a:gd name="connsiteY5" fmla="*/ 289560 h 952500"/>
              <a:gd name="connsiteX6" fmla="*/ 403860 w 3726180"/>
              <a:gd name="connsiteY6" fmla="*/ 266700 h 952500"/>
              <a:gd name="connsiteX7" fmla="*/ 426720 w 3726180"/>
              <a:gd name="connsiteY7" fmla="*/ 251460 h 952500"/>
              <a:gd name="connsiteX8" fmla="*/ 601980 w 3726180"/>
              <a:gd name="connsiteY8" fmla="*/ 251460 h 952500"/>
              <a:gd name="connsiteX9" fmla="*/ 640080 w 3726180"/>
              <a:gd name="connsiteY9" fmla="*/ 259080 h 952500"/>
              <a:gd name="connsiteX10" fmla="*/ 662940 w 3726180"/>
              <a:gd name="connsiteY10" fmla="*/ 266700 h 952500"/>
              <a:gd name="connsiteX11" fmla="*/ 701040 w 3726180"/>
              <a:gd name="connsiteY11" fmla="*/ 274320 h 952500"/>
              <a:gd name="connsiteX12" fmla="*/ 723900 w 3726180"/>
              <a:gd name="connsiteY12" fmla="*/ 281940 h 952500"/>
              <a:gd name="connsiteX13" fmla="*/ 777240 w 3726180"/>
              <a:gd name="connsiteY13" fmla="*/ 289560 h 952500"/>
              <a:gd name="connsiteX14" fmla="*/ 822960 w 3726180"/>
              <a:gd name="connsiteY14" fmla="*/ 304800 h 952500"/>
              <a:gd name="connsiteX15" fmla="*/ 868680 w 3726180"/>
              <a:gd name="connsiteY15" fmla="*/ 350520 h 952500"/>
              <a:gd name="connsiteX16" fmla="*/ 906780 w 3726180"/>
              <a:gd name="connsiteY16" fmla="*/ 411480 h 952500"/>
              <a:gd name="connsiteX17" fmla="*/ 929640 w 3726180"/>
              <a:gd name="connsiteY17" fmla="*/ 434340 h 952500"/>
              <a:gd name="connsiteX18" fmla="*/ 960120 w 3726180"/>
              <a:gd name="connsiteY18" fmla="*/ 472440 h 952500"/>
              <a:gd name="connsiteX19" fmla="*/ 975360 w 3726180"/>
              <a:gd name="connsiteY19" fmla="*/ 495300 h 952500"/>
              <a:gd name="connsiteX20" fmla="*/ 1021080 w 3726180"/>
              <a:gd name="connsiteY20" fmla="*/ 541020 h 952500"/>
              <a:gd name="connsiteX21" fmla="*/ 1066800 w 3726180"/>
              <a:gd name="connsiteY21" fmla="*/ 579120 h 952500"/>
              <a:gd name="connsiteX22" fmla="*/ 1082040 w 3726180"/>
              <a:gd name="connsiteY22" fmla="*/ 601980 h 952500"/>
              <a:gd name="connsiteX23" fmla="*/ 1135380 w 3726180"/>
              <a:gd name="connsiteY23" fmla="*/ 617220 h 952500"/>
              <a:gd name="connsiteX24" fmla="*/ 1196340 w 3726180"/>
              <a:gd name="connsiteY24" fmla="*/ 647700 h 952500"/>
              <a:gd name="connsiteX25" fmla="*/ 1219200 w 3726180"/>
              <a:gd name="connsiteY25" fmla="*/ 662940 h 952500"/>
              <a:gd name="connsiteX26" fmla="*/ 1257300 w 3726180"/>
              <a:gd name="connsiteY26" fmla="*/ 678180 h 952500"/>
              <a:gd name="connsiteX27" fmla="*/ 1318260 w 3726180"/>
              <a:gd name="connsiteY27" fmla="*/ 701040 h 952500"/>
              <a:gd name="connsiteX28" fmla="*/ 1363980 w 3726180"/>
              <a:gd name="connsiteY28" fmla="*/ 693420 h 952500"/>
              <a:gd name="connsiteX29" fmla="*/ 1409700 w 3726180"/>
              <a:gd name="connsiteY29" fmla="*/ 609600 h 952500"/>
              <a:gd name="connsiteX30" fmla="*/ 1424940 w 3726180"/>
              <a:gd name="connsiteY30" fmla="*/ 586740 h 952500"/>
              <a:gd name="connsiteX31" fmla="*/ 1440180 w 3726180"/>
              <a:gd name="connsiteY31" fmla="*/ 510540 h 952500"/>
              <a:gd name="connsiteX32" fmla="*/ 1455420 w 3726180"/>
              <a:gd name="connsiteY32" fmla="*/ 472440 h 952500"/>
              <a:gd name="connsiteX33" fmla="*/ 1470660 w 3726180"/>
              <a:gd name="connsiteY33" fmla="*/ 426720 h 952500"/>
              <a:gd name="connsiteX34" fmla="*/ 1485900 w 3726180"/>
              <a:gd name="connsiteY34" fmla="*/ 388620 h 952500"/>
              <a:gd name="connsiteX35" fmla="*/ 1501140 w 3726180"/>
              <a:gd name="connsiteY35" fmla="*/ 342900 h 952500"/>
              <a:gd name="connsiteX36" fmla="*/ 1508760 w 3726180"/>
              <a:gd name="connsiteY36" fmla="*/ 312420 h 952500"/>
              <a:gd name="connsiteX37" fmla="*/ 1539240 w 3726180"/>
              <a:gd name="connsiteY37" fmla="*/ 243840 h 952500"/>
              <a:gd name="connsiteX38" fmla="*/ 1546860 w 3726180"/>
              <a:gd name="connsiteY38" fmla="*/ 220980 h 952500"/>
              <a:gd name="connsiteX39" fmla="*/ 1584960 w 3726180"/>
              <a:gd name="connsiteY39" fmla="*/ 167640 h 952500"/>
              <a:gd name="connsiteX40" fmla="*/ 1615440 w 3726180"/>
              <a:gd name="connsiteY40" fmla="*/ 137160 h 952500"/>
              <a:gd name="connsiteX41" fmla="*/ 1661160 w 3726180"/>
              <a:gd name="connsiteY41" fmla="*/ 91440 h 952500"/>
              <a:gd name="connsiteX42" fmla="*/ 1706880 w 3726180"/>
              <a:gd name="connsiteY42" fmla="*/ 60960 h 952500"/>
              <a:gd name="connsiteX43" fmla="*/ 1737360 w 3726180"/>
              <a:gd name="connsiteY43" fmla="*/ 38100 h 952500"/>
              <a:gd name="connsiteX44" fmla="*/ 1828800 w 3726180"/>
              <a:gd name="connsiteY44" fmla="*/ 0 h 952500"/>
              <a:gd name="connsiteX45" fmla="*/ 1912620 w 3726180"/>
              <a:gd name="connsiteY45" fmla="*/ 7620 h 952500"/>
              <a:gd name="connsiteX46" fmla="*/ 1943100 w 3726180"/>
              <a:gd name="connsiteY46" fmla="*/ 15240 h 952500"/>
              <a:gd name="connsiteX47" fmla="*/ 1965960 w 3726180"/>
              <a:gd name="connsiteY47" fmla="*/ 38100 h 952500"/>
              <a:gd name="connsiteX48" fmla="*/ 2004060 w 3726180"/>
              <a:gd name="connsiteY48" fmla="*/ 68580 h 952500"/>
              <a:gd name="connsiteX49" fmla="*/ 2042160 w 3726180"/>
              <a:gd name="connsiteY49" fmla="*/ 91440 h 952500"/>
              <a:gd name="connsiteX50" fmla="*/ 2065020 w 3726180"/>
              <a:gd name="connsiteY50" fmla="*/ 106680 h 952500"/>
              <a:gd name="connsiteX51" fmla="*/ 2133600 w 3726180"/>
              <a:gd name="connsiteY51" fmla="*/ 182880 h 952500"/>
              <a:gd name="connsiteX52" fmla="*/ 2164080 w 3726180"/>
              <a:gd name="connsiteY52" fmla="*/ 205740 h 952500"/>
              <a:gd name="connsiteX53" fmla="*/ 2186940 w 3726180"/>
              <a:gd name="connsiteY53" fmla="*/ 220980 h 952500"/>
              <a:gd name="connsiteX54" fmla="*/ 2217420 w 3726180"/>
              <a:gd name="connsiteY54" fmla="*/ 251460 h 952500"/>
              <a:gd name="connsiteX55" fmla="*/ 2232660 w 3726180"/>
              <a:gd name="connsiteY55" fmla="*/ 274320 h 952500"/>
              <a:gd name="connsiteX56" fmla="*/ 2255520 w 3726180"/>
              <a:gd name="connsiteY56" fmla="*/ 289560 h 952500"/>
              <a:gd name="connsiteX57" fmla="*/ 2278380 w 3726180"/>
              <a:gd name="connsiteY57" fmla="*/ 335280 h 952500"/>
              <a:gd name="connsiteX58" fmla="*/ 2286000 w 3726180"/>
              <a:gd name="connsiteY58" fmla="*/ 358140 h 952500"/>
              <a:gd name="connsiteX59" fmla="*/ 2301240 w 3726180"/>
              <a:gd name="connsiteY59" fmla="*/ 381000 h 952500"/>
              <a:gd name="connsiteX60" fmla="*/ 2316480 w 3726180"/>
              <a:gd name="connsiteY60" fmla="*/ 419100 h 952500"/>
              <a:gd name="connsiteX61" fmla="*/ 2324100 w 3726180"/>
              <a:gd name="connsiteY61" fmla="*/ 441960 h 952500"/>
              <a:gd name="connsiteX62" fmla="*/ 2362200 w 3726180"/>
              <a:gd name="connsiteY62" fmla="*/ 495300 h 952500"/>
              <a:gd name="connsiteX63" fmla="*/ 2400300 w 3726180"/>
              <a:gd name="connsiteY63" fmla="*/ 548640 h 952500"/>
              <a:gd name="connsiteX64" fmla="*/ 2446020 w 3726180"/>
              <a:gd name="connsiteY64" fmla="*/ 579120 h 952500"/>
              <a:gd name="connsiteX65" fmla="*/ 2545080 w 3726180"/>
              <a:gd name="connsiteY65" fmla="*/ 662940 h 952500"/>
              <a:gd name="connsiteX66" fmla="*/ 2590800 w 3726180"/>
              <a:gd name="connsiteY66" fmla="*/ 693420 h 952500"/>
              <a:gd name="connsiteX67" fmla="*/ 2613660 w 3726180"/>
              <a:gd name="connsiteY67" fmla="*/ 708660 h 952500"/>
              <a:gd name="connsiteX68" fmla="*/ 2667000 w 3726180"/>
              <a:gd name="connsiteY68" fmla="*/ 769620 h 952500"/>
              <a:gd name="connsiteX69" fmla="*/ 2712720 w 3726180"/>
              <a:gd name="connsiteY69" fmla="*/ 800100 h 952500"/>
              <a:gd name="connsiteX70" fmla="*/ 2758440 w 3726180"/>
              <a:gd name="connsiteY70" fmla="*/ 822960 h 952500"/>
              <a:gd name="connsiteX71" fmla="*/ 2819400 w 3726180"/>
              <a:gd name="connsiteY71" fmla="*/ 861060 h 952500"/>
              <a:gd name="connsiteX72" fmla="*/ 2857500 w 3726180"/>
              <a:gd name="connsiteY72" fmla="*/ 868680 h 952500"/>
              <a:gd name="connsiteX73" fmla="*/ 2887980 w 3726180"/>
              <a:gd name="connsiteY73" fmla="*/ 891540 h 952500"/>
              <a:gd name="connsiteX74" fmla="*/ 2941320 w 3726180"/>
              <a:gd name="connsiteY74" fmla="*/ 914400 h 952500"/>
              <a:gd name="connsiteX75" fmla="*/ 2971800 w 3726180"/>
              <a:gd name="connsiteY75" fmla="*/ 929640 h 952500"/>
              <a:gd name="connsiteX76" fmla="*/ 3002280 w 3726180"/>
              <a:gd name="connsiteY76" fmla="*/ 937260 h 952500"/>
              <a:gd name="connsiteX77" fmla="*/ 3063240 w 3726180"/>
              <a:gd name="connsiteY77" fmla="*/ 952500 h 952500"/>
              <a:gd name="connsiteX78" fmla="*/ 3131820 w 3726180"/>
              <a:gd name="connsiteY78" fmla="*/ 944880 h 952500"/>
              <a:gd name="connsiteX79" fmla="*/ 3147060 w 3726180"/>
              <a:gd name="connsiteY79" fmla="*/ 922020 h 952500"/>
              <a:gd name="connsiteX80" fmla="*/ 3169920 w 3726180"/>
              <a:gd name="connsiteY80" fmla="*/ 906780 h 952500"/>
              <a:gd name="connsiteX81" fmla="*/ 3185160 w 3726180"/>
              <a:gd name="connsiteY81" fmla="*/ 883920 h 952500"/>
              <a:gd name="connsiteX82" fmla="*/ 3200400 w 3726180"/>
              <a:gd name="connsiteY82" fmla="*/ 838200 h 952500"/>
              <a:gd name="connsiteX83" fmla="*/ 3253740 w 3726180"/>
              <a:gd name="connsiteY83" fmla="*/ 769620 h 952500"/>
              <a:gd name="connsiteX84" fmla="*/ 3268980 w 3726180"/>
              <a:gd name="connsiteY84" fmla="*/ 746760 h 952500"/>
              <a:gd name="connsiteX85" fmla="*/ 3291840 w 3726180"/>
              <a:gd name="connsiteY85" fmla="*/ 701040 h 952500"/>
              <a:gd name="connsiteX86" fmla="*/ 3299460 w 3726180"/>
              <a:gd name="connsiteY86" fmla="*/ 678180 h 952500"/>
              <a:gd name="connsiteX87" fmla="*/ 3322320 w 3726180"/>
              <a:gd name="connsiteY87" fmla="*/ 662940 h 952500"/>
              <a:gd name="connsiteX88" fmla="*/ 3337560 w 3726180"/>
              <a:gd name="connsiteY88" fmla="*/ 640080 h 952500"/>
              <a:gd name="connsiteX89" fmla="*/ 3406140 w 3726180"/>
              <a:gd name="connsiteY89" fmla="*/ 601980 h 952500"/>
              <a:gd name="connsiteX90" fmla="*/ 3444240 w 3726180"/>
              <a:gd name="connsiteY90" fmla="*/ 594360 h 952500"/>
              <a:gd name="connsiteX91" fmla="*/ 3467100 w 3726180"/>
              <a:gd name="connsiteY91" fmla="*/ 586740 h 952500"/>
              <a:gd name="connsiteX92" fmla="*/ 3505200 w 3726180"/>
              <a:gd name="connsiteY92" fmla="*/ 579120 h 952500"/>
              <a:gd name="connsiteX93" fmla="*/ 3550920 w 3726180"/>
              <a:gd name="connsiteY93" fmla="*/ 563880 h 952500"/>
              <a:gd name="connsiteX94" fmla="*/ 3596640 w 3726180"/>
              <a:gd name="connsiteY94" fmla="*/ 556260 h 952500"/>
              <a:gd name="connsiteX95" fmla="*/ 3672840 w 3726180"/>
              <a:gd name="connsiteY95" fmla="*/ 541020 h 952500"/>
              <a:gd name="connsiteX96" fmla="*/ 3695700 w 3726180"/>
              <a:gd name="connsiteY96" fmla="*/ 533400 h 952500"/>
              <a:gd name="connsiteX97" fmla="*/ 3726180 w 3726180"/>
              <a:gd name="connsiteY97" fmla="*/ 51054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726180" h="952500">
                <a:moveTo>
                  <a:pt x="0" y="396240"/>
                </a:moveTo>
                <a:cubicBezTo>
                  <a:pt x="27216" y="385354"/>
                  <a:pt x="43663" y="379998"/>
                  <a:pt x="68580" y="365760"/>
                </a:cubicBezTo>
                <a:cubicBezTo>
                  <a:pt x="120077" y="336333"/>
                  <a:pt x="63497" y="361951"/>
                  <a:pt x="114300" y="342900"/>
                </a:cubicBezTo>
                <a:cubicBezTo>
                  <a:pt x="114690" y="342754"/>
                  <a:pt x="165947" y="321370"/>
                  <a:pt x="175260" y="320040"/>
                </a:cubicBezTo>
                <a:cubicBezTo>
                  <a:pt x="203033" y="316072"/>
                  <a:pt x="231140" y="314960"/>
                  <a:pt x="259080" y="312420"/>
                </a:cubicBezTo>
                <a:cubicBezTo>
                  <a:pt x="349405" y="294355"/>
                  <a:pt x="255825" y="318100"/>
                  <a:pt x="320040" y="289560"/>
                </a:cubicBezTo>
                <a:cubicBezTo>
                  <a:pt x="351680" y="275498"/>
                  <a:pt x="371265" y="273219"/>
                  <a:pt x="403860" y="266700"/>
                </a:cubicBezTo>
                <a:cubicBezTo>
                  <a:pt x="411480" y="261620"/>
                  <a:pt x="418032" y="254356"/>
                  <a:pt x="426720" y="251460"/>
                </a:cubicBezTo>
                <a:cubicBezTo>
                  <a:pt x="477542" y="234519"/>
                  <a:pt x="562181" y="249119"/>
                  <a:pt x="601980" y="251460"/>
                </a:cubicBezTo>
                <a:cubicBezTo>
                  <a:pt x="614680" y="254000"/>
                  <a:pt x="627515" y="255939"/>
                  <a:pt x="640080" y="259080"/>
                </a:cubicBezTo>
                <a:cubicBezTo>
                  <a:pt x="647872" y="261028"/>
                  <a:pt x="655148" y="264752"/>
                  <a:pt x="662940" y="266700"/>
                </a:cubicBezTo>
                <a:cubicBezTo>
                  <a:pt x="675505" y="269841"/>
                  <a:pt x="688475" y="271179"/>
                  <a:pt x="701040" y="274320"/>
                </a:cubicBezTo>
                <a:cubicBezTo>
                  <a:pt x="708832" y="276268"/>
                  <a:pt x="716024" y="280365"/>
                  <a:pt x="723900" y="281940"/>
                </a:cubicBezTo>
                <a:cubicBezTo>
                  <a:pt x="741512" y="285462"/>
                  <a:pt x="759460" y="287020"/>
                  <a:pt x="777240" y="289560"/>
                </a:cubicBezTo>
                <a:cubicBezTo>
                  <a:pt x="792480" y="294640"/>
                  <a:pt x="811601" y="293441"/>
                  <a:pt x="822960" y="304800"/>
                </a:cubicBezTo>
                <a:cubicBezTo>
                  <a:pt x="838200" y="320040"/>
                  <a:pt x="857591" y="332039"/>
                  <a:pt x="868680" y="350520"/>
                </a:cubicBezTo>
                <a:cubicBezTo>
                  <a:pt x="871867" y="355831"/>
                  <a:pt x="898403" y="401428"/>
                  <a:pt x="906780" y="411480"/>
                </a:cubicBezTo>
                <a:cubicBezTo>
                  <a:pt x="913679" y="419759"/>
                  <a:pt x="922544" y="426230"/>
                  <a:pt x="929640" y="434340"/>
                </a:cubicBezTo>
                <a:cubicBezTo>
                  <a:pt x="940350" y="446580"/>
                  <a:pt x="950362" y="459429"/>
                  <a:pt x="960120" y="472440"/>
                </a:cubicBezTo>
                <a:cubicBezTo>
                  <a:pt x="965615" y="479766"/>
                  <a:pt x="969276" y="488455"/>
                  <a:pt x="975360" y="495300"/>
                </a:cubicBezTo>
                <a:cubicBezTo>
                  <a:pt x="989679" y="511409"/>
                  <a:pt x="1009125" y="523087"/>
                  <a:pt x="1021080" y="541020"/>
                </a:cubicBezTo>
                <a:cubicBezTo>
                  <a:pt x="1042621" y="573331"/>
                  <a:pt x="1028129" y="559784"/>
                  <a:pt x="1066800" y="579120"/>
                </a:cubicBezTo>
                <a:cubicBezTo>
                  <a:pt x="1071880" y="586740"/>
                  <a:pt x="1074889" y="596259"/>
                  <a:pt x="1082040" y="601980"/>
                </a:cubicBezTo>
                <a:cubicBezTo>
                  <a:pt x="1087673" y="606486"/>
                  <a:pt x="1132523" y="616030"/>
                  <a:pt x="1135380" y="617220"/>
                </a:cubicBezTo>
                <a:cubicBezTo>
                  <a:pt x="1156351" y="625958"/>
                  <a:pt x="1177437" y="635098"/>
                  <a:pt x="1196340" y="647700"/>
                </a:cubicBezTo>
                <a:cubicBezTo>
                  <a:pt x="1203960" y="652780"/>
                  <a:pt x="1211009" y="658844"/>
                  <a:pt x="1219200" y="662940"/>
                </a:cubicBezTo>
                <a:cubicBezTo>
                  <a:pt x="1231434" y="669057"/>
                  <a:pt x="1244801" y="672625"/>
                  <a:pt x="1257300" y="678180"/>
                </a:cubicBezTo>
                <a:cubicBezTo>
                  <a:pt x="1308532" y="700950"/>
                  <a:pt x="1266264" y="688041"/>
                  <a:pt x="1318260" y="701040"/>
                </a:cubicBezTo>
                <a:cubicBezTo>
                  <a:pt x="1333500" y="698500"/>
                  <a:pt x="1351323" y="702280"/>
                  <a:pt x="1363980" y="693420"/>
                </a:cubicBezTo>
                <a:cubicBezTo>
                  <a:pt x="1389974" y="675224"/>
                  <a:pt x="1396674" y="635652"/>
                  <a:pt x="1409700" y="609600"/>
                </a:cubicBezTo>
                <a:cubicBezTo>
                  <a:pt x="1413796" y="601409"/>
                  <a:pt x="1419860" y="594360"/>
                  <a:pt x="1424940" y="586740"/>
                </a:cubicBezTo>
                <a:cubicBezTo>
                  <a:pt x="1428692" y="564230"/>
                  <a:pt x="1432602" y="533274"/>
                  <a:pt x="1440180" y="510540"/>
                </a:cubicBezTo>
                <a:cubicBezTo>
                  <a:pt x="1444505" y="497564"/>
                  <a:pt x="1450746" y="485295"/>
                  <a:pt x="1455420" y="472440"/>
                </a:cubicBezTo>
                <a:cubicBezTo>
                  <a:pt x="1460910" y="457343"/>
                  <a:pt x="1464694" y="441635"/>
                  <a:pt x="1470660" y="426720"/>
                </a:cubicBezTo>
                <a:cubicBezTo>
                  <a:pt x="1475740" y="414020"/>
                  <a:pt x="1481226" y="401475"/>
                  <a:pt x="1485900" y="388620"/>
                </a:cubicBezTo>
                <a:cubicBezTo>
                  <a:pt x="1491390" y="373523"/>
                  <a:pt x="1497244" y="358485"/>
                  <a:pt x="1501140" y="342900"/>
                </a:cubicBezTo>
                <a:cubicBezTo>
                  <a:pt x="1503680" y="332740"/>
                  <a:pt x="1505448" y="322355"/>
                  <a:pt x="1508760" y="312420"/>
                </a:cubicBezTo>
                <a:cubicBezTo>
                  <a:pt x="1526483" y="259250"/>
                  <a:pt x="1519324" y="290311"/>
                  <a:pt x="1539240" y="243840"/>
                </a:cubicBezTo>
                <a:cubicBezTo>
                  <a:pt x="1542404" y="236457"/>
                  <a:pt x="1543268" y="228164"/>
                  <a:pt x="1546860" y="220980"/>
                </a:cubicBezTo>
                <a:cubicBezTo>
                  <a:pt x="1551602" y="211497"/>
                  <a:pt x="1580933" y="172242"/>
                  <a:pt x="1584960" y="167640"/>
                </a:cubicBezTo>
                <a:cubicBezTo>
                  <a:pt x="1594422" y="156827"/>
                  <a:pt x="1605978" y="147973"/>
                  <a:pt x="1615440" y="137160"/>
                </a:cubicBezTo>
                <a:cubicBezTo>
                  <a:pt x="1655137" y="91792"/>
                  <a:pt x="1619554" y="119177"/>
                  <a:pt x="1661160" y="91440"/>
                </a:cubicBezTo>
                <a:cubicBezTo>
                  <a:pt x="1690815" y="46957"/>
                  <a:pt x="1657674" y="85563"/>
                  <a:pt x="1706880" y="60960"/>
                </a:cubicBezTo>
                <a:cubicBezTo>
                  <a:pt x="1718239" y="55280"/>
                  <a:pt x="1726390" y="44499"/>
                  <a:pt x="1737360" y="38100"/>
                </a:cubicBezTo>
                <a:cubicBezTo>
                  <a:pt x="1790105" y="7332"/>
                  <a:pt x="1784385" y="11104"/>
                  <a:pt x="1828800" y="0"/>
                </a:cubicBezTo>
                <a:cubicBezTo>
                  <a:pt x="1856740" y="2540"/>
                  <a:pt x="1884811" y="3912"/>
                  <a:pt x="1912620" y="7620"/>
                </a:cubicBezTo>
                <a:cubicBezTo>
                  <a:pt x="1923001" y="9004"/>
                  <a:pt x="1934007" y="10044"/>
                  <a:pt x="1943100" y="15240"/>
                </a:cubicBezTo>
                <a:cubicBezTo>
                  <a:pt x="1952456" y="20587"/>
                  <a:pt x="1957850" y="31004"/>
                  <a:pt x="1965960" y="38100"/>
                </a:cubicBezTo>
                <a:cubicBezTo>
                  <a:pt x="1978200" y="48810"/>
                  <a:pt x="1990736" y="59253"/>
                  <a:pt x="2004060" y="68580"/>
                </a:cubicBezTo>
                <a:cubicBezTo>
                  <a:pt x="2016193" y="77073"/>
                  <a:pt x="2029601" y="83590"/>
                  <a:pt x="2042160" y="91440"/>
                </a:cubicBezTo>
                <a:cubicBezTo>
                  <a:pt x="2049926" y="96294"/>
                  <a:pt x="2058544" y="100204"/>
                  <a:pt x="2065020" y="106680"/>
                </a:cubicBezTo>
                <a:cubicBezTo>
                  <a:pt x="2155629" y="197289"/>
                  <a:pt x="2029988" y="90780"/>
                  <a:pt x="2133600" y="182880"/>
                </a:cubicBezTo>
                <a:cubicBezTo>
                  <a:pt x="2143092" y="191317"/>
                  <a:pt x="2153746" y="198358"/>
                  <a:pt x="2164080" y="205740"/>
                </a:cubicBezTo>
                <a:cubicBezTo>
                  <a:pt x="2171532" y="211063"/>
                  <a:pt x="2179987" y="215020"/>
                  <a:pt x="2186940" y="220980"/>
                </a:cubicBezTo>
                <a:cubicBezTo>
                  <a:pt x="2197849" y="230331"/>
                  <a:pt x="2208069" y="240551"/>
                  <a:pt x="2217420" y="251460"/>
                </a:cubicBezTo>
                <a:cubicBezTo>
                  <a:pt x="2223380" y="258413"/>
                  <a:pt x="2226184" y="267844"/>
                  <a:pt x="2232660" y="274320"/>
                </a:cubicBezTo>
                <a:cubicBezTo>
                  <a:pt x="2239136" y="280796"/>
                  <a:pt x="2247900" y="284480"/>
                  <a:pt x="2255520" y="289560"/>
                </a:cubicBezTo>
                <a:cubicBezTo>
                  <a:pt x="2274673" y="347019"/>
                  <a:pt x="2248837" y="276194"/>
                  <a:pt x="2278380" y="335280"/>
                </a:cubicBezTo>
                <a:cubicBezTo>
                  <a:pt x="2281972" y="342464"/>
                  <a:pt x="2282408" y="350956"/>
                  <a:pt x="2286000" y="358140"/>
                </a:cubicBezTo>
                <a:cubicBezTo>
                  <a:pt x="2290096" y="366331"/>
                  <a:pt x="2297144" y="372809"/>
                  <a:pt x="2301240" y="381000"/>
                </a:cubicBezTo>
                <a:cubicBezTo>
                  <a:pt x="2307357" y="393234"/>
                  <a:pt x="2311677" y="406293"/>
                  <a:pt x="2316480" y="419100"/>
                </a:cubicBezTo>
                <a:cubicBezTo>
                  <a:pt x="2319300" y="426621"/>
                  <a:pt x="2320508" y="434776"/>
                  <a:pt x="2324100" y="441960"/>
                </a:cubicBezTo>
                <a:cubicBezTo>
                  <a:pt x="2329671" y="453102"/>
                  <a:pt x="2357023" y="488397"/>
                  <a:pt x="2362200" y="495300"/>
                </a:cubicBezTo>
                <a:cubicBezTo>
                  <a:pt x="2372526" y="526278"/>
                  <a:pt x="2367428" y="522342"/>
                  <a:pt x="2400300" y="548640"/>
                </a:cubicBezTo>
                <a:cubicBezTo>
                  <a:pt x="2414603" y="560082"/>
                  <a:pt x="2433068" y="566168"/>
                  <a:pt x="2446020" y="579120"/>
                </a:cubicBezTo>
                <a:cubicBezTo>
                  <a:pt x="2480668" y="613768"/>
                  <a:pt x="2494311" y="629094"/>
                  <a:pt x="2545080" y="662940"/>
                </a:cubicBezTo>
                <a:lnTo>
                  <a:pt x="2590800" y="693420"/>
                </a:lnTo>
                <a:lnTo>
                  <a:pt x="2613660" y="708660"/>
                </a:lnTo>
                <a:cubicBezTo>
                  <a:pt x="2632802" y="737372"/>
                  <a:pt x="2634311" y="742875"/>
                  <a:pt x="2667000" y="769620"/>
                </a:cubicBezTo>
                <a:cubicBezTo>
                  <a:pt x="2681176" y="781219"/>
                  <a:pt x="2697480" y="789940"/>
                  <a:pt x="2712720" y="800100"/>
                </a:cubicBezTo>
                <a:cubicBezTo>
                  <a:pt x="2742263" y="819795"/>
                  <a:pt x="2726892" y="812444"/>
                  <a:pt x="2758440" y="822960"/>
                </a:cubicBezTo>
                <a:cubicBezTo>
                  <a:pt x="2779296" y="838602"/>
                  <a:pt x="2794296" y="852692"/>
                  <a:pt x="2819400" y="861060"/>
                </a:cubicBezTo>
                <a:cubicBezTo>
                  <a:pt x="2831687" y="865156"/>
                  <a:pt x="2844800" y="866140"/>
                  <a:pt x="2857500" y="868680"/>
                </a:cubicBezTo>
                <a:cubicBezTo>
                  <a:pt x="2867660" y="876300"/>
                  <a:pt x="2877210" y="884809"/>
                  <a:pt x="2887980" y="891540"/>
                </a:cubicBezTo>
                <a:cubicBezTo>
                  <a:pt x="2924740" y="914515"/>
                  <a:pt x="2908323" y="900259"/>
                  <a:pt x="2941320" y="914400"/>
                </a:cubicBezTo>
                <a:cubicBezTo>
                  <a:pt x="2951761" y="918875"/>
                  <a:pt x="2961164" y="925652"/>
                  <a:pt x="2971800" y="929640"/>
                </a:cubicBezTo>
                <a:cubicBezTo>
                  <a:pt x="2981606" y="933317"/>
                  <a:pt x="2992210" y="934383"/>
                  <a:pt x="3002280" y="937260"/>
                </a:cubicBezTo>
                <a:cubicBezTo>
                  <a:pt x="3056953" y="952881"/>
                  <a:pt x="2985779" y="937008"/>
                  <a:pt x="3063240" y="952500"/>
                </a:cubicBezTo>
                <a:cubicBezTo>
                  <a:pt x="3086100" y="949960"/>
                  <a:pt x="3110204" y="952740"/>
                  <a:pt x="3131820" y="944880"/>
                </a:cubicBezTo>
                <a:cubicBezTo>
                  <a:pt x="3140427" y="941750"/>
                  <a:pt x="3140584" y="928496"/>
                  <a:pt x="3147060" y="922020"/>
                </a:cubicBezTo>
                <a:cubicBezTo>
                  <a:pt x="3153536" y="915544"/>
                  <a:pt x="3162300" y="911860"/>
                  <a:pt x="3169920" y="906780"/>
                </a:cubicBezTo>
                <a:cubicBezTo>
                  <a:pt x="3175000" y="899160"/>
                  <a:pt x="3181441" y="892289"/>
                  <a:pt x="3185160" y="883920"/>
                </a:cubicBezTo>
                <a:cubicBezTo>
                  <a:pt x="3191684" y="869240"/>
                  <a:pt x="3189041" y="849559"/>
                  <a:pt x="3200400" y="838200"/>
                </a:cubicBezTo>
                <a:cubicBezTo>
                  <a:pt x="3236212" y="802388"/>
                  <a:pt x="3217282" y="824306"/>
                  <a:pt x="3253740" y="769620"/>
                </a:cubicBezTo>
                <a:cubicBezTo>
                  <a:pt x="3258820" y="762000"/>
                  <a:pt x="3266084" y="755448"/>
                  <a:pt x="3268980" y="746760"/>
                </a:cubicBezTo>
                <a:cubicBezTo>
                  <a:pt x="3288133" y="689301"/>
                  <a:pt x="3262297" y="760126"/>
                  <a:pt x="3291840" y="701040"/>
                </a:cubicBezTo>
                <a:cubicBezTo>
                  <a:pt x="3295432" y="693856"/>
                  <a:pt x="3294442" y="684452"/>
                  <a:pt x="3299460" y="678180"/>
                </a:cubicBezTo>
                <a:cubicBezTo>
                  <a:pt x="3305181" y="671029"/>
                  <a:pt x="3314700" y="668020"/>
                  <a:pt x="3322320" y="662940"/>
                </a:cubicBezTo>
                <a:cubicBezTo>
                  <a:pt x="3327400" y="655320"/>
                  <a:pt x="3330668" y="646111"/>
                  <a:pt x="3337560" y="640080"/>
                </a:cubicBezTo>
                <a:cubicBezTo>
                  <a:pt x="3360262" y="620216"/>
                  <a:pt x="3378929" y="608783"/>
                  <a:pt x="3406140" y="601980"/>
                </a:cubicBezTo>
                <a:cubicBezTo>
                  <a:pt x="3418705" y="598839"/>
                  <a:pt x="3431675" y="597501"/>
                  <a:pt x="3444240" y="594360"/>
                </a:cubicBezTo>
                <a:cubicBezTo>
                  <a:pt x="3452032" y="592412"/>
                  <a:pt x="3459308" y="588688"/>
                  <a:pt x="3467100" y="586740"/>
                </a:cubicBezTo>
                <a:cubicBezTo>
                  <a:pt x="3479665" y="583599"/>
                  <a:pt x="3492705" y="582528"/>
                  <a:pt x="3505200" y="579120"/>
                </a:cubicBezTo>
                <a:cubicBezTo>
                  <a:pt x="3520698" y="574893"/>
                  <a:pt x="3535074" y="566521"/>
                  <a:pt x="3550920" y="563880"/>
                </a:cubicBezTo>
                <a:cubicBezTo>
                  <a:pt x="3566160" y="561340"/>
                  <a:pt x="3581454" y="559107"/>
                  <a:pt x="3596640" y="556260"/>
                </a:cubicBezTo>
                <a:cubicBezTo>
                  <a:pt x="3622099" y="551486"/>
                  <a:pt x="3648266" y="549211"/>
                  <a:pt x="3672840" y="541020"/>
                </a:cubicBezTo>
                <a:cubicBezTo>
                  <a:pt x="3680460" y="538480"/>
                  <a:pt x="3688516" y="536992"/>
                  <a:pt x="3695700" y="533400"/>
                </a:cubicBezTo>
                <a:cubicBezTo>
                  <a:pt x="3712933" y="524784"/>
                  <a:pt x="3715464" y="521256"/>
                  <a:pt x="3726180" y="510540"/>
                </a:cubicBezTo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D2053BEE-D92C-4AA3-BC71-64350120C6B0}"/>
              </a:ext>
            </a:extLst>
          </p:cNvPr>
          <p:cNvSpPr/>
          <p:nvPr/>
        </p:nvSpPr>
        <p:spPr>
          <a:xfrm>
            <a:off x="1097280" y="5189220"/>
            <a:ext cx="3733800" cy="693420"/>
          </a:xfrm>
          <a:custGeom>
            <a:avLst/>
            <a:gdLst>
              <a:gd name="connsiteX0" fmla="*/ 0 w 3733800"/>
              <a:gd name="connsiteY0" fmla="*/ 160020 h 693420"/>
              <a:gd name="connsiteX1" fmla="*/ 76200 w 3733800"/>
              <a:gd name="connsiteY1" fmla="*/ 152400 h 693420"/>
              <a:gd name="connsiteX2" fmla="*/ 99060 w 3733800"/>
              <a:gd name="connsiteY2" fmla="*/ 144780 h 693420"/>
              <a:gd name="connsiteX3" fmla="*/ 129540 w 3733800"/>
              <a:gd name="connsiteY3" fmla="*/ 137160 h 693420"/>
              <a:gd name="connsiteX4" fmla="*/ 198120 w 3733800"/>
              <a:gd name="connsiteY4" fmla="*/ 106680 h 693420"/>
              <a:gd name="connsiteX5" fmla="*/ 220980 w 3733800"/>
              <a:gd name="connsiteY5" fmla="*/ 99060 h 693420"/>
              <a:gd name="connsiteX6" fmla="*/ 266700 w 3733800"/>
              <a:gd name="connsiteY6" fmla="*/ 68580 h 693420"/>
              <a:gd name="connsiteX7" fmla="*/ 289560 w 3733800"/>
              <a:gd name="connsiteY7" fmla="*/ 53340 h 693420"/>
              <a:gd name="connsiteX8" fmla="*/ 312420 w 3733800"/>
              <a:gd name="connsiteY8" fmla="*/ 45720 h 693420"/>
              <a:gd name="connsiteX9" fmla="*/ 335280 w 3733800"/>
              <a:gd name="connsiteY9" fmla="*/ 30480 h 693420"/>
              <a:gd name="connsiteX10" fmla="*/ 426720 w 3733800"/>
              <a:gd name="connsiteY10" fmla="*/ 7620 h 693420"/>
              <a:gd name="connsiteX11" fmla="*/ 464820 w 3733800"/>
              <a:gd name="connsiteY11" fmla="*/ 0 h 693420"/>
              <a:gd name="connsiteX12" fmla="*/ 579120 w 3733800"/>
              <a:gd name="connsiteY12" fmla="*/ 22860 h 693420"/>
              <a:gd name="connsiteX13" fmla="*/ 594360 w 3733800"/>
              <a:gd name="connsiteY13" fmla="*/ 45720 h 693420"/>
              <a:gd name="connsiteX14" fmla="*/ 640080 w 3733800"/>
              <a:gd name="connsiteY14" fmla="*/ 76200 h 693420"/>
              <a:gd name="connsiteX15" fmla="*/ 678180 w 3733800"/>
              <a:gd name="connsiteY15" fmla="*/ 114300 h 693420"/>
              <a:gd name="connsiteX16" fmla="*/ 716280 w 3733800"/>
              <a:gd name="connsiteY16" fmla="*/ 152400 h 693420"/>
              <a:gd name="connsiteX17" fmla="*/ 754380 w 3733800"/>
              <a:gd name="connsiteY17" fmla="*/ 190500 h 693420"/>
              <a:gd name="connsiteX18" fmla="*/ 769620 w 3733800"/>
              <a:gd name="connsiteY18" fmla="*/ 213360 h 693420"/>
              <a:gd name="connsiteX19" fmla="*/ 792480 w 3733800"/>
              <a:gd name="connsiteY19" fmla="*/ 236220 h 693420"/>
              <a:gd name="connsiteX20" fmla="*/ 838200 w 3733800"/>
              <a:gd name="connsiteY20" fmla="*/ 312420 h 693420"/>
              <a:gd name="connsiteX21" fmla="*/ 853440 w 3733800"/>
              <a:gd name="connsiteY21" fmla="*/ 350520 h 693420"/>
              <a:gd name="connsiteX22" fmla="*/ 876300 w 3733800"/>
              <a:gd name="connsiteY22" fmla="*/ 365760 h 693420"/>
              <a:gd name="connsiteX23" fmla="*/ 922020 w 3733800"/>
              <a:gd name="connsiteY23" fmla="*/ 411480 h 693420"/>
              <a:gd name="connsiteX24" fmla="*/ 952500 w 3733800"/>
              <a:gd name="connsiteY24" fmla="*/ 426720 h 693420"/>
              <a:gd name="connsiteX25" fmla="*/ 975360 w 3733800"/>
              <a:gd name="connsiteY25" fmla="*/ 441960 h 693420"/>
              <a:gd name="connsiteX26" fmla="*/ 1036320 w 3733800"/>
              <a:gd name="connsiteY26" fmla="*/ 457200 h 693420"/>
              <a:gd name="connsiteX27" fmla="*/ 1082040 w 3733800"/>
              <a:gd name="connsiteY27" fmla="*/ 480060 h 693420"/>
              <a:gd name="connsiteX28" fmla="*/ 1112520 w 3733800"/>
              <a:gd name="connsiteY28" fmla="*/ 495300 h 693420"/>
              <a:gd name="connsiteX29" fmla="*/ 1143000 w 3733800"/>
              <a:gd name="connsiteY29" fmla="*/ 502920 h 693420"/>
              <a:gd name="connsiteX30" fmla="*/ 1173480 w 3733800"/>
              <a:gd name="connsiteY30" fmla="*/ 518160 h 693420"/>
              <a:gd name="connsiteX31" fmla="*/ 1257300 w 3733800"/>
              <a:gd name="connsiteY31" fmla="*/ 541020 h 693420"/>
              <a:gd name="connsiteX32" fmla="*/ 1341120 w 3733800"/>
              <a:gd name="connsiteY32" fmla="*/ 571500 h 693420"/>
              <a:gd name="connsiteX33" fmla="*/ 1386840 w 3733800"/>
              <a:gd name="connsiteY33" fmla="*/ 586740 h 693420"/>
              <a:gd name="connsiteX34" fmla="*/ 1447800 w 3733800"/>
              <a:gd name="connsiteY34" fmla="*/ 617220 h 693420"/>
              <a:gd name="connsiteX35" fmla="*/ 1516380 w 3733800"/>
              <a:gd name="connsiteY35" fmla="*/ 647700 h 693420"/>
              <a:gd name="connsiteX36" fmla="*/ 1737360 w 3733800"/>
              <a:gd name="connsiteY36" fmla="*/ 655320 h 693420"/>
              <a:gd name="connsiteX37" fmla="*/ 1866900 w 3733800"/>
              <a:gd name="connsiteY37" fmla="*/ 647700 h 693420"/>
              <a:gd name="connsiteX38" fmla="*/ 1897380 w 3733800"/>
              <a:gd name="connsiteY38" fmla="*/ 640080 h 693420"/>
              <a:gd name="connsiteX39" fmla="*/ 2103120 w 3733800"/>
              <a:gd name="connsiteY39" fmla="*/ 647700 h 693420"/>
              <a:gd name="connsiteX40" fmla="*/ 2148840 w 3733800"/>
              <a:gd name="connsiteY40" fmla="*/ 655320 h 693420"/>
              <a:gd name="connsiteX41" fmla="*/ 2194560 w 3733800"/>
              <a:gd name="connsiteY41" fmla="*/ 670560 h 693420"/>
              <a:gd name="connsiteX42" fmla="*/ 2217420 w 3733800"/>
              <a:gd name="connsiteY42" fmla="*/ 678180 h 693420"/>
              <a:gd name="connsiteX43" fmla="*/ 2286000 w 3733800"/>
              <a:gd name="connsiteY43" fmla="*/ 693420 h 693420"/>
              <a:gd name="connsiteX44" fmla="*/ 2377440 w 3733800"/>
              <a:gd name="connsiteY44" fmla="*/ 685800 h 693420"/>
              <a:gd name="connsiteX45" fmla="*/ 2423160 w 3733800"/>
              <a:gd name="connsiteY45" fmla="*/ 662940 h 693420"/>
              <a:gd name="connsiteX46" fmla="*/ 2453640 w 3733800"/>
              <a:gd name="connsiteY46" fmla="*/ 655320 h 693420"/>
              <a:gd name="connsiteX47" fmla="*/ 2476500 w 3733800"/>
              <a:gd name="connsiteY47" fmla="*/ 640080 h 693420"/>
              <a:gd name="connsiteX48" fmla="*/ 2522220 w 3733800"/>
              <a:gd name="connsiteY48" fmla="*/ 624840 h 693420"/>
              <a:gd name="connsiteX49" fmla="*/ 2567940 w 3733800"/>
              <a:gd name="connsiteY49" fmla="*/ 601980 h 693420"/>
              <a:gd name="connsiteX50" fmla="*/ 2598420 w 3733800"/>
              <a:gd name="connsiteY50" fmla="*/ 586740 h 693420"/>
              <a:gd name="connsiteX51" fmla="*/ 2628900 w 3733800"/>
              <a:gd name="connsiteY51" fmla="*/ 579120 h 693420"/>
              <a:gd name="connsiteX52" fmla="*/ 2674620 w 3733800"/>
              <a:gd name="connsiteY52" fmla="*/ 563880 h 693420"/>
              <a:gd name="connsiteX53" fmla="*/ 2727960 w 3733800"/>
              <a:gd name="connsiteY53" fmla="*/ 533400 h 693420"/>
              <a:gd name="connsiteX54" fmla="*/ 2750820 w 3733800"/>
              <a:gd name="connsiteY54" fmla="*/ 518160 h 693420"/>
              <a:gd name="connsiteX55" fmla="*/ 2842260 w 3733800"/>
              <a:gd name="connsiteY55" fmla="*/ 480060 h 693420"/>
              <a:gd name="connsiteX56" fmla="*/ 2910840 w 3733800"/>
              <a:gd name="connsiteY56" fmla="*/ 464820 h 693420"/>
              <a:gd name="connsiteX57" fmla="*/ 2956560 w 3733800"/>
              <a:gd name="connsiteY57" fmla="*/ 449580 h 693420"/>
              <a:gd name="connsiteX58" fmla="*/ 2979420 w 3733800"/>
              <a:gd name="connsiteY58" fmla="*/ 434340 h 693420"/>
              <a:gd name="connsiteX59" fmla="*/ 3032760 w 3733800"/>
              <a:gd name="connsiteY59" fmla="*/ 403860 h 693420"/>
              <a:gd name="connsiteX60" fmla="*/ 3337560 w 3733800"/>
              <a:gd name="connsiteY60" fmla="*/ 396240 h 693420"/>
              <a:gd name="connsiteX61" fmla="*/ 3406140 w 3733800"/>
              <a:gd name="connsiteY61" fmla="*/ 403860 h 693420"/>
              <a:gd name="connsiteX62" fmla="*/ 3467100 w 3733800"/>
              <a:gd name="connsiteY62" fmla="*/ 411480 h 693420"/>
              <a:gd name="connsiteX63" fmla="*/ 3550920 w 3733800"/>
              <a:gd name="connsiteY63" fmla="*/ 403860 h 693420"/>
              <a:gd name="connsiteX64" fmla="*/ 3573780 w 3733800"/>
              <a:gd name="connsiteY64" fmla="*/ 388620 h 693420"/>
              <a:gd name="connsiteX65" fmla="*/ 3596640 w 3733800"/>
              <a:gd name="connsiteY65" fmla="*/ 381000 h 693420"/>
              <a:gd name="connsiteX66" fmla="*/ 3611880 w 3733800"/>
              <a:gd name="connsiteY66" fmla="*/ 358140 h 693420"/>
              <a:gd name="connsiteX67" fmla="*/ 3634740 w 3733800"/>
              <a:gd name="connsiteY67" fmla="*/ 350520 h 693420"/>
              <a:gd name="connsiteX68" fmla="*/ 3657600 w 3733800"/>
              <a:gd name="connsiteY68" fmla="*/ 335280 h 693420"/>
              <a:gd name="connsiteX69" fmla="*/ 3695700 w 3733800"/>
              <a:gd name="connsiteY69" fmla="*/ 327660 h 693420"/>
              <a:gd name="connsiteX70" fmla="*/ 3733800 w 3733800"/>
              <a:gd name="connsiteY70" fmla="*/ 320040 h 69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733800" h="693420">
                <a:moveTo>
                  <a:pt x="0" y="160020"/>
                </a:moveTo>
                <a:cubicBezTo>
                  <a:pt x="25400" y="157480"/>
                  <a:pt x="50970" y="156282"/>
                  <a:pt x="76200" y="152400"/>
                </a:cubicBezTo>
                <a:cubicBezTo>
                  <a:pt x="84139" y="151179"/>
                  <a:pt x="91337" y="146987"/>
                  <a:pt x="99060" y="144780"/>
                </a:cubicBezTo>
                <a:cubicBezTo>
                  <a:pt x="109130" y="141903"/>
                  <a:pt x="119380" y="139700"/>
                  <a:pt x="129540" y="137160"/>
                </a:cubicBezTo>
                <a:cubicBezTo>
                  <a:pt x="165766" y="113009"/>
                  <a:pt x="143712" y="124816"/>
                  <a:pt x="198120" y="106680"/>
                </a:cubicBezTo>
                <a:cubicBezTo>
                  <a:pt x="205740" y="104140"/>
                  <a:pt x="214297" y="103515"/>
                  <a:pt x="220980" y="99060"/>
                </a:cubicBezTo>
                <a:lnTo>
                  <a:pt x="266700" y="68580"/>
                </a:lnTo>
                <a:cubicBezTo>
                  <a:pt x="274320" y="63500"/>
                  <a:pt x="280872" y="56236"/>
                  <a:pt x="289560" y="53340"/>
                </a:cubicBezTo>
                <a:cubicBezTo>
                  <a:pt x="297180" y="50800"/>
                  <a:pt x="305236" y="49312"/>
                  <a:pt x="312420" y="45720"/>
                </a:cubicBezTo>
                <a:cubicBezTo>
                  <a:pt x="320611" y="41624"/>
                  <a:pt x="326911" y="34199"/>
                  <a:pt x="335280" y="30480"/>
                </a:cubicBezTo>
                <a:cubicBezTo>
                  <a:pt x="373806" y="13357"/>
                  <a:pt x="386170" y="14993"/>
                  <a:pt x="426720" y="7620"/>
                </a:cubicBezTo>
                <a:cubicBezTo>
                  <a:pt x="439463" y="5303"/>
                  <a:pt x="452120" y="2540"/>
                  <a:pt x="464820" y="0"/>
                </a:cubicBezTo>
                <a:cubicBezTo>
                  <a:pt x="506718" y="3491"/>
                  <a:pt x="548378" y="-7882"/>
                  <a:pt x="579120" y="22860"/>
                </a:cubicBezTo>
                <a:cubicBezTo>
                  <a:pt x="585596" y="29336"/>
                  <a:pt x="587468" y="39689"/>
                  <a:pt x="594360" y="45720"/>
                </a:cubicBezTo>
                <a:cubicBezTo>
                  <a:pt x="608144" y="57781"/>
                  <a:pt x="640080" y="76200"/>
                  <a:pt x="640080" y="76200"/>
                </a:cubicBezTo>
                <a:cubicBezTo>
                  <a:pt x="680720" y="137160"/>
                  <a:pt x="627380" y="63500"/>
                  <a:pt x="678180" y="114300"/>
                </a:cubicBezTo>
                <a:cubicBezTo>
                  <a:pt x="728980" y="165100"/>
                  <a:pt x="655320" y="111760"/>
                  <a:pt x="716280" y="152400"/>
                </a:cubicBezTo>
                <a:cubicBezTo>
                  <a:pt x="756920" y="213360"/>
                  <a:pt x="703580" y="139700"/>
                  <a:pt x="754380" y="190500"/>
                </a:cubicBezTo>
                <a:cubicBezTo>
                  <a:pt x="760856" y="196976"/>
                  <a:pt x="763757" y="206325"/>
                  <a:pt x="769620" y="213360"/>
                </a:cubicBezTo>
                <a:cubicBezTo>
                  <a:pt x="776519" y="221639"/>
                  <a:pt x="785864" y="227714"/>
                  <a:pt x="792480" y="236220"/>
                </a:cubicBezTo>
                <a:cubicBezTo>
                  <a:pt x="811292" y="260407"/>
                  <a:pt x="825913" y="284773"/>
                  <a:pt x="838200" y="312420"/>
                </a:cubicBezTo>
                <a:cubicBezTo>
                  <a:pt x="843755" y="324919"/>
                  <a:pt x="845490" y="339389"/>
                  <a:pt x="853440" y="350520"/>
                </a:cubicBezTo>
                <a:cubicBezTo>
                  <a:pt x="858763" y="357972"/>
                  <a:pt x="869455" y="359676"/>
                  <a:pt x="876300" y="365760"/>
                </a:cubicBezTo>
                <a:cubicBezTo>
                  <a:pt x="892409" y="380079"/>
                  <a:pt x="902743" y="401841"/>
                  <a:pt x="922020" y="411480"/>
                </a:cubicBezTo>
                <a:cubicBezTo>
                  <a:pt x="932180" y="416560"/>
                  <a:pt x="942637" y="421084"/>
                  <a:pt x="952500" y="426720"/>
                </a:cubicBezTo>
                <a:cubicBezTo>
                  <a:pt x="960451" y="431264"/>
                  <a:pt x="966753" y="438830"/>
                  <a:pt x="975360" y="441960"/>
                </a:cubicBezTo>
                <a:cubicBezTo>
                  <a:pt x="995044" y="449118"/>
                  <a:pt x="1036320" y="457200"/>
                  <a:pt x="1036320" y="457200"/>
                </a:cubicBezTo>
                <a:cubicBezTo>
                  <a:pt x="1080251" y="486488"/>
                  <a:pt x="1037873" y="461131"/>
                  <a:pt x="1082040" y="480060"/>
                </a:cubicBezTo>
                <a:cubicBezTo>
                  <a:pt x="1092481" y="484535"/>
                  <a:pt x="1101884" y="491312"/>
                  <a:pt x="1112520" y="495300"/>
                </a:cubicBezTo>
                <a:cubicBezTo>
                  <a:pt x="1122326" y="498977"/>
                  <a:pt x="1133194" y="499243"/>
                  <a:pt x="1143000" y="502920"/>
                </a:cubicBezTo>
                <a:cubicBezTo>
                  <a:pt x="1153636" y="506908"/>
                  <a:pt x="1162933" y="513941"/>
                  <a:pt x="1173480" y="518160"/>
                </a:cubicBezTo>
                <a:cubicBezTo>
                  <a:pt x="1239271" y="544477"/>
                  <a:pt x="1197172" y="524621"/>
                  <a:pt x="1257300" y="541020"/>
                </a:cubicBezTo>
                <a:cubicBezTo>
                  <a:pt x="1301771" y="553148"/>
                  <a:pt x="1300217" y="556626"/>
                  <a:pt x="1341120" y="571500"/>
                </a:cubicBezTo>
                <a:cubicBezTo>
                  <a:pt x="1356217" y="576990"/>
                  <a:pt x="1386840" y="586740"/>
                  <a:pt x="1386840" y="586740"/>
                </a:cubicBezTo>
                <a:cubicBezTo>
                  <a:pt x="1426957" y="626857"/>
                  <a:pt x="1389400" y="597753"/>
                  <a:pt x="1447800" y="617220"/>
                </a:cubicBezTo>
                <a:cubicBezTo>
                  <a:pt x="1468172" y="624011"/>
                  <a:pt x="1494636" y="645781"/>
                  <a:pt x="1516380" y="647700"/>
                </a:cubicBezTo>
                <a:cubicBezTo>
                  <a:pt x="1589799" y="654178"/>
                  <a:pt x="1663700" y="652780"/>
                  <a:pt x="1737360" y="655320"/>
                </a:cubicBezTo>
                <a:cubicBezTo>
                  <a:pt x="1780540" y="652780"/>
                  <a:pt x="1823840" y="651801"/>
                  <a:pt x="1866900" y="647700"/>
                </a:cubicBezTo>
                <a:cubicBezTo>
                  <a:pt x="1877326" y="646707"/>
                  <a:pt x="1886907" y="640080"/>
                  <a:pt x="1897380" y="640080"/>
                </a:cubicBezTo>
                <a:cubicBezTo>
                  <a:pt x="1966007" y="640080"/>
                  <a:pt x="2034540" y="645160"/>
                  <a:pt x="2103120" y="647700"/>
                </a:cubicBezTo>
                <a:cubicBezTo>
                  <a:pt x="2118360" y="650240"/>
                  <a:pt x="2133851" y="651573"/>
                  <a:pt x="2148840" y="655320"/>
                </a:cubicBezTo>
                <a:cubicBezTo>
                  <a:pt x="2164425" y="659216"/>
                  <a:pt x="2179320" y="665480"/>
                  <a:pt x="2194560" y="670560"/>
                </a:cubicBezTo>
                <a:cubicBezTo>
                  <a:pt x="2202180" y="673100"/>
                  <a:pt x="2209628" y="676232"/>
                  <a:pt x="2217420" y="678180"/>
                </a:cubicBezTo>
                <a:cubicBezTo>
                  <a:pt x="2260465" y="688941"/>
                  <a:pt x="2237631" y="683746"/>
                  <a:pt x="2286000" y="693420"/>
                </a:cubicBezTo>
                <a:cubicBezTo>
                  <a:pt x="2316480" y="690880"/>
                  <a:pt x="2347123" y="689842"/>
                  <a:pt x="2377440" y="685800"/>
                </a:cubicBezTo>
                <a:cubicBezTo>
                  <a:pt x="2408513" y="681657"/>
                  <a:pt x="2394159" y="675369"/>
                  <a:pt x="2423160" y="662940"/>
                </a:cubicBezTo>
                <a:cubicBezTo>
                  <a:pt x="2432786" y="658815"/>
                  <a:pt x="2443480" y="657860"/>
                  <a:pt x="2453640" y="655320"/>
                </a:cubicBezTo>
                <a:cubicBezTo>
                  <a:pt x="2461260" y="650240"/>
                  <a:pt x="2468131" y="643799"/>
                  <a:pt x="2476500" y="640080"/>
                </a:cubicBezTo>
                <a:cubicBezTo>
                  <a:pt x="2491180" y="633556"/>
                  <a:pt x="2508854" y="633751"/>
                  <a:pt x="2522220" y="624840"/>
                </a:cubicBezTo>
                <a:cubicBezTo>
                  <a:pt x="2566151" y="595552"/>
                  <a:pt x="2523773" y="620909"/>
                  <a:pt x="2567940" y="601980"/>
                </a:cubicBezTo>
                <a:cubicBezTo>
                  <a:pt x="2578381" y="597505"/>
                  <a:pt x="2587784" y="590728"/>
                  <a:pt x="2598420" y="586740"/>
                </a:cubicBezTo>
                <a:cubicBezTo>
                  <a:pt x="2608226" y="583063"/>
                  <a:pt x="2618869" y="582129"/>
                  <a:pt x="2628900" y="579120"/>
                </a:cubicBezTo>
                <a:cubicBezTo>
                  <a:pt x="2644287" y="574504"/>
                  <a:pt x="2674620" y="563880"/>
                  <a:pt x="2674620" y="563880"/>
                </a:cubicBezTo>
                <a:cubicBezTo>
                  <a:pt x="2718048" y="520452"/>
                  <a:pt x="2674233" y="556426"/>
                  <a:pt x="2727960" y="533400"/>
                </a:cubicBezTo>
                <a:cubicBezTo>
                  <a:pt x="2736378" y="529792"/>
                  <a:pt x="2742780" y="522545"/>
                  <a:pt x="2750820" y="518160"/>
                </a:cubicBezTo>
                <a:cubicBezTo>
                  <a:pt x="2801466" y="490535"/>
                  <a:pt x="2798812" y="489715"/>
                  <a:pt x="2842260" y="480060"/>
                </a:cubicBezTo>
                <a:cubicBezTo>
                  <a:pt x="2870228" y="473845"/>
                  <a:pt x="2884292" y="472784"/>
                  <a:pt x="2910840" y="464820"/>
                </a:cubicBezTo>
                <a:cubicBezTo>
                  <a:pt x="2926227" y="460204"/>
                  <a:pt x="2943194" y="458491"/>
                  <a:pt x="2956560" y="449580"/>
                </a:cubicBezTo>
                <a:cubicBezTo>
                  <a:pt x="2964180" y="444500"/>
                  <a:pt x="2972385" y="440203"/>
                  <a:pt x="2979420" y="434340"/>
                </a:cubicBezTo>
                <a:cubicBezTo>
                  <a:pt x="3005152" y="412896"/>
                  <a:pt x="2996231" y="405520"/>
                  <a:pt x="3032760" y="403860"/>
                </a:cubicBezTo>
                <a:cubicBezTo>
                  <a:pt x="3134287" y="399245"/>
                  <a:pt x="3235960" y="398780"/>
                  <a:pt x="3337560" y="396240"/>
                </a:cubicBezTo>
                <a:lnTo>
                  <a:pt x="3406140" y="403860"/>
                </a:lnTo>
                <a:cubicBezTo>
                  <a:pt x="3426478" y="406253"/>
                  <a:pt x="3446622" y="411480"/>
                  <a:pt x="3467100" y="411480"/>
                </a:cubicBezTo>
                <a:cubicBezTo>
                  <a:pt x="3495155" y="411480"/>
                  <a:pt x="3522980" y="406400"/>
                  <a:pt x="3550920" y="403860"/>
                </a:cubicBezTo>
                <a:cubicBezTo>
                  <a:pt x="3558540" y="398780"/>
                  <a:pt x="3565589" y="392716"/>
                  <a:pt x="3573780" y="388620"/>
                </a:cubicBezTo>
                <a:cubicBezTo>
                  <a:pt x="3580964" y="385028"/>
                  <a:pt x="3590368" y="386018"/>
                  <a:pt x="3596640" y="381000"/>
                </a:cubicBezTo>
                <a:cubicBezTo>
                  <a:pt x="3603791" y="375279"/>
                  <a:pt x="3604729" y="363861"/>
                  <a:pt x="3611880" y="358140"/>
                </a:cubicBezTo>
                <a:cubicBezTo>
                  <a:pt x="3618152" y="353122"/>
                  <a:pt x="3627556" y="354112"/>
                  <a:pt x="3634740" y="350520"/>
                </a:cubicBezTo>
                <a:cubicBezTo>
                  <a:pt x="3642931" y="346424"/>
                  <a:pt x="3649025" y="338496"/>
                  <a:pt x="3657600" y="335280"/>
                </a:cubicBezTo>
                <a:cubicBezTo>
                  <a:pt x="3669727" y="330732"/>
                  <a:pt x="3683135" y="330801"/>
                  <a:pt x="3695700" y="327660"/>
                </a:cubicBezTo>
                <a:cubicBezTo>
                  <a:pt x="3732606" y="318434"/>
                  <a:pt x="3704693" y="320040"/>
                  <a:pt x="3733800" y="320040"/>
                </a:cubicBezTo>
              </a:path>
            </a:pathLst>
          </a:custGeom>
          <a:noFill/>
          <a:ln>
            <a:solidFill>
              <a:schemeClr val="tx1">
                <a:alpha val="1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CA576EFE-6135-4384-ABB9-0FA8FC93CA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8443" y="5950652"/>
                <a:ext cx="1927674" cy="97760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75" name="Content Placeholder 2">
                <a:extLst>
                  <a:ext uri="{FF2B5EF4-FFF2-40B4-BE49-F238E27FC236}">
                    <a16:creationId xmlns:a16="http://schemas.microsoft.com/office/drawing/2014/main" id="{CA576EFE-6135-4384-ABB9-0FA8FC93C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443" y="5950652"/>
                <a:ext cx="1927674" cy="977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0310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1387-CF67-47D0-BE82-A93DF98C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8" y="140296"/>
            <a:ext cx="11236791" cy="860581"/>
          </a:xfrm>
        </p:spPr>
        <p:txBody>
          <a:bodyPr>
            <a:normAutofit fontScale="90000"/>
          </a:bodyPr>
          <a:lstStyle/>
          <a:p>
            <a:r>
              <a:rPr lang="en-CA" dirty="0"/>
              <a:t>Catalytic BP = Nonuniform Catalytic Space [GKM15]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CAC13-353D-4D08-BB3A-F3F179F5861B}"/>
              </a:ext>
            </a:extLst>
          </p:cNvPr>
          <p:cNvSpPr/>
          <p:nvPr/>
        </p:nvSpPr>
        <p:spPr>
          <a:xfrm>
            <a:off x="1356360" y="2266407"/>
            <a:ext cx="3291840" cy="371529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702371-8B11-418B-8021-1AFCB920FBB9}"/>
              </a:ext>
            </a:extLst>
          </p:cNvPr>
          <p:cNvSpPr/>
          <p:nvPr/>
        </p:nvSpPr>
        <p:spPr>
          <a:xfrm>
            <a:off x="883920" y="29108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B8D276-69BD-4869-8C11-01BC3BD1543D}"/>
              </a:ext>
            </a:extLst>
          </p:cNvPr>
          <p:cNvCxnSpPr>
            <a:stCxn id="5" idx="6"/>
          </p:cNvCxnSpPr>
          <p:nvPr/>
        </p:nvCxnSpPr>
        <p:spPr>
          <a:xfrm flipV="1">
            <a:off x="1097280" y="2910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F296DA-4BDD-4A33-81D7-2AA549EFCCE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1097280" y="3017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8412783-C742-4836-A22A-0932DE142241}"/>
              </a:ext>
            </a:extLst>
          </p:cNvPr>
          <p:cNvSpPr/>
          <p:nvPr/>
        </p:nvSpPr>
        <p:spPr>
          <a:xfrm>
            <a:off x="883920" y="32537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1DB200-FBCE-48FF-B9EF-5C138F65D1C7}"/>
              </a:ext>
            </a:extLst>
          </p:cNvPr>
          <p:cNvCxnSpPr>
            <a:stCxn id="19" idx="6"/>
          </p:cNvCxnSpPr>
          <p:nvPr/>
        </p:nvCxnSpPr>
        <p:spPr>
          <a:xfrm flipV="1">
            <a:off x="1097280" y="32537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323B44-50E1-43B3-9681-7050CA66A2EB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1097280" y="33604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4D66412-4C4E-4CB0-B3C1-38E4F446D74C}"/>
              </a:ext>
            </a:extLst>
          </p:cNvPr>
          <p:cNvSpPr/>
          <p:nvPr/>
        </p:nvSpPr>
        <p:spPr>
          <a:xfrm>
            <a:off x="883920" y="35737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A0658D-7236-4F60-A025-E303C45D8AAA}"/>
              </a:ext>
            </a:extLst>
          </p:cNvPr>
          <p:cNvCxnSpPr>
            <a:stCxn id="22" idx="6"/>
          </p:cNvCxnSpPr>
          <p:nvPr/>
        </p:nvCxnSpPr>
        <p:spPr>
          <a:xfrm flipV="1">
            <a:off x="1097280" y="35737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DDF43D-8A6B-451C-8B4D-46FBBCAA7A29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97280" y="36804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307C9D1-2DFD-43BB-8530-F0239C9B2AD7}"/>
              </a:ext>
            </a:extLst>
          </p:cNvPr>
          <p:cNvSpPr/>
          <p:nvPr/>
        </p:nvSpPr>
        <p:spPr>
          <a:xfrm>
            <a:off x="883920" y="39166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0CA279-2EA9-43E6-9BF3-2DC2AFFF2C49}"/>
              </a:ext>
            </a:extLst>
          </p:cNvPr>
          <p:cNvCxnSpPr>
            <a:stCxn id="25" idx="6"/>
          </p:cNvCxnSpPr>
          <p:nvPr/>
        </p:nvCxnSpPr>
        <p:spPr>
          <a:xfrm flipV="1">
            <a:off x="1097280" y="39166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F1E815-2531-446C-8D8D-F44AA05326C9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1097280" y="40233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4356684-65A4-4F35-93CC-E1977F38696F}"/>
              </a:ext>
            </a:extLst>
          </p:cNvPr>
          <p:cNvSpPr/>
          <p:nvPr/>
        </p:nvSpPr>
        <p:spPr>
          <a:xfrm>
            <a:off x="883920" y="42367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B2DC11C-DCE7-4371-A31B-DD585131C3C7}"/>
              </a:ext>
            </a:extLst>
          </p:cNvPr>
          <p:cNvCxnSpPr>
            <a:stCxn id="28" idx="6"/>
          </p:cNvCxnSpPr>
          <p:nvPr/>
        </p:nvCxnSpPr>
        <p:spPr>
          <a:xfrm flipV="1">
            <a:off x="1097280" y="42367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19021D-355D-4F0F-9521-AA27E5E57B16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1097280" y="43434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36A3A6F-53F2-4F77-8EB9-A47D6F6FC27E}"/>
              </a:ext>
            </a:extLst>
          </p:cNvPr>
          <p:cNvSpPr/>
          <p:nvPr/>
        </p:nvSpPr>
        <p:spPr>
          <a:xfrm>
            <a:off x="883920" y="45796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3C896B-1DB0-49F2-B2D0-9C10D189AB3A}"/>
              </a:ext>
            </a:extLst>
          </p:cNvPr>
          <p:cNvCxnSpPr>
            <a:stCxn id="31" idx="6"/>
          </p:cNvCxnSpPr>
          <p:nvPr/>
        </p:nvCxnSpPr>
        <p:spPr>
          <a:xfrm flipV="1">
            <a:off x="1097280" y="45796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60A1B6-000E-448F-807C-DC99C8AC7834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1097280" y="46863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0B64979-90E8-4E88-AE60-F7AD411332FA}"/>
              </a:ext>
            </a:extLst>
          </p:cNvPr>
          <p:cNvSpPr/>
          <p:nvPr/>
        </p:nvSpPr>
        <p:spPr>
          <a:xfrm>
            <a:off x="883920" y="48996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7F8682-918C-42EA-A316-239137DF539A}"/>
              </a:ext>
            </a:extLst>
          </p:cNvPr>
          <p:cNvCxnSpPr>
            <a:stCxn id="34" idx="6"/>
          </p:cNvCxnSpPr>
          <p:nvPr/>
        </p:nvCxnSpPr>
        <p:spPr>
          <a:xfrm flipV="1">
            <a:off x="1097280" y="48996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5D71DF-7BB1-43A9-9A4A-F237DB55CC57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97280" y="50063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FC8CB037-7A69-49DA-BDF3-C89D71FE53C4}"/>
              </a:ext>
            </a:extLst>
          </p:cNvPr>
          <p:cNvSpPr/>
          <p:nvPr/>
        </p:nvSpPr>
        <p:spPr>
          <a:xfrm>
            <a:off x="883920" y="52425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399C52-3729-4606-9F93-46F4A53FE507}"/>
              </a:ext>
            </a:extLst>
          </p:cNvPr>
          <p:cNvCxnSpPr>
            <a:stCxn id="37" idx="6"/>
          </p:cNvCxnSpPr>
          <p:nvPr/>
        </p:nvCxnSpPr>
        <p:spPr>
          <a:xfrm flipV="1">
            <a:off x="1097280" y="52425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669DF86-E3E8-4069-AAD1-C2D0793E2700}"/>
              </a:ext>
            </a:extLst>
          </p:cNvPr>
          <p:cNvCxnSpPr>
            <a:cxnSpLocks/>
            <a:stCxn id="37" idx="6"/>
          </p:cNvCxnSpPr>
          <p:nvPr/>
        </p:nvCxnSpPr>
        <p:spPr>
          <a:xfrm>
            <a:off x="1097280" y="53492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5F7723E-5BFF-43D6-8698-89BAD280EF20}"/>
              </a:ext>
            </a:extLst>
          </p:cNvPr>
          <p:cNvSpPr/>
          <p:nvPr/>
        </p:nvSpPr>
        <p:spPr>
          <a:xfrm>
            <a:off x="4861560" y="247782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46EB0E-E1E0-4DF2-B16F-3C4AD9CF4972}"/>
              </a:ext>
            </a:extLst>
          </p:cNvPr>
          <p:cNvSpPr/>
          <p:nvPr/>
        </p:nvSpPr>
        <p:spPr>
          <a:xfrm>
            <a:off x="4861560" y="265176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097302C-3150-48B2-8066-926C54223ADC}"/>
              </a:ext>
            </a:extLst>
          </p:cNvPr>
          <p:cNvSpPr/>
          <p:nvPr/>
        </p:nvSpPr>
        <p:spPr>
          <a:xfrm>
            <a:off x="4861560" y="288930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DA5479D-0AE4-4BE2-8DA3-2CFB31348557}"/>
              </a:ext>
            </a:extLst>
          </p:cNvPr>
          <p:cNvSpPr/>
          <p:nvPr/>
        </p:nvSpPr>
        <p:spPr>
          <a:xfrm>
            <a:off x="4861560" y="306324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AEDFBB1-38BA-451F-97AE-8669C7E15CFA}"/>
              </a:ext>
            </a:extLst>
          </p:cNvPr>
          <p:cNvSpPr/>
          <p:nvPr/>
        </p:nvSpPr>
        <p:spPr>
          <a:xfrm>
            <a:off x="4861560" y="333888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8FDD432-FF1D-472D-89B6-166F84FF8359}"/>
              </a:ext>
            </a:extLst>
          </p:cNvPr>
          <p:cNvSpPr/>
          <p:nvPr/>
        </p:nvSpPr>
        <p:spPr>
          <a:xfrm>
            <a:off x="4861560" y="351282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F99716D-3D79-4C01-AD79-DDA64F60D601}"/>
              </a:ext>
            </a:extLst>
          </p:cNvPr>
          <p:cNvSpPr/>
          <p:nvPr/>
        </p:nvSpPr>
        <p:spPr>
          <a:xfrm>
            <a:off x="4861560" y="376561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506A6D-9C9F-4510-A93A-E90FDF854B7B}"/>
              </a:ext>
            </a:extLst>
          </p:cNvPr>
          <p:cNvSpPr/>
          <p:nvPr/>
        </p:nvSpPr>
        <p:spPr>
          <a:xfrm>
            <a:off x="4861560" y="393954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B64AF9F-4E83-4A2E-A52C-80AF3EA62C62}"/>
              </a:ext>
            </a:extLst>
          </p:cNvPr>
          <p:cNvSpPr/>
          <p:nvPr/>
        </p:nvSpPr>
        <p:spPr>
          <a:xfrm>
            <a:off x="4861560" y="420375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482BBC-3E85-4DC5-94DC-73F5E5CDF634}"/>
              </a:ext>
            </a:extLst>
          </p:cNvPr>
          <p:cNvSpPr/>
          <p:nvPr/>
        </p:nvSpPr>
        <p:spPr>
          <a:xfrm>
            <a:off x="4861560" y="437769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0914D2-B0A7-4050-A94E-CA5FD54A3FC1}"/>
              </a:ext>
            </a:extLst>
          </p:cNvPr>
          <p:cNvSpPr/>
          <p:nvPr/>
        </p:nvSpPr>
        <p:spPr>
          <a:xfrm>
            <a:off x="4861560" y="461523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D904DC-4D63-4CD1-8E8B-9A4981115ED3}"/>
              </a:ext>
            </a:extLst>
          </p:cNvPr>
          <p:cNvSpPr/>
          <p:nvPr/>
        </p:nvSpPr>
        <p:spPr>
          <a:xfrm>
            <a:off x="4861560" y="478917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0C20EF-37F4-4448-89FC-95FA6D7B1524}"/>
              </a:ext>
            </a:extLst>
          </p:cNvPr>
          <p:cNvSpPr/>
          <p:nvPr/>
        </p:nvSpPr>
        <p:spPr>
          <a:xfrm>
            <a:off x="4861560" y="506481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5C3086E-E2B8-4BE4-876F-670C1A5102D5}"/>
              </a:ext>
            </a:extLst>
          </p:cNvPr>
          <p:cNvSpPr/>
          <p:nvPr/>
        </p:nvSpPr>
        <p:spPr>
          <a:xfrm>
            <a:off x="4861560" y="523875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5603621-48BC-4D77-B994-D796F086FAC3}"/>
              </a:ext>
            </a:extLst>
          </p:cNvPr>
          <p:cNvSpPr/>
          <p:nvPr/>
        </p:nvSpPr>
        <p:spPr>
          <a:xfrm>
            <a:off x="4861560" y="549154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55339D-C28B-45E5-818E-CEB8AE5848C5}"/>
              </a:ext>
            </a:extLst>
          </p:cNvPr>
          <p:cNvSpPr/>
          <p:nvPr/>
        </p:nvSpPr>
        <p:spPr>
          <a:xfrm>
            <a:off x="4861560" y="566547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64F1C4E-5015-42FF-A4BA-F36D35846823}"/>
              </a:ext>
            </a:extLst>
          </p:cNvPr>
          <p:cNvCxnSpPr/>
          <p:nvPr/>
        </p:nvCxnSpPr>
        <p:spPr>
          <a:xfrm flipV="1">
            <a:off x="4450080" y="2529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3EBAD0-8FA0-4D10-B61E-423D42BD6707}"/>
              </a:ext>
            </a:extLst>
          </p:cNvPr>
          <p:cNvCxnSpPr>
            <a:cxnSpLocks/>
          </p:cNvCxnSpPr>
          <p:nvPr/>
        </p:nvCxnSpPr>
        <p:spPr>
          <a:xfrm>
            <a:off x="4450080" y="2636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899F08-8FA3-4219-92A6-BF16D9E6F90B}"/>
              </a:ext>
            </a:extLst>
          </p:cNvPr>
          <p:cNvCxnSpPr/>
          <p:nvPr/>
        </p:nvCxnSpPr>
        <p:spPr>
          <a:xfrm flipV="1">
            <a:off x="4450080" y="2933036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3C13896-E270-40FF-B702-A9255B5FE5B7}"/>
              </a:ext>
            </a:extLst>
          </p:cNvPr>
          <p:cNvCxnSpPr>
            <a:cxnSpLocks/>
          </p:cNvCxnSpPr>
          <p:nvPr/>
        </p:nvCxnSpPr>
        <p:spPr>
          <a:xfrm>
            <a:off x="4450080" y="3039716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7892858-A3D6-4572-8E68-3CCBC6F89667}"/>
              </a:ext>
            </a:extLst>
          </p:cNvPr>
          <p:cNvCxnSpPr/>
          <p:nvPr/>
        </p:nvCxnSpPr>
        <p:spPr>
          <a:xfrm flipV="1">
            <a:off x="4442460" y="33926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16569F3-2704-4D31-B137-A551E33E0270}"/>
              </a:ext>
            </a:extLst>
          </p:cNvPr>
          <p:cNvCxnSpPr>
            <a:cxnSpLocks/>
          </p:cNvCxnSpPr>
          <p:nvPr/>
        </p:nvCxnSpPr>
        <p:spPr>
          <a:xfrm>
            <a:off x="4442460" y="34993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9125B8C-020A-4E5E-AF11-54DF5A23FCE9}"/>
              </a:ext>
            </a:extLst>
          </p:cNvPr>
          <p:cNvCxnSpPr/>
          <p:nvPr/>
        </p:nvCxnSpPr>
        <p:spPr>
          <a:xfrm flipV="1">
            <a:off x="4442460" y="3795845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FA4AE13-D852-4CAB-AAB0-7994372CCA71}"/>
              </a:ext>
            </a:extLst>
          </p:cNvPr>
          <p:cNvCxnSpPr>
            <a:cxnSpLocks/>
          </p:cNvCxnSpPr>
          <p:nvPr/>
        </p:nvCxnSpPr>
        <p:spPr>
          <a:xfrm>
            <a:off x="4442460" y="3902525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8BEAD6C-C090-4997-83B8-DA1AC7467065}"/>
              </a:ext>
            </a:extLst>
          </p:cNvPr>
          <p:cNvCxnSpPr/>
          <p:nvPr/>
        </p:nvCxnSpPr>
        <p:spPr>
          <a:xfrm flipV="1">
            <a:off x="4457700" y="4246944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5068EF4-1B03-4DB5-A524-2E80FFD26EA8}"/>
              </a:ext>
            </a:extLst>
          </p:cNvPr>
          <p:cNvCxnSpPr>
            <a:cxnSpLocks/>
          </p:cNvCxnSpPr>
          <p:nvPr/>
        </p:nvCxnSpPr>
        <p:spPr>
          <a:xfrm>
            <a:off x="4457700" y="4353624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55B63D9-888C-400E-B51B-8B9C4FB31876}"/>
              </a:ext>
            </a:extLst>
          </p:cNvPr>
          <p:cNvCxnSpPr/>
          <p:nvPr/>
        </p:nvCxnSpPr>
        <p:spPr>
          <a:xfrm flipV="1">
            <a:off x="4457700" y="46501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8C2AD7A-27C8-49A4-ABE4-184C64FCD7E7}"/>
              </a:ext>
            </a:extLst>
          </p:cNvPr>
          <p:cNvCxnSpPr>
            <a:cxnSpLocks/>
          </p:cNvCxnSpPr>
          <p:nvPr/>
        </p:nvCxnSpPr>
        <p:spPr>
          <a:xfrm>
            <a:off x="4457700" y="47568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67FE65A-0BEB-45C8-949A-825773E74325}"/>
              </a:ext>
            </a:extLst>
          </p:cNvPr>
          <p:cNvCxnSpPr/>
          <p:nvPr/>
        </p:nvCxnSpPr>
        <p:spPr>
          <a:xfrm flipV="1">
            <a:off x="4450080" y="5109753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A0A9ABA-7BBD-4040-83C1-CDED445C2105}"/>
              </a:ext>
            </a:extLst>
          </p:cNvPr>
          <p:cNvCxnSpPr>
            <a:cxnSpLocks/>
          </p:cNvCxnSpPr>
          <p:nvPr/>
        </p:nvCxnSpPr>
        <p:spPr>
          <a:xfrm>
            <a:off x="4450080" y="5216433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BE57F57-CFA1-47DE-BC67-70A56CEE04FA}"/>
              </a:ext>
            </a:extLst>
          </p:cNvPr>
          <p:cNvCxnSpPr/>
          <p:nvPr/>
        </p:nvCxnSpPr>
        <p:spPr>
          <a:xfrm flipV="1">
            <a:off x="4450080" y="55129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CC8051F-7F97-4540-A4BB-BBC00D6C4D80}"/>
              </a:ext>
            </a:extLst>
          </p:cNvPr>
          <p:cNvCxnSpPr>
            <a:cxnSpLocks/>
          </p:cNvCxnSpPr>
          <p:nvPr/>
        </p:nvCxnSpPr>
        <p:spPr>
          <a:xfrm>
            <a:off x="4450080" y="56196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-catalytic BP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5C6E5942-CD6B-4D16-950F-524F7A9D6042}"/>
              </a:ext>
            </a:extLst>
          </p:cNvPr>
          <p:cNvSpPr txBox="1">
            <a:spLocks/>
          </p:cNvSpPr>
          <p:nvPr/>
        </p:nvSpPr>
        <p:spPr>
          <a:xfrm>
            <a:off x="6591301" y="1433431"/>
            <a:ext cx="4244340" cy="9776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TM with catalytic tape</a:t>
            </a:r>
          </a:p>
        </p:txBody>
      </p:sp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079D9DDF-A7B4-4E75-8577-6C22B4573B81}"/>
              </a:ext>
            </a:extLst>
          </p:cNvPr>
          <p:cNvSpPr txBox="1">
            <a:spLocks/>
          </p:cNvSpPr>
          <p:nvPr/>
        </p:nvSpPr>
        <p:spPr>
          <a:xfrm>
            <a:off x="9304021" y="2286207"/>
            <a:ext cx="1912619" cy="9776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Input tape</a:t>
            </a:r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D09ADCCB-19D5-4C69-AF16-1E9BF537134E}"/>
              </a:ext>
            </a:extLst>
          </p:cNvPr>
          <p:cNvSpPr txBox="1">
            <a:spLocks/>
          </p:cNvSpPr>
          <p:nvPr/>
        </p:nvSpPr>
        <p:spPr>
          <a:xfrm>
            <a:off x="9304020" y="3312457"/>
            <a:ext cx="1912619" cy="9776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Work tape</a:t>
            </a:r>
          </a:p>
        </p:txBody>
      </p:sp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6A81DCB1-DFFF-4BEC-A765-3B6DD2C0C68F}"/>
              </a:ext>
            </a:extLst>
          </p:cNvPr>
          <p:cNvSpPr txBox="1">
            <a:spLocks/>
          </p:cNvSpPr>
          <p:nvPr/>
        </p:nvSpPr>
        <p:spPr>
          <a:xfrm>
            <a:off x="9357361" y="5219700"/>
            <a:ext cx="2476499" cy="977604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i="1" dirty="0"/>
              <a:t>Catalytic tape length log m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111135-14E1-421A-ACEA-1C4E189B5A84}"/>
              </a:ext>
            </a:extLst>
          </p:cNvPr>
          <p:cNvSpPr/>
          <p:nvPr/>
        </p:nvSpPr>
        <p:spPr>
          <a:xfrm>
            <a:off x="6591301" y="2510213"/>
            <a:ext cx="2644140" cy="358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D529064-E3D7-4617-9ED8-0493D2A49652}"/>
              </a:ext>
            </a:extLst>
          </p:cNvPr>
          <p:cNvSpPr/>
          <p:nvPr/>
        </p:nvSpPr>
        <p:spPr>
          <a:xfrm>
            <a:off x="6591300" y="3538094"/>
            <a:ext cx="1051561" cy="358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A4E64AF-4D6B-4AEE-9DF0-3C9E611D3C69}"/>
              </a:ext>
            </a:extLst>
          </p:cNvPr>
          <p:cNvSpPr/>
          <p:nvPr/>
        </p:nvSpPr>
        <p:spPr>
          <a:xfrm>
            <a:off x="6591301" y="4575810"/>
            <a:ext cx="6096000" cy="3581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CA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093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1387-CF67-47D0-BE82-A93DF98C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8" y="140296"/>
            <a:ext cx="11236791" cy="860581"/>
          </a:xfrm>
        </p:spPr>
        <p:txBody>
          <a:bodyPr>
            <a:normAutofit fontScale="90000"/>
          </a:bodyPr>
          <a:lstStyle/>
          <a:p>
            <a:r>
              <a:rPr lang="en-CA" dirty="0"/>
              <a:t>Catalytic BP = Nonuniform Catalytic Space [GKM15]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CAC13-353D-4D08-BB3A-F3F179F5861B}"/>
              </a:ext>
            </a:extLst>
          </p:cNvPr>
          <p:cNvSpPr/>
          <p:nvPr/>
        </p:nvSpPr>
        <p:spPr>
          <a:xfrm>
            <a:off x="1356360" y="2266407"/>
            <a:ext cx="3291840" cy="371529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702371-8B11-418B-8021-1AFCB920FBB9}"/>
              </a:ext>
            </a:extLst>
          </p:cNvPr>
          <p:cNvSpPr/>
          <p:nvPr/>
        </p:nvSpPr>
        <p:spPr>
          <a:xfrm>
            <a:off x="883920" y="29108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B8D276-69BD-4869-8C11-01BC3BD1543D}"/>
              </a:ext>
            </a:extLst>
          </p:cNvPr>
          <p:cNvCxnSpPr>
            <a:stCxn id="5" idx="6"/>
          </p:cNvCxnSpPr>
          <p:nvPr/>
        </p:nvCxnSpPr>
        <p:spPr>
          <a:xfrm flipV="1">
            <a:off x="1097280" y="2910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F296DA-4BDD-4A33-81D7-2AA549EFCCE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1097280" y="3017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8412783-C742-4836-A22A-0932DE142241}"/>
              </a:ext>
            </a:extLst>
          </p:cNvPr>
          <p:cNvSpPr/>
          <p:nvPr/>
        </p:nvSpPr>
        <p:spPr>
          <a:xfrm>
            <a:off x="883920" y="32537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1DB200-FBCE-48FF-B9EF-5C138F65D1C7}"/>
              </a:ext>
            </a:extLst>
          </p:cNvPr>
          <p:cNvCxnSpPr>
            <a:stCxn id="19" idx="6"/>
          </p:cNvCxnSpPr>
          <p:nvPr/>
        </p:nvCxnSpPr>
        <p:spPr>
          <a:xfrm flipV="1">
            <a:off x="1097280" y="32537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323B44-50E1-43B3-9681-7050CA66A2EB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1097280" y="33604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4D66412-4C4E-4CB0-B3C1-38E4F446D74C}"/>
              </a:ext>
            </a:extLst>
          </p:cNvPr>
          <p:cNvSpPr/>
          <p:nvPr/>
        </p:nvSpPr>
        <p:spPr>
          <a:xfrm>
            <a:off x="883920" y="35737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A0658D-7236-4F60-A025-E303C45D8AAA}"/>
              </a:ext>
            </a:extLst>
          </p:cNvPr>
          <p:cNvCxnSpPr>
            <a:stCxn id="22" idx="6"/>
          </p:cNvCxnSpPr>
          <p:nvPr/>
        </p:nvCxnSpPr>
        <p:spPr>
          <a:xfrm flipV="1">
            <a:off x="1097280" y="35737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DDF43D-8A6B-451C-8B4D-46FBBCAA7A29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97280" y="36804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307C9D1-2DFD-43BB-8530-F0239C9B2AD7}"/>
              </a:ext>
            </a:extLst>
          </p:cNvPr>
          <p:cNvSpPr/>
          <p:nvPr/>
        </p:nvSpPr>
        <p:spPr>
          <a:xfrm>
            <a:off x="883920" y="39166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0CA279-2EA9-43E6-9BF3-2DC2AFFF2C49}"/>
              </a:ext>
            </a:extLst>
          </p:cNvPr>
          <p:cNvCxnSpPr>
            <a:stCxn id="25" idx="6"/>
          </p:cNvCxnSpPr>
          <p:nvPr/>
        </p:nvCxnSpPr>
        <p:spPr>
          <a:xfrm flipV="1">
            <a:off x="1097280" y="39166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F1E815-2531-446C-8D8D-F44AA05326C9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1097280" y="40233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4356684-65A4-4F35-93CC-E1977F38696F}"/>
              </a:ext>
            </a:extLst>
          </p:cNvPr>
          <p:cNvSpPr/>
          <p:nvPr/>
        </p:nvSpPr>
        <p:spPr>
          <a:xfrm>
            <a:off x="883920" y="42367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B2DC11C-DCE7-4371-A31B-DD585131C3C7}"/>
              </a:ext>
            </a:extLst>
          </p:cNvPr>
          <p:cNvCxnSpPr>
            <a:stCxn id="28" idx="6"/>
          </p:cNvCxnSpPr>
          <p:nvPr/>
        </p:nvCxnSpPr>
        <p:spPr>
          <a:xfrm flipV="1">
            <a:off x="1097280" y="42367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19021D-355D-4F0F-9521-AA27E5E57B16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1097280" y="43434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36A3A6F-53F2-4F77-8EB9-A47D6F6FC27E}"/>
              </a:ext>
            </a:extLst>
          </p:cNvPr>
          <p:cNvSpPr/>
          <p:nvPr/>
        </p:nvSpPr>
        <p:spPr>
          <a:xfrm>
            <a:off x="883920" y="45796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3C896B-1DB0-49F2-B2D0-9C10D189AB3A}"/>
              </a:ext>
            </a:extLst>
          </p:cNvPr>
          <p:cNvCxnSpPr>
            <a:stCxn id="31" idx="6"/>
          </p:cNvCxnSpPr>
          <p:nvPr/>
        </p:nvCxnSpPr>
        <p:spPr>
          <a:xfrm flipV="1">
            <a:off x="1097280" y="45796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60A1B6-000E-448F-807C-DC99C8AC7834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1097280" y="46863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0B64979-90E8-4E88-AE60-F7AD411332FA}"/>
              </a:ext>
            </a:extLst>
          </p:cNvPr>
          <p:cNvSpPr/>
          <p:nvPr/>
        </p:nvSpPr>
        <p:spPr>
          <a:xfrm>
            <a:off x="883920" y="48996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7F8682-918C-42EA-A316-239137DF539A}"/>
              </a:ext>
            </a:extLst>
          </p:cNvPr>
          <p:cNvCxnSpPr>
            <a:stCxn id="34" idx="6"/>
          </p:cNvCxnSpPr>
          <p:nvPr/>
        </p:nvCxnSpPr>
        <p:spPr>
          <a:xfrm flipV="1">
            <a:off x="1097280" y="48996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5D71DF-7BB1-43A9-9A4A-F237DB55CC57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97280" y="50063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FC8CB037-7A69-49DA-BDF3-C89D71FE53C4}"/>
              </a:ext>
            </a:extLst>
          </p:cNvPr>
          <p:cNvSpPr/>
          <p:nvPr/>
        </p:nvSpPr>
        <p:spPr>
          <a:xfrm>
            <a:off x="883920" y="52425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399C52-3729-4606-9F93-46F4A53FE507}"/>
              </a:ext>
            </a:extLst>
          </p:cNvPr>
          <p:cNvCxnSpPr>
            <a:stCxn id="37" idx="6"/>
          </p:cNvCxnSpPr>
          <p:nvPr/>
        </p:nvCxnSpPr>
        <p:spPr>
          <a:xfrm flipV="1">
            <a:off x="1097280" y="52425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669DF86-E3E8-4069-AAD1-C2D0793E2700}"/>
              </a:ext>
            </a:extLst>
          </p:cNvPr>
          <p:cNvCxnSpPr>
            <a:cxnSpLocks/>
            <a:stCxn id="37" idx="6"/>
          </p:cNvCxnSpPr>
          <p:nvPr/>
        </p:nvCxnSpPr>
        <p:spPr>
          <a:xfrm>
            <a:off x="1097280" y="53492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5F7723E-5BFF-43D6-8698-89BAD280EF20}"/>
              </a:ext>
            </a:extLst>
          </p:cNvPr>
          <p:cNvSpPr/>
          <p:nvPr/>
        </p:nvSpPr>
        <p:spPr>
          <a:xfrm>
            <a:off x="4861560" y="247782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46EB0E-E1E0-4DF2-B16F-3C4AD9CF4972}"/>
              </a:ext>
            </a:extLst>
          </p:cNvPr>
          <p:cNvSpPr/>
          <p:nvPr/>
        </p:nvSpPr>
        <p:spPr>
          <a:xfrm>
            <a:off x="4861560" y="265176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097302C-3150-48B2-8066-926C54223ADC}"/>
              </a:ext>
            </a:extLst>
          </p:cNvPr>
          <p:cNvSpPr/>
          <p:nvPr/>
        </p:nvSpPr>
        <p:spPr>
          <a:xfrm>
            <a:off x="4861560" y="288930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DA5479D-0AE4-4BE2-8DA3-2CFB31348557}"/>
              </a:ext>
            </a:extLst>
          </p:cNvPr>
          <p:cNvSpPr/>
          <p:nvPr/>
        </p:nvSpPr>
        <p:spPr>
          <a:xfrm>
            <a:off x="4861560" y="306324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AEDFBB1-38BA-451F-97AE-8669C7E15CFA}"/>
              </a:ext>
            </a:extLst>
          </p:cNvPr>
          <p:cNvSpPr/>
          <p:nvPr/>
        </p:nvSpPr>
        <p:spPr>
          <a:xfrm>
            <a:off x="4861560" y="333888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8FDD432-FF1D-472D-89B6-166F84FF8359}"/>
              </a:ext>
            </a:extLst>
          </p:cNvPr>
          <p:cNvSpPr/>
          <p:nvPr/>
        </p:nvSpPr>
        <p:spPr>
          <a:xfrm>
            <a:off x="4861560" y="351282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F99716D-3D79-4C01-AD79-DDA64F60D601}"/>
              </a:ext>
            </a:extLst>
          </p:cNvPr>
          <p:cNvSpPr/>
          <p:nvPr/>
        </p:nvSpPr>
        <p:spPr>
          <a:xfrm>
            <a:off x="4861560" y="376561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506A6D-9C9F-4510-A93A-E90FDF854B7B}"/>
              </a:ext>
            </a:extLst>
          </p:cNvPr>
          <p:cNvSpPr/>
          <p:nvPr/>
        </p:nvSpPr>
        <p:spPr>
          <a:xfrm>
            <a:off x="4861560" y="393954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B64AF9F-4E83-4A2E-A52C-80AF3EA62C62}"/>
              </a:ext>
            </a:extLst>
          </p:cNvPr>
          <p:cNvSpPr/>
          <p:nvPr/>
        </p:nvSpPr>
        <p:spPr>
          <a:xfrm>
            <a:off x="4861560" y="420375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482BBC-3E85-4DC5-94DC-73F5E5CDF634}"/>
              </a:ext>
            </a:extLst>
          </p:cNvPr>
          <p:cNvSpPr/>
          <p:nvPr/>
        </p:nvSpPr>
        <p:spPr>
          <a:xfrm>
            <a:off x="4861560" y="437769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0914D2-B0A7-4050-A94E-CA5FD54A3FC1}"/>
              </a:ext>
            </a:extLst>
          </p:cNvPr>
          <p:cNvSpPr/>
          <p:nvPr/>
        </p:nvSpPr>
        <p:spPr>
          <a:xfrm>
            <a:off x="4861560" y="461523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D904DC-4D63-4CD1-8E8B-9A4981115ED3}"/>
              </a:ext>
            </a:extLst>
          </p:cNvPr>
          <p:cNvSpPr/>
          <p:nvPr/>
        </p:nvSpPr>
        <p:spPr>
          <a:xfrm>
            <a:off x="4861560" y="478917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0C20EF-37F4-4448-89FC-95FA6D7B1524}"/>
              </a:ext>
            </a:extLst>
          </p:cNvPr>
          <p:cNvSpPr/>
          <p:nvPr/>
        </p:nvSpPr>
        <p:spPr>
          <a:xfrm>
            <a:off x="4861560" y="506481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5C3086E-E2B8-4BE4-876F-670C1A5102D5}"/>
              </a:ext>
            </a:extLst>
          </p:cNvPr>
          <p:cNvSpPr/>
          <p:nvPr/>
        </p:nvSpPr>
        <p:spPr>
          <a:xfrm>
            <a:off x="4861560" y="523875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5603621-48BC-4D77-B994-D796F086FAC3}"/>
              </a:ext>
            </a:extLst>
          </p:cNvPr>
          <p:cNvSpPr/>
          <p:nvPr/>
        </p:nvSpPr>
        <p:spPr>
          <a:xfrm>
            <a:off x="4861560" y="549154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55339D-C28B-45E5-818E-CEB8AE5848C5}"/>
              </a:ext>
            </a:extLst>
          </p:cNvPr>
          <p:cNvSpPr/>
          <p:nvPr/>
        </p:nvSpPr>
        <p:spPr>
          <a:xfrm>
            <a:off x="4861560" y="566547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64F1C4E-5015-42FF-A4BA-F36D35846823}"/>
              </a:ext>
            </a:extLst>
          </p:cNvPr>
          <p:cNvCxnSpPr/>
          <p:nvPr/>
        </p:nvCxnSpPr>
        <p:spPr>
          <a:xfrm flipV="1">
            <a:off x="4450080" y="2529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3EBAD0-8FA0-4D10-B61E-423D42BD6707}"/>
              </a:ext>
            </a:extLst>
          </p:cNvPr>
          <p:cNvCxnSpPr>
            <a:cxnSpLocks/>
          </p:cNvCxnSpPr>
          <p:nvPr/>
        </p:nvCxnSpPr>
        <p:spPr>
          <a:xfrm>
            <a:off x="4450080" y="2636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899F08-8FA3-4219-92A6-BF16D9E6F90B}"/>
              </a:ext>
            </a:extLst>
          </p:cNvPr>
          <p:cNvCxnSpPr/>
          <p:nvPr/>
        </p:nvCxnSpPr>
        <p:spPr>
          <a:xfrm flipV="1">
            <a:off x="4450080" y="2933036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3C13896-E270-40FF-B702-A9255B5FE5B7}"/>
              </a:ext>
            </a:extLst>
          </p:cNvPr>
          <p:cNvCxnSpPr>
            <a:cxnSpLocks/>
          </p:cNvCxnSpPr>
          <p:nvPr/>
        </p:nvCxnSpPr>
        <p:spPr>
          <a:xfrm>
            <a:off x="4450080" y="3039716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7892858-A3D6-4572-8E68-3CCBC6F89667}"/>
              </a:ext>
            </a:extLst>
          </p:cNvPr>
          <p:cNvCxnSpPr/>
          <p:nvPr/>
        </p:nvCxnSpPr>
        <p:spPr>
          <a:xfrm flipV="1">
            <a:off x="4442460" y="33926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16569F3-2704-4D31-B137-A551E33E0270}"/>
              </a:ext>
            </a:extLst>
          </p:cNvPr>
          <p:cNvCxnSpPr>
            <a:cxnSpLocks/>
          </p:cNvCxnSpPr>
          <p:nvPr/>
        </p:nvCxnSpPr>
        <p:spPr>
          <a:xfrm>
            <a:off x="4442460" y="34993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9125B8C-020A-4E5E-AF11-54DF5A23FCE9}"/>
              </a:ext>
            </a:extLst>
          </p:cNvPr>
          <p:cNvCxnSpPr/>
          <p:nvPr/>
        </p:nvCxnSpPr>
        <p:spPr>
          <a:xfrm flipV="1">
            <a:off x="4442460" y="3795845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FA4AE13-D852-4CAB-AAB0-7994372CCA71}"/>
              </a:ext>
            </a:extLst>
          </p:cNvPr>
          <p:cNvCxnSpPr>
            <a:cxnSpLocks/>
          </p:cNvCxnSpPr>
          <p:nvPr/>
        </p:nvCxnSpPr>
        <p:spPr>
          <a:xfrm>
            <a:off x="4442460" y="3902525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8BEAD6C-C090-4997-83B8-DA1AC7467065}"/>
              </a:ext>
            </a:extLst>
          </p:cNvPr>
          <p:cNvCxnSpPr/>
          <p:nvPr/>
        </p:nvCxnSpPr>
        <p:spPr>
          <a:xfrm flipV="1">
            <a:off x="4457700" y="4246944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5068EF4-1B03-4DB5-A524-2E80FFD26EA8}"/>
              </a:ext>
            </a:extLst>
          </p:cNvPr>
          <p:cNvCxnSpPr>
            <a:cxnSpLocks/>
          </p:cNvCxnSpPr>
          <p:nvPr/>
        </p:nvCxnSpPr>
        <p:spPr>
          <a:xfrm>
            <a:off x="4457700" y="4353624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55B63D9-888C-400E-B51B-8B9C4FB31876}"/>
              </a:ext>
            </a:extLst>
          </p:cNvPr>
          <p:cNvCxnSpPr/>
          <p:nvPr/>
        </p:nvCxnSpPr>
        <p:spPr>
          <a:xfrm flipV="1">
            <a:off x="4457700" y="46501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8C2AD7A-27C8-49A4-ABE4-184C64FCD7E7}"/>
              </a:ext>
            </a:extLst>
          </p:cNvPr>
          <p:cNvCxnSpPr>
            <a:cxnSpLocks/>
          </p:cNvCxnSpPr>
          <p:nvPr/>
        </p:nvCxnSpPr>
        <p:spPr>
          <a:xfrm>
            <a:off x="4457700" y="47568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67FE65A-0BEB-45C8-949A-825773E74325}"/>
              </a:ext>
            </a:extLst>
          </p:cNvPr>
          <p:cNvCxnSpPr/>
          <p:nvPr/>
        </p:nvCxnSpPr>
        <p:spPr>
          <a:xfrm flipV="1">
            <a:off x="4450080" y="5109753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A0A9ABA-7BBD-4040-83C1-CDED445C2105}"/>
              </a:ext>
            </a:extLst>
          </p:cNvPr>
          <p:cNvCxnSpPr>
            <a:cxnSpLocks/>
          </p:cNvCxnSpPr>
          <p:nvPr/>
        </p:nvCxnSpPr>
        <p:spPr>
          <a:xfrm>
            <a:off x="4450080" y="5216433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BE57F57-CFA1-47DE-BC67-70A56CEE04FA}"/>
              </a:ext>
            </a:extLst>
          </p:cNvPr>
          <p:cNvCxnSpPr/>
          <p:nvPr/>
        </p:nvCxnSpPr>
        <p:spPr>
          <a:xfrm flipV="1">
            <a:off x="4450080" y="55129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CC8051F-7F97-4540-A4BB-BBC00D6C4D80}"/>
              </a:ext>
            </a:extLst>
          </p:cNvPr>
          <p:cNvCxnSpPr>
            <a:cxnSpLocks/>
          </p:cNvCxnSpPr>
          <p:nvPr/>
        </p:nvCxnSpPr>
        <p:spPr>
          <a:xfrm>
            <a:off x="4450080" y="56196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-catalytic BP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5C6E5942-CD6B-4D16-950F-524F7A9D6042}"/>
              </a:ext>
            </a:extLst>
          </p:cNvPr>
          <p:cNvSpPr txBox="1">
            <a:spLocks/>
          </p:cNvSpPr>
          <p:nvPr/>
        </p:nvSpPr>
        <p:spPr>
          <a:xfrm>
            <a:off x="6591300" y="1433431"/>
            <a:ext cx="5242559" cy="9776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TM with catalytic tape +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65D1EB-A2D4-427E-A042-D5D384A10136}"/>
                  </a:ext>
                </a:extLst>
              </p:cNvPr>
              <p:cNvSpPr/>
              <p:nvPr/>
            </p:nvSpPr>
            <p:spPr>
              <a:xfrm>
                <a:off x="6591301" y="2510213"/>
                <a:ext cx="2644140" cy="3581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&lt;bp description&gt;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65D1EB-A2D4-427E-A042-D5D384A10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1" y="2510213"/>
                <a:ext cx="2644140" cy="358140"/>
              </a:xfrm>
              <a:prstGeom prst="rect">
                <a:avLst/>
              </a:prstGeom>
              <a:blipFill>
                <a:blip r:embed="rId3"/>
                <a:stretch>
                  <a:fillRect t="-8065" r="-2517" b="-225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079D9DDF-A7B4-4E75-8577-6C22B4573B81}"/>
              </a:ext>
            </a:extLst>
          </p:cNvPr>
          <p:cNvSpPr txBox="1">
            <a:spLocks/>
          </p:cNvSpPr>
          <p:nvPr/>
        </p:nvSpPr>
        <p:spPr>
          <a:xfrm>
            <a:off x="9304021" y="2286207"/>
            <a:ext cx="1912619" cy="9776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Input tape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F5197DC-1092-4515-8F30-4AB4C18EBD00}"/>
              </a:ext>
            </a:extLst>
          </p:cNvPr>
          <p:cNvSpPr/>
          <p:nvPr/>
        </p:nvSpPr>
        <p:spPr>
          <a:xfrm>
            <a:off x="6591300" y="3538094"/>
            <a:ext cx="1051561" cy="358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D09ADCCB-19D5-4C69-AF16-1E9BF537134E}"/>
              </a:ext>
            </a:extLst>
          </p:cNvPr>
          <p:cNvSpPr txBox="1">
            <a:spLocks/>
          </p:cNvSpPr>
          <p:nvPr/>
        </p:nvSpPr>
        <p:spPr>
          <a:xfrm>
            <a:off x="9304020" y="3312457"/>
            <a:ext cx="1912619" cy="9776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Work tape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AEFCE88-F70B-423A-A2EA-3519A7A195ED}"/>
                  </a:ext>
                </a:extLst>
              </p:cNvPr>
              <p:cNvSpPr/>
              <p:nvPr/>
            </p:nvSpPr>
            <p:spPr>
              <a:xfrm>
                <a:off x="6591301" y="4575810"/>
                <a:ext cx="6096000" cy="3581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AEFCE88-F70B-423A-A2EA-3519A7A19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1" y="4575810"/>
                <a:ext cx="6096000" cy="358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6A81DCB1-DFFF-4BEC-A765-3B6DD2C0C68F}"/>
              </a:ext>
            </a:extLst>
          </p:cNvPr>
          <p:cNvSpPr txBox="1">
            <a:spLocks/>
          </p:cNvSpPr>
          <p:nvPr/>
        </p:nvSpPr>
        <p:spPr>
          <a:xfrm>
            <a:off x="9357361" y="5219700"/>
            <a:ext cx="2476499" cy="977604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i="1" dirty="0"/>
              <a:t>Catalytic tape length log m</a:t>
            </a:r>
          </a:p>
        </p:txBody>
      </p:sp>
    </p:spTree>
    <p:extLst>
      <p:ext uri="{BB962C8B-B14F-4D97-AF65-F5344CB8AC3E}">
        <p14:creationId xmlns:p14="http://schemas.microsoft.com/office/powerpoint/2010/main" val="34603639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41387-CF67-47D0-BE82-A93DF98C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8" y="140296"/>
            <a:ext cx="11236791" cy="860581"/>
          </a:xfrm>
        </p:spPr>
        <p:txBody>
          <a:bodyPr>
            <a:normAutofit fontScale="90000"/>
          </a:bodyPr>
          <a:lstStyle/>
          <a:p>
            <a:r>
              <a:rPr lang="en-CA" dirty="0"/>
              <a:t>Catalytic BP = Nonuniform Catalytic Space [GKM15]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CCAC13-353D-4D08-BB3A-F3F179F5861B}"/>
              </a:ext>
            </a:extLst>
          </p:cNvPr>
          <p:cNvSpPr/>
          <p:nvPr/>
        </p:nvSpPr>
        <p:spPr>
          <a:xfrm>
            <a:off x="1356360" y="2266407"/>
            <a:ext cx="3291840" cy="3715293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3702371-8B11-418B-8021-1AFCB920FBB9}"/>
              </a:ext>
            </a:extLst>
          </p:cNvPr>
          <p:cNvSpPr/>
          <p:nvPr/>
        </p:nvSpPr>
        <p:spPr>
          <a:xfrm>
            <a:off x="883920" y="29108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B8D276-69BD-4869-8C11-01BC3BD1543D}"/>
              </a:ext>
            </a:extLst>
          </p:cNvPr>
          <p:cNvCxnSpPr>
            <a:stCxn id="5" idx="6"/>
          </p:cNvCxnSpPr>
          <p:nvPr/>
        </p:nvCxnSpPr>
        <p:spPr>
          <a:xfrm flipV="1">
            <a:off x="1097280" y="2910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0F296DA-4BDD-4A33-81D7-2AA549EFCCE8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1097280" y="3017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8412783-C742-4836-A22A-0932DE142241}"/>
              </a:ext>
            </a:extLst>
          </p:cNvPr>
          <p:cNvSpPr/>
          <p:nvPr/>
        </p:nvSpPr>
        <p:spPr>
          <a:xfrm>
            <a:off x="883920" y="325374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1DB200-FBCE-48FF-B9EF-5C138F65D1C7}"/>
              </a:ext>
            </a:extLst>
          </p:cNvPr>
          <p:cNvCxnSpPr>
            <a:stCxn id="19" idx="6"/>
          </p:cNvCxnSpPr>
          <p:nvPr/>
        </p:nvCxnSpPr>
        <p:spPr>
          <a:xfrm flipV="1">
            <a:off x="1097280" y="32537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A323B44-50E1-43B3-9681-7050CA66A2EB}"/>
              </a:ext>
            </a:extLst>
          </p:cNvPr>
          <p:cNvCxnSpPr>
            <a:cxnSpLocks/>
            <a:stCxn id="19" idx="6"/>
          </p:cNvCxnSpPr>
          <p:nvPr/>
        </p:nvCxnSpPr>
        <p:spPr>
          <a:xfrm>
            <a:off x="1097280" y="33604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54D66412-4C4E-4CB0-B3C1-38E4F446D74C}"/>
              </a:ext>
            </a:extLst>
          </p:cNvPr>
          <p:cNvSpPr/>
          <p:nvPr/>
        </p:nvSpPr>
        <p:spPr>
          <a:xfrm>
            <a:off x="883920" y="35737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0A0658D-7236-4F60-A025-E303C45D8AAA}"/>
              </a:ext>
            </a:extLst>
          </p:cNvPr>
          <p:cNvCxnSpPr>
            <a:stCxn id="22" idx="6"/>
          </p:cNvCxnSpPr>
          <p:nvPr/>
        </p:nvCxnSpPr>
        <p:spPr>
          <a:xfrm flipV="1">
            <a:off x="1097280" y="35737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0DDF43D-8A6B-451C-8B4D-46FBBCAA7A29}"/>
              </a:ext>
            </a:extLst>
          </p:cNvPr>
          <p:cNvCxnSpPr>
            <a:cxnSpLocks/>
            <a:stCxn id="22" idx="6"/>
          </p:cNvCxnSpPr>
          <p:nvPr/>
        </p:nvCxnSpPr>
        <p:spPr>
          <a:xfrm>
            <a:off x="1097280" y="36804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307C9D1-2DFD-43BB-8530-F0239C9B2AD7}"/>
              </a:ext>
            </a:extLst>
          </p:cNvPr>
          <p:cNvSpPr/>
          <p:nvPr/>
        </p:nvSpPr>
        <p:spPr>
          <a:xfrm>
            <a:off x="883920" y="3916680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50CA279-2EA9-43E6-9BF3-2DC2AFFF2C49}"/>
              </a:ext>
            </a:extLst>
          </p:cNvPr>
          <p:cNvCxnSpPr>
            <a:stCxn id="25" idx="6"/>
          </p:cNvCxnSpPr>
          <p:nvPr/>
        </p:nvCxnSpPr>
        <p:spPr>
          <a:xfrm flipV="1">
            <a:off x="1097280" y="391668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8F1E815-2531-446C-8D8D-F44AA05326C9}"/>
              </a:ext>
            </a:extLst>
          </p:cNvPr>
          <p:cNvCxnSpPr>
            <a:cxnSpLocks/>
            <a:stCxn id="25" idx="6"/>
          </p:cNvCxnSpPr>
          <p:nvPr/>
        </p:nvCxnSpPr>
        <p:spPr>
          <a:xfrm>
            <a:off x="1097280" y="402336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4356684-65A4-4F35-93CC-E1977F38696F}"/>
              </a:ext>
            </a:extLst>
          </p:cNvPr>
          <p:cNvSpPr/>
          <p:nvPr/>
        </p:nvSpPr>
        <p:spPr>
          <a:xfrm>
            <a:off x="883920" y="42367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B2DC11C-DCE7-4371-A31B-DD585131C3C7}"/>
              </a:ext>
            </a:extLst>
          </p:cNvPr>
          <p:cNvCxnSpPr>
            <a:stCxn id="28" idx="6"/>
          </p:cNvCxnSpPr>
          <p:nvPr/>
        </p:nvCxnSpPr>
        <p:spPr>
          <a:xfrm flipV="1">
            <a:off x="1097280" y="42367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219021D-355D-4F0F-9521-AA27E5E57B16}"/>
              </a:ext>
            </a:extLst>
          </p:cNvPr>
          <p:cNvCxnSpPr>
            <a:cxnSpLocks/>
            <a:stCxn id="28" idx="6"/>
          </p:cNvCxnSpPr>
          <p:nvPr/>
        </p:nvCxnSpPr>
        <p:spPr>
          <a:xfrm>
            <a:off x="1097280" y="43434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936A3A6F-53F2-4F77-8EB9-A47D6F6FC27E}"/>
              </a:ext>
            </a:extLst>
          </p:cNvPr>
          <p:cNvSpPr/>
          <p:nvPr/>
        </p:nvSpPr>
        <p:spPr>
          <a:xfrm>
            <a:off x="883920" y="457962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93C896B-1DB0-49F2-B2D0-9C10D189AB3A}"/>
              </a:ext>
            </a:extLst>
          </p:cNvPr>
          <p:cNvCxnSpPr>
            <a:stCxn id="31" idx="6"/>
          </p:cNvCxnSpPr>
          <p:nvPr/>
        </p:nvCxnSpPr>
        <p:spPr>
          <a:xfrm flipV="1">
            <a:off x="1097280" y="457962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60A1B6-000E-448F-807C-DC99C8AC7834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1097280" y="468630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10B64979-90E8-4E88-AE60-F7AD411332FA}"/>
              </a:ext>
            </a:extLst>
          </p:cNvPr>
          <p:cNvSpPr/>
          <p:nvPr/>
        </p:nvSpPr>
        <p:spPr>
          <a:xfrm>
            <a:off x="883920" y="48996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A7F8682-918C-42EA-A316-239137DF539A}"/>
              </a:ext>
            </a:extLst>
          </p:cNvPr>
          <p:cNvCxnSpPr>
            <a:stCxn id="34" idx="6"/>
          </p:cNvCxnSpPr>
          <p:nvPr/>
        </p:nvCxnSpPr>
        <p:spPr>
          <a:xfrm flipV="1">
            <a:off x="1097280" y="48996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5D71DF-7BB1-43A9-9A4A-F237DB55CC57}"/>
              </a:ext>
            </a:extLst>
          </p:cNvPr>
          <p:cNvCxnSpPr>
            <a:cxnSpLocks/>
            <a:stCxn id="34" idx="6"/>
          </p:cNvCxnSpPr>
          <p:nvPr/>
        </p:nvCxnSpPr>
        <p:spPr>
          <a:xfrm>
            <a:off x="1097280" y="50063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FC8CB037-7A69-49DA-BDF3-C89D71FE53C4}"/>
              </a:ext>
            </a:extLst>
          </p:cNvPr>
          <p:cNvSpPr/>
          <p:nvPr/>
        </p:nvSpPr>
        <p:spPr>
          <a:xfrm>
            <a:off x="883920" y="5242561"/>
            <a:ext cx="213360" cy="2133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399C52-3729-4606-9F93-46F4A53FE507}"/>
              </a:ext>
            </a:extLst>
          </p:cNvPr>
          <p:cNvCxnSpPr>
            <a:stCxn id="37" idx="6"/>
          </p:cNvCxnSpPr>
          <p:nvPr/>
        </p:nvCxnSpPr>
        <p:spPr>
          <a:xfrm flipV="1">
            <a:off x="1097280" y="5242561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669DF86-E3E8-4069-AAD1-C2D0793E2700}"/>
              </a:ext>
            </a:extLst>
          </p:cNvPr>
          <p:cNvCxnSpPr>
            <a:cxnSpLocks/>
            <a:stCxn id="37" idx="6"/>
          </p:cNvCxnSpPr>
          <p:nvPr/>
        </p:nvCxnSpPr>
        <p:spPr>
          <a:xfrm>
            <a:off x="1097280" y="5349241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65F7723E-5BFF-43D6-8698-89BAD280EF20}"/>
              </a:ext>
            </a:extLst>
          </p:cNvPr>
          <p:cNvSpPr/>
          <p:nvPr/>
        </p:nvSpPr>
        <p:spPr>
          <a:xfrm>
            <a:off x="4861560" y="247782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846EB0E-E1E0-4DF2-B16F-3C4AD9CF4972}"/>
              </a:ext>
            </a:extLst>
          </p:cNvPr>
          <p:cNvSpPr/>
          <p:nvPr/>
        </p:nvSpPr>
        <p:spPr>
          <a:xfrm>
            <a:off x="4861560" y="265176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097302C-3150-48B2-8066-926C54223ADC}"/>
              </a:ext>
            </a:extLst>
          </p:cNvPr>
          <p:cNvSpPr/>
          <p:nvPr/>
        </p:nvSpPr>
        <p:spPr>
          <a:xfrm>
            <a:off x="4861560" y="288930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DA5479D-0AE4-4BE2-8DA3-2CFB31348557}"/>
              </a:ext>
            </a:extLst>
          </p:cNvPr>
          <p:cNvSpPr/>
          <p:nvPr/>
        </p:nvSpPr>
        <p:spPr>
          <a:xfrm>
            <a:off x="4861560" y="306324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AEDFBB1-38BA-451F-97AE-8669C7E15CFA}"/>
              </a:ext>
            </a:extLst>
          </p:cNvPr>
          <p:cNvSpPr/>
          <p:nvPr/>
        </p:nvSpPr>
        <p:spPr>
          <a:xfrm>
            <a:off x="4861560" y="333888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8FDD432-FF1D-472D-89B6-166F84FF8359}"/>
              </a:ext>
            </a:extLst>
          </p:cNvPr>
          <p:cNvSpPr/>
          <p:nvPr/>
        </p:nvSpPr>
        <p:spPr>
          <a:xfrm>
            <a:off x="4861560" y="351282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F99716D-3D79-4C01-AD79-DDA64F60D601}"/>
              </a:ext>
            </a:extLst>
          </p:cNvPr>
          <p:cNvSpPr/>
          <p:nvPr/>
        </p:nvSpPr>
        <p:spPr>
          <a:xfrm>
            <a:off x="4861560" y="376561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506A6D-9C9F-4510-A93A-E90FDF854B7B}"/>
              </a:ext>
            </a:extLst>
          </p:cNvPr>
          <p:cNvSpPr/>
          <p:nvPr/>
        </p:nvSpPr>
        <p:spPr>
          <a:xfrm>
            <a:off x="4861560" y="393954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B64AF9F-4E83-4A2E-A52C-80AF3EA62C62}"/>
              </a:ext>
            </a:extLst>
          </p:cNvPr>
          <p:cNvSpPr/>
          <p:nvPr/>
        </p:nvSpPr>
        <p:spPr>
          <a:xfrm>
            <a:off x="4861560" y="420375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482BBC-3E85-4DC5-94DC-73F5E5CDF634}"/>
              </a:ext>
            </a:extLst>
          </p:cNvPr>
          <p:cNvSpPr/>
          <p:nvPr/>
        </p:nvSpPr>
        <p:spPr>
          <a:xfrm>
            <a:off x="4861560" y="437769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B0914D2-B0A7-4050-A94E-CA5FD54A3FC1}"/>
              </a:ext>
            </a:extLst>
          </p:cNvPr>
          <p:cNvSpPr/>
          <p:nvPr/>
        </p:nvSpPr>
        <p:spPr>
          <a:xfrm>
            <a:off x="4861560" y="461523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4D904DC-4D63-4CD1-8E8B-9A4981115ED3}"/>
              </a:ext>
            </a:extLst>
          </p:cNvPr>
          <p:cNvSpPr/>
          <p:nvPr/>
        </p:nvSpPr>
        <p:spPr>
          <a:xfrm>
            <a:off x="4861560" y="478917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A0C20EF-37F4-4448-89FC-95FA6D7B1524}"/>
              </a:ext>
            </a:extLst>
          </p:cNvPr>
          <p:cNvSpPr/>
          <p:nvPr/>
        </p:nvSpPr>
        <p:spPr>
          <a:xfrm>
            <a:off x="4861560" y="5064819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5C3086E-E2B8-4BE4-876F-670C1A5102D5}"/>
              </a:ext>
            </a:extLst>
          </p:cNvPr>
          <p:cNvSpPr/>
          <p:nvPr/>
        </p:nvSpPr>
        <p:spPr>
          <a:xfrm>
            <a:off x="4861560" y="5238750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5603621-48BC-4D77-B994-D796F086FAC3}"/>
              </a:ext>
            </a:extLst>
          </p:cNvPr>
          <p:cNvSpPr/>
          <p:nvPr/>
        </p:nvSpPr>
        <p:spPr>
          <a:xfrm>
            <a:off x="4861560" y="5491540"/>
            <a:ext cx="144780" cy="14478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55339D-C28B-45E5-818E-CEB8AE5848C5}"/>
              </a:ext>
            </a:extLst>
          </p:cNvPr>
          <p:cNvSpPr/>
          <p:nvPr/>
        </p:nvSpPr>
        <p:spPr>
          <a:xfrm>
            <a:off x="4861560" y="5665471"/>
            <a:ext cx="144780" cy="14478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64F1C4E-5015-42FF-A4BA-F36D35846823}"/>
              </a:ext>
            </a:extLst>
          </p:cNvPr>
          <p:cNvCxnSpPr/>
          <p:nvPr/>
        </p:nvCxnSpPr>
        <p:spPr>
          <a:xfrm flipV="1">
            <a:off x="4450080" y="25298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3EBAD0-8FA0-4D10-B61E-423D42BD6707}"/>
              </a:ext>
            </a:extLst>
          </p:cNvPr>
          <p:cNvCxnSpPr>
            <a:cxnSpLocks/>
          </p:cNvCxnSpPr>
          <p:nvPr/>
        </p:nvCxnSpPr>
        <p:spPr>
          <a:xfrm>
            <a:off x="4450080" y="26365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F899F08-8FA3-4219-92A6-BF16D9E6F90B}"/>
              </a:ext>
            </a:extLst>
          </p:cNvPr>
          <p:cNvCxnSpPr/>
          <p:nvPr/>
        </p:nvCxnSpPr>
        <p:spPr>
          <a:xfrm flipV="1">
            <a:off x="4450080" y="2933036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3C13896-E270-40FF-B702-A9255B5FE5B7}"/>
              </a:ext>
            </a:extLst>
          </p:cNvPr>
          <p:cNvCxnSpPr>
            <a:cxnSpLocks/>
          </p:cNvCxnSpPr>
          <p:nvPr/>
        </p:nvCxnSpPr>
        <p:spPr>
          <a:xfrm>
            <a:off x="4450080" y="3039716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7892858-A3D6-4572-8E68-3CCBC6F89667}"/>
              </a:ext>
            </a:extLst>
          </p:cNvPr>
          <p:cNvCxnSpPr/>
          <p:nvPr/>
        </p:nvCxnSpPr>
        <p:spPr>
          <a:xfrm flipV="1">
            <a:off x="4442460" y="33926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16569F3-2704-4D31-B137-A551E33E0270}"/>
              </a:ext>
            </a:extLst>
          </p:cNvPr>
          <p:cNvCxnSpPr>
            <a:cxnSpLocks/>
          </p:cNvCxnSpPr>
          <p:nvPr/>
        </p:nvCxnSpPr>
        <p:spPr>
          <a:xfrm>
            <a:off x="4442460" y="34993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9125B8C-020A-4E5E-AF11-54DF5A23FCE9}"/>
              </a:ext>
            </a:extLst>
          </p:cNvPr>
          <p:cNvCxnSpPr/>
          <p:nvPr/>
        </p:nvCxnSpPr>
        <p:spPr>
          <a:xfrm flipV="1">
            <a:off x="4442460" y="3795845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FA4AE13-D852-4CAB-AAB0-7994372CCA71}"/>
              </a:ext>
            </a:extLst>
          </p:cNvPr>
          <p:cNvCxnSpPr>
            <a:cxnSpLocks/>
          </p:cNvCxnSpPr>
          <p:nvPr/>
        </p:nvCxnSpPr>
        <p:spPr>
          <a:xfrm>
            <a:off x="4442460" y="3902525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8BEAD6C-C090-4997-83B8-DA1AC7467065}"/>
              </a:ext>
            </a:extLst>
          </p:cNvPr>
          <p:cNvCxnSpPr/>
          <p:nvPr/>
        </p:nvCxnSpPr>
        <p:spPr>
          <a:xfrm flipV="1">
            <a:off x="4457700" y="4246944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5068EF4-1B03-4DB5-A524-2E80FFD26EA8}"/>
              </a:ext>
            </a:extLst>
          </p:cNvPr>
          <p:cNvCxnSpPr>
            <a:cxnSpLocks/>
          </p:cNvCxnSpPr>
          <p:nvPr/>
        </p:nvCxnSpPr>
        <p:spPr>
          <a:xfrm>
            <a:off x="4457700" y="4353624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55B63D9-888C-400E-B51B-8B9C4FB31876}"/>
              </a:ext>
            </a:extLst>
          </p:cNvPr>
          <p:cNvCxnSpPr/>
          <p:nvPr/>
        </p:nvCxnSpPr>
        <p:spPr>
          <a:xfrm flipV="1">
            <a:off x="4457700" y="4650140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8C2AD7A-27C8-49A4-ABE4-184C64FCD7E7}"/>
              </a:ext>
            </a:extLst>
          </p:cNvPr>
          <p:cNvCxnSpPr>
            <a:cxnSpLocks/>
          </p:cNvCxnSpPr>
          <p:nvPr/>
        </p:nvCxnSpPr>
        <p:spPr>
          <a:xfrm>
            <a:off x="4457700" y="4756820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67FE65A-0BEB-45C8-949A-825773E74325}"/>
              </a:ext>
            </a:extLst>
          </p:cNvPr>
          <p:cNvCxnSpPr/>
          <p:nvPr/>
        </p:nvCxnSpPr>
        <p:spPr>
          <a:xfrm flipV="1">
            <a:off x="4450080" y="5109753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A0A9ABA-7BBD-4040-83C1-CDED445C2105}"/>
              </a:ext>
            </a:extLst>
          </p:cNvPr>
          <p:cNvCxnSpPr>
            <a:cxnSpLocks/>
          </p:cNvCxnSpPr>
          <p:nvPr/>
        </p:nvCxnSpPr>
        <p:spPr>
          <a:xfrm>
            <a:off x="4450080" y="5216433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BE57F57-CFA1-47DE-BC67-70A56CEE04FA}"/>
              </a:ext>
            </a:extLst>
          </p:cNvPr>
          <p:cNvCxnSpPr/>
          <p:nvPr/>
        </p:nvCxnSpPr>
        <p:spPr>
          <a:xfrm flipV="1">
            <a:off x="4450080" y="5512949"/>
            <a:ext cx="411480" cy="106680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CC8051F-7F97-4540-A4BB-BBC00D6C4D80}"/>
              </a:ext>
            </a:extLst>
          </p:cNvPr>
          <p:cNvCxnSpPr>
            <a:cxnSpLocks/>
          </p:cNvCxnSpPr>
          <p:nvPr/>
        </p:nvCxnSpPr>
        <p:spPr>
          <a:xfrm>
            <a:off x="4450080" y="5619629"/>
            <a:ext cx="411480" cy="1295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-catalytic BP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74" name="Content Placeholder 2">
                <a:extLst>
                  <a:ext uri="{FF2B5EF4-FFF2-40B4-BE49-F238E27FC236}">
                    <a16:creationId xmlns:a16="http://schemas.microsoft.com/office/drawing/2014/main" id="{BF8A1964-83D6-4B2F-BE5C-259919F8F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193" y="1431159"/>
                <a:ext cx="3576367" cy="977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5C6E5942-CD6B-4D16-950F-524F7A9D6042}"/>
              </a:ext>
            </a:extLst>
          </p:cNvPr>
          <p:cNvSpPr txBox="1">
            <a:spLocks/>
          </p:cNvSpPr>
          <p:nvPr/>
        </p:nvSpPr>
        <p:spPr>
          <a:xfrm>
            <a:off x="6591300" y="1433431"/>
            <a:ext cx="5242559" cy="9776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TM with catalytic tape + advice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65D1EB-A2D4-427E-A042-D5D384A10136}"/>
                  </a:ext>
                </a:extLst>
              </p:cNvPr>
              <p:cNvSpPr/>
              <p:nvPr/>
            </p:nvSpPr>
            <p:spPr>
              <a:xfrm>
                <a:off x="6591301" y="2510213"/>
                <a:ext cx="2644140" cy="35814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CA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&lt;bp description&gt;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065D1EB-A2D4-427E-A042-D5D384A101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1" y="2510213"/>
                <a:ext cx="2644140" cy="358140"/>
              </a:xfrm>
              <a:prstGeom prst="rect">
                <a:avLst/>
              </a:prstGeom>
              <a:blipFill>
                <a:blip r:embed="rId3"/>
                <a:stretch>
                  <a:fillRect t="-8065" r="-2517" b="-225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Content Placeholder 2">
            <a:extLst>
              <a:ext uri="{FF2B5EF4-FFF2-40B4-BE49-F238E27FC236}">
                <a16:creationId xmlns:a16="http://schemas.microsoft.com/office/drawing/2014/main" id="{079D9DDF-A7B4-4E75-8577-6C22B4573B81}"/>
              </a:ext>
            </a:extLst>
          </p:cNvPr>
          <p:cNvSpPr txBox="1">
            <a:spLocks/>
          </p:cNvSpPr>
          <p:nvPr/>
        </p:nvSpPr>
        <p:spPr>
          <a:xfrm>
            <a:off x="9304021" y="2286207"/>
            <a:ext cx="1912619" cy="9776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Input tape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F5197DC-1092-4515-8F30-4AB4C18EBD00}"/>
              </a:ext>
            </a:extLst>
          </p:cNvPr>
          <p:cNvSpPr/>
          <p:nvPr/>
        </p:nvSpPr>
        <p:spPr>
          <a:xfrm>
            <a:off x="6591300" y="3538094"/>
            <a:ext cx="1051561" cy="3581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8" name="Content Placeholder 2">
            <a:extLst>
              <a:ext uri="{FF2B5EF4-FFF2-40B4-BE49-F238E27FC236}">
                <a16:creationId xmlns:a16="http://schemas.microsoft.com/office/drawing/2014/main" id="{D09ADCCB-19D5-4C69-AF16-1E9BF537134E}"/>
              </a:ext>
            </a:extLst>
          </p:cNvPr>
          <p:cNvSpPr txBox="1">
            <a:spLocks/>
          </p:cNvSpPr>
          <p:nvPr/>
        </p:nvSpPr>
        <p:spPr>
          <a:xfrm>
            <a:off x="9304020" y="3312457"/>
            <a:ext cx="1912619" cy="9776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Work tape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AEFCE88-F70B-423A-A2EA-3519A7A195ED}"/>
                  </a:ext>
                </a:extLst>
              </p:cNvPr>
              <p:cNvSpPr/>
              <p:nvPr/>
            </p:nvSpPr>
            <p:spPr>
              <a:xfrm>
                <a:off x="6591301" y="4575810"/>
                <a:ext cx="6096000" cy="35814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CAEFCE88-F70B-423A-A2EA-3519A7A19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301" y="4575810"/>
                <a:ext cx="6096000" cy="3581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5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Content Placeholder 2">
            <a:extLst>
              <a:ext uri="{FF2B5EF4-FFF2-40B4-BE49-F238E27FC236}">
                <a16:creationId xmlns:a16="http://schemas.microsoft.com/office/drawing/2014/main" id="{6A81DCB1-DFFF-4BEC-A765-3B6DD2C0C68F}"/>
              </a:ext>
            </a:extLst>
          </p:cNvPr>
          <p:cNvSpPr txBox="1">
            <a:spLocks/>
          </p:cNvSpPr>
          <p:nvPr/>
        </p:nvSpPr>
        <p:spPr>
          <a:xfrm>
            <a:off x="9357361" y="5219700"/>
            <a:ext cx="2476499" cy="977604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i="1" dirty="0"/>
              <a:t>Catalytic tape</a:t>
            </a:r>
            <a:br>
              <a:rPr lang="en-CA" i="1" dirty="0"/>
            </a:br>
            <a:r>
              <a:rPr lang="en-CA" i="1" dirty="0"/>
              <a:t>length log 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33F76A67-908E-4559-A400-CDC1D8E927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05552" y="5176668"/>
                <a:ext cx="2476499" cy="8843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i="1" dirty="0"/>
                  <a:t>Treat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CA" i="1" dirty="0"/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33F76A67-908E-4559-A400-CDC1D8E92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552" y="5176668"/>
                <a:ext cx="2476499" cy="884341"/>
              </a:xfrm>
              <a:prstGeom prst="rect">
                <a:avLst/>
              </a:prstGeom>
              <a:blipFill>
                <a:blip r:embed="rId5"/>
                <a:stretch>
                  <a:fillRect l="-614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6E5E54CC-F8A7-4E1D-AA61-638EA05223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4351" y="4397535"/>
                <a:ext cx="525779" cy="50521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CA" b="0" i="1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6E5E54CC-F8A7-4E1D-AA61-638EA0522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51" y="4397535"/>
                <a:ext cx="525779" cy="505210"/>
              </a:xfrm>
              <a:prstGeom prst="rect">
                <a:avLst/>
              </a:prstGeom>
              <a:blipFill>
                <a:blip r:embed="rId6"/>
                <a:stretch>
                  <a:fillRect l="-32184" b="-1807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18426FB-A699-46E0-A5C7-003188EBEC0B}"/>
              </a:ext>
            </a:extLst>
          </p:cNvPr>
          <p:cNvSpPr/>
          <p:nvPr/>
        </p:nvSpPr>
        <p:spPr>
          <a:xfrm>
            <a:off x="1097280" y="3771900"/>
            <a:ext cx="3749040" cy="1935480"/>
          </a:xfrm>
          <a:custGeom>
            <a:avLst/>
            <a:gdLst>
              <a:gd name="connsiteX0" fmla="*/ 0 w 3749040"/>
              <a:gd name="connsiteY0" fmla="*/ 922020 h 1935480"/>
              <a:gd name="connsiteX1" fmla="*/ 38100 w 3749040"/>
              <a:gd name="connsiteY1" fmla="*/ 906780 h 1935480"/>
              <a:gd name="connsiteX2" fmla="*/ 60960 w 3749040"/>
              <a:gd name="connsiteY2" fmla="*/ 891540 h 1935480"/>
              <a:gd name="connsiteX3" fmla="*/ 114300 w 3749040"/>
              <a:gd name="connsiteY3" fmla="*/ 883920 h 1935480"/>
              <a:gd name="connsiteX4" fmla="*/ 236220 w 3749040"/>
              <a:gd name="connsiteY4" fmla="*/ 868680 h 1935480"/>
              <a:gd name="connsiteX5" fmla="*/ 304800 w 3749040"/>
              <a:gd name="connsiteY5" fmla="*/ 845820 h 1935480"/>
              <a:gd name="connsiteX6" fmla="*/ 327660 w 3749040"/>
              <a:gd name="connsiteY6" fmla="*/ 838200 h 1935480"/>
              <a:gd name="connsiteX7" fmla="*/ 365760 w 3749040"/>
              <a:gd name="connsiteY7" fmla="*/ 807720 h 1935480"/>
              <a:gd name="connsiteX8" fmla="*/ 411480 w 3749040"/>
              <a:gd name="connsiteY8" fmla="*/ 777240 h 1935480"/>
              <a:gd name="connsiteX9" fmla="*/ 457200 w 3749040"/>
              <a:gd name="connsiteY9" fmla="*/ 762000 h 1935480"/>
              <a:gd name="connsiteX10" fmla="*/ 480060 w 3749040"/>
              <a:gd name="connsiteY10" fmla="*/ 754380 h 1935480"/>
              <a:gd name="connsiteX11" fmla="*/ 510540 w 3749040"/>
              <a:gd name="connsiteY11" fmla="*/ 746760 h 1935480"/>
              <a:gd name="connsiteX12" fmla="*/ 563880 w 3749040"/>
              <a:gd name="connsiteY12" fmla="*/ 754380 h 1935480"/>
              <a:gd name="connsiteX13" fmla="*/ 601980 w 3749040"/>
              <a:gd name="connsiteY13" fmla="*/ 792480 h 1935480"/>
              <a:gd name="connsiteX14" fmla="*/ 640080 w 3749040"/>
              <a:gd name="connsiteY14" fmla="*/ 906780 h 1935480"/>
              <a:gd name="connsiteX15" fmla="*/ 655320 w 3749040"/>
              <a:gd name="connsiteY15" fmla="*/ 944880 h 1935480"/>
              <a:gd name="connsiteX16" fmla="*/ 662940 w 3749040"/>
              <a:gd name="connsiteY16" fmla="*/ 975360 h 1935480"/>
              <a:gd name="connsiteX17" fmla="*/ 670560 w 3749040"/>
              <a:gd name="connsiteY17" fmla="*/ 998220 h 1935480"/>
              <a:gd name="connsiteX18" fmla="*/ 678180 w 3749040"/>
              <a:gd name="connsiteY18" fmla="*/ 1036320 h 1935480"/>
              <a:gd name="connsiteX19" fmla="*/ 693420 w 3749040"/>
              <a:gd name="connsiteY19" fmla="*/ 1074420 h 1935480"/>
              <a:gd name="connsiteX20" fmla="*/ 708660 w 3749040"/>
              <a:gd name="connsiteY20" fmla="*/ 1135380 h 1935480"/>
              <a:gd name="connsiteX21" fmla="*/ 731520 w 3749040"/>
              <a:gd name="connsiteY21" fmla="*/ 1196340 h 1935480"/>
              <a:gd name="connsiteX22" fmla="*/ 746760 w 3749040"/>
              <a:gd name="connsiteY22" fmla="*/ 1249680 h 1935480"/>
              <a:gd name="connsiteX23" fmla="*/ 762000 w 3749040"/>
              <a:gd name="connsiteY23" fmla="*/ 1295400 h 1935480"/>
              <a:gd name="connsiteX24" fmla="*/ 777240 w 3749040"/>
              <a:gd name="connsiteY24" fmla="*/ 1318260 h 1935480"/>
              <a:gd name="connsiteX25" fmla="*/ 807720 w 3749040"/>
              <a:gd name="connsiteY25" fmla="*/ 1394460 h 1935480"/>
              <a:gd name="connsiteX26" fmla="*/ 822960 w 3749040"/>
              <a:gd name="connsiteY26" fmla="*/ 1440180 h 1935480"/>
              <a:gd name="connsiteX27" fmla="*/ 838200 w 3749040"/>
              <a:gd name="connsiteY27" fmla="*/ 1478280 h 1935480"/>
              <a:gd name="connsiteX28" fmla="*/ 868680 w 3749040"/>
              <a:gd name="connsiteY28" fmla="*/ 1562100 h 1935480"/>
              <a:gd name="connsiteX29" fmla="*/ 891540 w 3749040"/>
              <a:gd name="connsiteY29" fmla="*/ 1600200 h 1935480"/>
              <a:gd name="connsiteX30" fmla="*/ 922020 w 3749040"/>
              <a:gd name="connsiteY30" fmla="*/ 1668780 h 1935480"/>
              <a:gd name="connsiteX31" fmla="*/ 937260 w 3749040"/>
              <a:gd name="connsiteY31" fmla="*/ 1691640 h 1935480"/>
              <a:gd name="connsiteX32" fmla="*/ 975360 w 3749040"/>
              <a:gd name="connsiteY32" fmla="*/ 1752600 h 1935480"/>
              <a:gd name="connsiteX33" fmla="*/ 1021080 w 3749040"/>
              <a:gd name="connsiteY33" fmla="*/ 1775460 h 1935480"/>
              <a:gd name="connsiteX34" fmla="*/ 1082040 w 3749040"/>
              <a:gd name="connsiteY34" fmla="*/ 1790700 h 1935480"/>
              <a:gd name="connsiteX35" fmla="*/ 1104900 w 3749040"/>
              <a:gd name="connsiteY35" fmla="*/ 1798320 h 1935480"/>
              <a:gd name="connsiteX36" fmla="*/ 1143000 w 3749040"/>
              <a:gd name="connsiteY36" fmla="*/ 1805940 h 1935480"/>
              <a:gd name="connsiteX37" fmla="*/ 1188720 w 3749040"/>
              <a:gd name="connsiteY37" fmla="*/ 1821180 h 1935480"/>
              <a:gd name="connsiteX38" fmla="*/ 1219200 w 3749040"/>
              <a:gd name="connsiteY38" fmla="*/ 1828800 h 1935480"/>
              <a:gd name="connsiteX39" fmla="*/ 1257300 w 3749040"/>
              <a:gd name="connsiteY39" fmla="*/ 1836420 h 1935480"/>
              <a:gd name="connsiteX40" fmla="*/ 1280160 w 3749040"/>
              <a:gd name="connsiteY40" fmla="*/ 1844040 h 1935480"/>
              <a:gd name="connsiteX41" fmla="*/ 1310640 w 3749040"/>
              <a:gd name="connsiteY41" fmla="*/ 1851660 h 1935480"/>
              <a:gd name="connsiteX42" fmla="*/ 1379220 w 3749040"/>
              <a:gd name="connsiteY42" fmla="*/ 1874520 h 1935480"/>
              <a:gd name="connsiteX43" fmla="*/ 1440180 w 3749040"/>
              <a:gd name="connsiteY43" fmla="*/ 1889760 h 1935480"/>
              <a:gd name="connsiteX44" fmla="*/ 1463040 w 3749040"/>
              <a:gd name="connsiteY44" fmla="*/ 1897380 h 1935480"/>
              <a:gd name="connsiteX45" fmla="*/ 1524000 w 3749040"/>
              <a:gd name="connsiteY45" fmla="*/ 1905000 h 1935480"/>
              <a:gd name="connsiteX46" fmla="*/ 1592580 w 3749040"/>
              <a:gd name="connsiteY46" fmla="*/ 1920240 h 1935480"/>
              <a:gd name="connsiteX47" fmla="*/ 1623060 w 3749040"/>
              <a:gd name="connsiteY47" fmla="*/ 1927860 h 1935480"/>
              <a:gd name="connsiteX48" fmla="*/ 1821180 w 3749040"/>
              <a:gd name="connsiteY48" fmla="*/ 1935480 h 1935480"/>
              <a:gd name="connsiteX49" fmla="*/ 1973580 w 3749040"/>
              <a:gd name="connsiteY49" fmla="*/ 1920240 h 1935480"/>
              <a:gd name="connsiteX50" fmla="*/ 1996440 w 3749040"/>
              <a:gd name="connsiteY50" fmla="*/ 1905000 h 1935480"/>
              <a:gd name="connsiteX51" fmla="*/ 2019300 w 3749040"/>
              <a:gd name="connsiteY51" fmla="*/ 1897380 h 1935480"/>
              <a:gd name="connsiteX52" fmla="*/ 2049780 w 3749040"/>
              <a:gd name="connsiteY52" fmla="*/ 1874520 h 1935480"/>
              <a:gd name="connsiteX53" fmla="*/ 2072640 w 3749040"/>
              <a:gd name="connsiteY53" fmla="*/ 1866900 h 1935480"/>
              <a:gd name="connsiteX54" fmla="*/ 2095500 w 3749040"/>
              <a:gd name="connsiteY54" fmla="*/ 1851660 h 1935480"/>
              <a:gd name="connsiteX55" fmla="*/ 2110740 w 3749040"/>
              <a:gd name="connsiteY55" fmla="*/ 1821180 h 1935480"/>
              <a:gd name="connsiteX56" fmla="*/ 2133600 w 3749040"/>
              <a:gd name="connsiteY56" fmla="*/ 1798320 h 1935480"/>
              <a:gd name="connsiteX57" fmla="*/ 2141220 w 3749040"/>
              <a:gd name="connsiteY57" fmla="*/ 1760220 h 1935480"/>
              <a:gd name="connsiteX58" fmla="*/ 2156460 w 3749040"/>
              <a:gd name="connsiteY58" fmla="*/ 1714500 h 1935480"/>
              <a:gd name="connsiteX59" fmla="*/ 2179320 w 3749040"/>
              <a:gd name="connsiteY59" fmla="*/ 1653540 h 1935480"/>
              <a:gd name="connsiteX60" fmla="*/ 2171700 w 3749040"/>
              <a:gd name="connsiteY60" fmla="*/ 1539240 h 1935480"/>
              <a:gd name="connsiteX61" fmla="*/ 2164080 w 3749040"/>
              <a:gd name="connsiteY61" fmla="*/ 1516380 h 1935480"/>
              <a:gd name="connsiteX62" fmla="*/ 2156460 w 3749040"/>
              <a:gd name="connsiteY62" fmla="*/ 1485900 h 1935480"/>
              <a:gd name="connsiteX63" fmla="*/ 2148840 w 3749040"/>
              <a:gd name="connsiteY63" fmla="*/ 1463040 h 1935480"/>
              <a:gd name="connsiteX64" fmla="*/ 2133600 w 3749040"/>
              <a:gd name="connsiteY64" fmla="*/ 1379220 h 1935480"/>
              <a:gd name="connsiteX65" fmla="*/ 2125980 w 3749040"/>
              <a:gd name="connsiteY65" fmla="*/ 1356360 h 1935480"/>
              <a:gd name="connsiteX66" fmla="*/ 2118360 w 3749040"/>
              <a:gd name="connsiteY66" fmla="*/ 1272540 h 1935480"/>
              <a:gd name="connsiteX67" fmla="*/ 2118360 w 3749040"/>
              <a:gd name="connsiteY67" fmla="*/ 762000 h 1935480"/>
              <a:gd name="connsiteX68" fmla="*/ 2095500 w 3749040"/>
              <a:gd name="connsiteY68" fmla="*/ 640080 h 1935480"/>
              <a:gd name="connsiteX69" fmla="*/ 2110740 w 3749040"/>
              <a:gd name="connsiteY69" fmla="*/ 381000 h 1935480"/>
              <a:gd name="connsiteX70" fmla="*/ 2133600 w 3749040"/>
              <a:gd name="connsiteY70" fmla="*/ 342900 h 1935480"/>
              <a:gd name="connsiteX71" fmla="*/ 2141220 w 3749040"/>
              <a:gd name="connsiteY71" fmla="*/ 320040 h 1935480"/>
              <a:gd name="connsiteX72" fmla="*/ 2156460 w 3749040"/>
              <a:gd name="connsiteY72" fmla="*/ 297180 h 1935480"/>
              <a:gd name="connsiteX73" fmla="*/ 2171700 w 3749040"/>
              <a:gd name="connsiteY73" fmla="*/ 266700 h 1935480"/>
              <a:gd name="connsiteX74" fmla="*/ 2186940 w 3749040"/>
              <a:gd name="connsiteY74" fmla="*/ 243840 h 1935480"/>
              <a:gd name="connsiteX75" fmla="*/ 2202180 w 3749040"/>
              <a:gd name="connsiteY75" fmla="*/ 205740 h 1935480"/>
              <a:gd name="connsiteX76" fmla="*/ 2217420 w 3749040"/>
              <a:gd name="connsiteY76" fmla="*/ 182880 h 1935480"/>
              <a:gd name="connsiteX77" fmla="*/ 2240280 w 3749040"/>
              <a:gd name="connsiteY77" fmla="*/ 129540 h 1935480"/>
              <a:gd name="connsiteX78" fmla="*/ 2286000 w 3749040"/>
              <a:gd name="connsiteY78" fmla="*/ 83820 h 1935480"/>
              <a:gd name="connsiteX79" fmla="*/ 2324100 w 3749040"/>
              <a:gd name="connsiteY79" fmla="*/ 38100 h 1935480"/>
              <a:gd name="connsiteX80" fmla="*/ 2369820 w 3749040"/>
              <a:gd name="connsiteY80" fmla="*/ 7620 h 1935480"/>
              <a:gd name="connsiteX81" fmla="*/ 2400300 w 3749040"/>
              <a:gd name="connsiteY81" fmla="*/ 0 h 1935480"/>
              <a:gd name="connsiteX82" fmla="*/ 2446020 w 3749040"/>
              <a:gd name="connsiteY82" fmla="*/ 7620 h 1935480"/>
              <a:gd name="connsiteX83" fmla="*/ 2476500 w 3749040"/>
              <a:gd name="connsiteY83" fmla="*/ 22860 h 1935480"/>
              <a:gd name="connsiteX84" fmla="*/ 2514600 w 3749040"/>
              <a:gd name="connsiteY84" fmla="*/ 68580 h 1935480"/>
              <a:gd name="connsiteX85" fmla="*/ 2529840 w 3749040"/>
              <a:gd name="connsiteY85" fmla="*/ 99060 h 1935480"/>
              <a:gd name="connsiteX86" fmla="*/ 2545080 w 3749040"/>
              <a:gd name="connsiteY86" fmla="*/ 121920 h 1935480"/>
              <a:gd name="connsiteX87" fmla="*/ 2560320 w 3749040"/>
              <a:gd name="connsiteY87" fmla="*/ 198120 h 1935480"/>
              <a:gd name="connsiteX88" fmla="*/ 2590800 w 3749040"/>
              <a:gd name="connsiteY88" fmla="*/ 236220 h 1935480"/>
              <a:gd name="connsiteX89" fmla="*/ 2636520 w 3749040"/>
              <a:gd name="connsiteY89" fmla="*/ 327660 h 1935480"/>
              <a:gd name="connsiteX90" fmla="*/ 2651760 w 3749040"/>
              <a:gd name="connsiteY90" fmla="*/ 358140 h 1935480"/>
              <a:gd name="connsiteX91" fmla="*/ 2659380 w 3749040"/>
              <a:gd name="connsiteY91" fmla="*/ 388620 h 1935480"/>
              <a:gd name="connsiteX92" fmla="*/ 2674620 w 3749040"/>
              <a:gd name="connsiteY92" fmla="*/ 411480 h 1935480"/>
              <a:gd name="connsiteX93" fmla="*/ 2689860 w 3749040"/>
              <a:gd name="connsiteY93" fmla="*/ 441960 h 1935480"/>
              <a:gd name="connsiteX94" fmla="*/ 2727960 w 3749040"/>
              <a:gd name="connsiteY94" fmla="*/ 518160 h 1935480"/>
              <a:gd name="connsiteX95" fmla="*/ 2743200 w 3749040"/>
              <a:gd name="connsiteY95" fmla="*/ 571500 h 1935480"/>
              <a:gd name="connsiteX96" fmla="*/ 2766060 w 3749040"/>
              <a:gd name="connsiteY96" fmla="*/ 601980 h 1935480"/>
              <a:gd name="connsiteX97" fmla="*/ 2781300 w 3749040"/>
              <a:gd name="connsiteY97" fmla="*/ 632460 h 1935480"/>
              <a:gd name="connsiteX98" fmla="*/ 2804160 w 3749040"/>
              <a:gd name="connsiteY98" fmla="*/ 670560 h 1935480"/>
              <a:gd name="connsiteX99" fmla="*/ 2819400 w 3749040"/>
              <a:gd name="connsiteY99" fmla="*/ 708660 h 1935480"/>
              <a:gd name="connsiteX100" fmla="*/ 2857500 w 3749040"/>
              <a:gd name="connsiteY100" fmla="*/ 777240 h 1935480"/>
              <a:gd name="connsiteX101" fmla="*/ 2903220 w 3749040"/>
              <a:gd name="connsiteY101" fmla="*/ 883920 h 1935480"/>
              <a:gd name="connsiteX102" fmla="*/ 2910840 w 3749040"/>
              <a:gd name="connsiteY102" fmla="*/ 906780 h 1935480"/>
              <a:gd name="connsiteX103" fmla="*/ 2933700 w 3749040"/>
              <a:gd name="connsiteY103" fmla="*/ 944880 h 1935480"/>
              <a:gd name="connsiteX104" fmla="*/ 2956560 w 3749040"/>
              <a:gd name="connsiteY104" fmla="*/ 975360 h 1935480"/>
              <a:gd name="connsiteX105" fmla="*/ 3002280 w 3749040"/>
              <a:gd name="connsiteY105" fmla="*/ 1005840 h 1935480"/>
              <a:gd name="connsiteX106" fmla="*/ 3093720 w 3749040"/>
              <a:gd name="connsiteY106" fmla="*/ 990600 h 1935480"/>
              <a:gd name="connsiteX107" fmla="*/ 3124200 w 3749040"/>
              <a:gd name="connsiteY107" fmla="*/ 967740 h 1935480"/>
              <a:gd name="connsiteX108" fmla="*/ 3253740 w 3749040"/>
              <a:gd name="connsiteY108" fmla="*/ 975360 h 1935480"/>
              <a:gd name="connsiteX109" fmla="*/ 3284220 w 3749040"/>
              <a:gd name="connsiteY109" fmla="*/ 1021080 h 1935480"/>
              <a:gd name="connsiteX110" fmla="*/ 3352800 w 3749040"/>
              <a:gd name="connsiteY110" fmla="*/ 1013460 h 1935480"/>
              <a:gd name="connsiteX111" fmla="*/ 3398520 w 3749040"/>
              <a:gd name="connsiteY111" fmla="*/ 990600 h 1935480"/>
              <a:gd name="connsiteX112" fmla="*/ 3421380 w 3749040"/>
              <a:gd name="connsiteY112" fmla="*/ 982980 h 1935480"/>
              <a:gd name="connsiteX113" fmla="*/ 3444240 w 3749040"/>
              <a:gd name="connsiteY113" fmla="*/ 960120 h 1935480"/>
              <a:gd name="connsiteX114" fmla="*/ 3467100 w 3749040"/>
              <a:gd name="connsiteY114" fmla="*/ 952500 h 1935480"/>
              <a:gd name="connsiteX115" fmla="*/ 3497580 w 3749040"/>
              <a:gd name="connsiteY115" fmla="*/ 937260 h 1935480"/>
              <a:gd name="connsiteX116" fmla="*/ 3520440 w 3749040"/>
              <a:gd name="connsiteY116" fmla="*/ 922020 h 1935480"/>
              <a:gd name="connsiteX117" fmla="*/ 3688080 w 3749040"/>
              <a:gd name="connsiteY117" fmla="*/ 914400 h 1935480"/>
              <a:gd name="connsiteX118" fmla="*/ 3749040 w 3749040"/>
              <a:gd name="connsiteY118" fmla="*/ 883920 h 19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3749040" h="1935480">
                <a:moveTo>
                  <a:pt x="0" y="922020"/>
                </a:moveTo>
                <a:cubicBezTo>
                  <a:pt x="12700" y="916940"/>
                  <a:pt x="25866" y="912897"/>
                  <a:pt x="38100" y="906780"/>
                </a:cubicBezTo>
                <a:cubicBezTo>
                  <a:pt x="46291" y="902684"/>
                  <a:pt x="52188" y="894172"/>
                  <a:pt x="60960" y="891540"/>
                </a:cubicBezTo>
                <a:cubicBezTo>
                  <a:pt x="78163" y="886379"/>
                  <a:pt x="96520" y="886460"/>
                  <a:pt x="114300" y="883920"/>
                </a:cubicBezTo>
                <a:cubicBezTo>
                  <a:pt x="180563" y="861832"/>
                  <a:pt x="79735" y="893388"/>
                  <a:pt x="236220" y="868680"/>
                </a:cubicBezTo>
                <a:lnTo>
                  <a:pt x="304800" y="845820"/>
                </a:lnTo>
                <a:lnTo>
                  <a:pt x="327660" y="838200"/>
                </a:lnTo>
                <a:cubicBezTo>
                  <a:pt x="355819" y="795961"/>
                  <a:pt x="326789" y="829371"/>
                  <a:pt x="365760" y="807720"/>
                </a:cubicBezTo>
                <a:cubicBezTo>
                  <a:pt x="381771" y="798825"/>
                  <a:pt x="394104" y="783032"/>
                  <a:pt x="411480" y="777240"/>
                </a:cubicBezTo>
                <a:lnTo>
                  <a:pt x="457200" y="762000"/>
                </a:lnTo>
                <a:cubicBezTo>
                  <a:pt x="464820" y="759460"/>
                  <a:pt x="472268" y="756328"/>
                  <a:pt x="480060" y="754380"/>
                </a:cubicBezTo>
                <a:lnTo>
                  <a:pt x="510540" y="746760"/>
                </a:lnTo>
                <a:cubicBezTo>
                  <a:pt x="528320" y="749300"/>
                  <a:pt x="546677" y="749219"/>
                  <a:pt x="563880" y="754380"/>
                </a:cubicBezTo>
                <a:cubicBezTo>
                  <a:pt x="581116" y="759551"/>
                  <a:pt x="594904" y="777149"/>
                  <a:pt x="601980" y="792480"/>
                </a:cubicBezTo>
                <a:cubicBezTo>
                  <a:pt x="666369" y="931990"/>
                  <a:pt x="613318" y="817575"/>
                  <a:pt x="640080" y="906780"/>
                </a:cubicBezTo>
                <a:cubicBezTo>
                  <a:pt x="644010" y="919881"/>
                  <a:pt x="650995" y="931904"/>
                  <a:pt x="655320" y="944880"/>
                </a:cubicBezTo>
                <a:cubicBezTo>
                  <a:pt x="658632" y="954815"/>
                  <a:pt x="660063" y="965290"/>
                  <a:pt x="662940" y="975360"/>
                </a:cubicBezTo>
                <a:cubicBezTo>
                  <a:pt x="665147" y="983083"/>
                  <a:pt x="668612" y="990428"/>
                  <a:pt x="670560" y="998220"/>
                </a:cubicBezTo>
                <a:cubicBezTo>
                  <a:pt x="673701" y="1010785"/>
                  <a:pt x="674458" y="1023915"/>
                  <a:pt x="678180" y="1036320"/>
                </a:cubicBezTo>
                <a:cubicBezTo>
                  <a:pt x="682110" y="1049421"/>
                  <a:pt x="689397" y="1061347"/>
                  <a:pt x="693420" y="1074420"/>
                </a:cubicBezTo>
                <a:cubicBezTo>
                  <a:pt x="699580" y="1094439"/>
                  <a:pt x="702036" y="1115509"/>
                  <a:pt x="708660" y="1135380"/>
                </a:cubicBezTo>
                <a:cubicBezTo>
                  <a:pt x="725956" y="1187268"/>
                  <a:pt x="704185" y="1123448"/>
                  <a:pt x="731520" y="1196340"/>
                </a:cubicBezTo>
                <a:cubicBezTo>
                  <a:pt x="744324" y="1230485"/>
                  <a:pt x="734750" y="1209648"/>
                  <a:pt x="746760" y="1249680"/>
                </a:cubicBezTo>
                <a:cubicBezTo>
                  <a:pt x="751376" y="1265067"/>
                  <a:pt x="753089" y="1282034"/>
                  <a:pt x="762000" y="1295400"/>
                </a:cubicBezTo>
                <a:lnTo>
                  <a:pt x="777240" y="1318260"/>
                </a:lnTo>
                <a:cubicBezTo>
                  <a:pt x="792682" y="1395471"/>
                  <a:pt x="772573" y="1317137"/>
                  <a:pt x="807720" y="1394460"/>
                </a:cubicBezTo>
                <a:cubicBezTo>
                  <a:pt x="814367" y="1409084"/>
                  <a:pt x="816994" y="1425265"/>
                  <a:pt x="822960" y="1440180"/>
                </a:cubicBezTo>
                <a:cubicBezTo>
                  <a:pt x="828040" y="1452880"/>
                  <a:pt x="833526" y="1465425"/>
                  <a:pt x="838200" y="1478280"/>
                </a:cubicBezTo>
                <a:cubicBezTo>
                  <a:pt x="847684" y="1504360"/>
                  <a:pt x="856058" y="1536856"/>
                  <a:pt x="868680" y="1562100"/>
                </a:cubicBezTo>
                <a:cubicBezTo>
                  <a:pt x="875304" y="1575347"/>
                  <a:pt x="884916" y="1586953"/>
                  <a:pt x="891540" y="1600200"/>
                </a:cubicBezTo>
                <a:cubicBezTo>
                  <a:pt x="924199" y="1665517"/>
                  <a:pt x="889701" y="1612221"/>
                  <a:pt x="922020" y="1668780"/>
                </a:cubicBezTo>
                <a:cubicBezTo>
                  <a:pt x="926564" y="1676731"/>
                  <a:pt x="933164" y="1683449"/>
                  <a:pt x="937260" y="1691640"/>
                </a:cubicBezTo>
                <a:cubicBezTo>
                  <a:pt x="958850" y="1734820"/>
                  <a:pt x="940978" y="1723949"/>
                  <a:pt x="975360" y="1752600"/>
                </a:cubicBezTo>
                <a:cubicBezTo>
                  <a:pt x="992231" y="1766659"/>
                  <a:pt x="1000646" y="1769887"/>
                  <a:pt x="1021080" y="1775460"/>
                </a:cubicBezTo>
                <a:cubicBezTo>
                  <a:pt x="1041287" y="1780971"/>
                  <a:pt x="1062169" y="1784076"/>
                  <a:pt x="1082040" y="1790700"/>
                </a:cubicBezTo>
                <a:cubicBezTo>
                  <a:pt x="1089660" y="1793240"/>
                  <a:pt x="1097108" y="1796372"/>
                  <a:pt x="1104900" y="1798320"/>
                </a:cubicBezTo>
                <a:cubicBezTo>
                  <a:pt x="1117465" y="1801461"/>
                  <a:pt x="1130505" y="1802532"/>
                  <a:pt x="1143000" y="1805940"/>
                </a:cubicBezTo>
                <a:cubicBezTo>
                  <a:pt x="1158498" y="1810167"/>
                  <a:pt x="1173135" y="1817284"/>
                  <a:pt x="1188720" y="1821180"/>
                </a:cubicBezTo>
                <a:cubicBezTo>
                  <a:pt x="1198880" y="1823720"/>
                  <a:pt x="1208977" y="1826528"/>
                  <a:pt x="1219200" y="1828800"/>
                </a:cubicBezTo>
                <a:cubicBezTo>
                  <a:pt x="1231843" y="1831610"/>
                  <a:pt x="1244735" y="1833279"/>
                  <a:pt x="1257300" y="1836420"/>
                </a:cubicBezTo>
                <a:cubicBezTo>
                  <a:pt x="1265092" y="1838368"/>
                  <a:pt x="1272437" y="1841833"/>
                  <a:pt x="1280160" y="1844040"/>
                </a:cubicBezTo>
                <a:cubicBezTo>
                  <a:pt x="1290230" y="1846917"/>
                  <a:pt x="1300630" y="1848580"/>
                  <a:pt x="1310640" y="1851660"/>
                </a:cubicBezTo>
                <a:cubicBezTo>
                  <a:pt x="1333671" y="1858746"/>
                  <a:pt x="1355843" y="1868676"/>
                  <a:pt x="1379220" y="1874520"/>
                </a:cubicBezTo>
                <a:cubicBezTo>
                  <a:pt x="1399540" y="1879600"/>
                  <a:pt x="1420309" y="1883136"/>
                  <a:pt x="1440180" y="1889760"/>
                </a:cubicBezTo>
                <a:cubicBezTo>
                  <a:pt x="1447800" y="1892300"/>
                  <a:pt x="1455137" y="1895943"/>
                  <a:pt x="1463040" y="1897380"/>
                </a:cubicBezTo>
                <a:cubicBezTo>
                  <a:pt x="1483188" y="1901043"/>
                  <a:pt x="1503680" y="1902460"/>
                  <a:pt x="1524000" y="1905000"/>
                </a:cubicBezTo>
                <a:cubicBezTo>
                  <a:pt x="1568489" y="1919830"/>
                  <a:pt x="1525526" y="1906829"/>
                  <a:pt x="1592580" y="1920240"/>
                </a:cubicBezTo>
                <a:cubicBezTo>
                  <a:pt x="1602849" y="1922294"/>
                  <a:pt x="1612611" y="1927163"/>
                  <a:pt x="1623060" y="1927860"/>
                </a:cubicBezTo>
                <a:cubicBezTo>
                  <a:pt x="1689002" y="1932256"/>
                  <a:pt x="1755140" y="1932940"/>
                  <a:pt x="1821180" y="1935480"/>
                </a:cubicBezTo>
                <a:cubicBezTo>
                  <a:pt x="1821993" y="1935426"/>
                  <a:pt x="1940913" y="1932490"/>
                  <a:pt x="1973580" y="1920240"/>
                </a:cubicBezTo>
                <a:cubicBezTo>
                  <a:pt x="1982155" y="1917024"/>
                  <a:pt x="1988249" y="1909096"/>
                  <a:pt x="1996440" y="1905000"/>
                </a:cubicBezTo>
                <a:cubicBezTo>
                  <a:pt x="2003624" y="1901408"/>
                  <a:pt x="2011680" y="1899920"/>
                  <a:pt x="2019300" y="1897380"/>
                </a:cubicBezTo>
                <a:cubicBezTo>
                  <a:pt x="2029460" y="1889760"/>
                  <a:pt x="2038753" y="1880821"/>
                  <a:pt x="2049780" y="1874520"/>
                </a:cubicBezTo>
                <a:cubicBezTo>
                  <a:pt x="2056754" y="1870535"/>
                  <a:pt x="2065456" y="1870492"/>
                  <a:pt x="2072640" y="1866900"/>
                </a:cubicBezTo>
                <a:cubicBezTo>
                  <a:pt x="2080831" y="1862804"/>
                  <a:pt x="2087880" y="1856740"/>
                  <a:pt x="2095500" y="1851660"/>
                </a:cubicBezTo>
                <a:cubicBezTo>
                  <a:pt x="2100580" y="1841500"/>
                  <a:pt x="2104138" y="1830423"/>
                  <a:pt x="2110740" y="1821180"/>
                </a:cubicBezTo>
                <a:cubicBezTo>
                  <a:pt x="2117004" y="1812411"/>
                  <a:pt x="2128781" y="1807959"/>
                  <a:pt x="2133600" y="1798320"/>
                </a:cubicBezTo>
                <a:cubicBezTo>
                  <a:pt x="2139392" y="1786736"/>
                  <a:pt x="2137812" y="1772715"/>
                  <a:pt x="2141220" y="1760220"/>
                </a:cubicBezTo>
                <a:cubicBezTo>
                  <a:pt x="2145447" y="1744722"/>
                  <a:pt x="2151380" y="1729740"/>
                  <a:pt x="2156460" y="1714500"/>
                </a:cubicBezTo>
                <a:cubicBezTo>
                  <a:pt x="2168405" y="1678664"/>
                  <a:pt x="2161097" y="1699098"/>
                  <a:pt x="2179320" y="1653540"/>
                </a:cubicBezTo>
                <a:cubicBezTo>
                  <a:pt x="2176780" y="1615440"/>
                  <a:pt x="2175917" y="1577191"/>
                  <a:pt x="2171700" y="1539240"/>
                </a:cubicBezTo>
                <a:cubicBezTo>
                  <a:pt x="2170813" y="1531257"/>
                  <a:pt x="2166287" y="1524103"/>
                  <a:pt x="2164080" y="1516380"/>
                </a:cubicBezTo>
                <a:cubicBezTo>
                  <a:pt x="2161203" y="1506310"/>
                  <a:pt x="2159337" y="1495970"/>
                  <a:pt x="2156460" y="1485900"/>
                </a:cubicBezTo>
                <a:cubicBezTo>
                  <a:pt x="2154253" y="1478177"/>
                  <a:pt x="2150582" y="1470881"/>
                  <a:pt x="2148840" y="1463040"/>
                </a:cubicBezTo>
                <a:cubicBezTo>
                  <a:pt x="2135253" y="1401897"/>
                  <a:pt x="2147467" y="1434690"/>
                  <a:pt x="2133600" y="1379220"/>
                </a:cubicBezTo>
                <a:cubicBezTo>
                  <a:pt x="2131652" y="1371428"/>
                  <a:pt x="2128520" y="1363980"/>
                  <a:pt x="2125980" y="1356360"/>
                </a:cubicBezTo>
                <a:cubicBezTo>
                  <a:pt x="2123440" y="1328420"/>
                  <a:pt x="2118360" y="1300595"/>
                  <a:pt x="2118360" y="1272540"/>
                </a:cubicBezTo>
                <a:cubicBezTo>
                  <a:pt x="2118360" y="1006142"/>
                  <a:pt x="2136299" y="1001190"/>
                  <a:pt x="2118360" y="762000"/>
                </a:cubicBezTo>
                <a:cubicBezTo>
                  <a:pt x="2114725" y="713538"/>
                  <a:pt x="2106098" y="682471"/>
                  <a:pt x="2095500" y="640080"/>
                </a:cubicBezTo>
                <a:cubicBezTo>
                  <a:pt x="2100580" y="553720"/>
                  <a:pt x="2099739" y="466807"/>
                  <a:pt x="2110740" y="381000"/>
                </a:cubicBezTo>
                <a:cubicBezTo>
                  <a:pt x="2112623" y="366310"/>
                  <a:pt x="2126976" y="356147"/>
                  <a:pt x="2133600" y="342900"/>
                </a:cubicBezTo>
                <a:cubicBezTo>
                  <a:pt x="2137192" y="335716"/>
                  <a:pt x="2137628" y="327224"/>
                  <a:pt x="2141220" y="320040"/>
                </a:cubicBezTo>
                <a:cubicBezTo>
                  <a:pt x="2145316" y="311849"/>
                  <a:pt x="2151916" y="305131"/>
                  <a:pt x="2156460" y="297180"/>
                </a:cubicBezTo>
                <a:cubicBezTo>
                  <a:pt x="2162096" y="287317"/>
                  <a:pt x="2166064" y="276563"/>
                  <a:pt x="2171700" y="266700"/>
                </a:cubicBezTo>
                <a:cubicBezTo>
                  <a:pt x="2176244" y="258749"/>
                  <a:pt x="2182844" y="252031"/>
                  <a:pt x="2186940" y="243840"/>
                </a:cubicBezTo>
                <a:cubicBezTo>
                  <a:pt x="2193057" y="231606"/>
                  <a:pt x="2196063" y="217974"/>
                  <a:pt x="2202180" y="205740"/>
                </a:cubicBezTo>
                <a:cubicBezTo>
                  <a:pt x="2206276" y="197549"/>
                  <a:pt x="2213324" y="191071"/>
                  <a:pt x="2217420" y="182880"/>
                </a:cubicBezTo>
                <a:cubicBezTo>
                  <a:pt x="2230265" y="157189"/>
                  <a:pt x="2219138" y="155967"/>
                  <a:pt x="2240280" y="129540"/>
                </a:cubicBezTo>
                <a:cubicBezTo>
                  <a:pt x="2253744" y="112710"/>
                  <a:pt x="2274045" y="101753"/>
                  <a:pt x="2286000" y="83820"/>
                </a:cubicBezTo>
                <a:cubicBezTo>
                  <a:pt x="2299547" y="63500"/>
                  <a:pt x="2303791" y="53896"/>
                  <a:pt x="2324100" y="38100"/>
                </a:cubicBezTo>
                <a:cubicBezTo>
                  <a:pt x="2338558" y="26855"/>
                  <a:pt x="2352051" y="12062"/>
                  <a:pt x="2369820" y="7620"/>
                </a:cubicBezTo>
                <a:lnTo>
                  <a:pt x="2400300" y="0"/>
                </a:lnTo>
                <a:cubicBezTo>
                  <a:pt x="2415540" y="2540"/>
                  <a:pt x="2431221" y="3180"/>
                  <a:pt x="2446020" y="7620"/>
                </a:cubicBezTo>
                <a:cubicBezTo>
                  <a:pt x="2456900" y="10884"/>
                  <a:pt x="2467257" y="16258"/>
                  <a:pt x="2476500" y="22860"/>
                </a:cubicBezTo>
                <a:cubicBezTo>
                  <a:pt x="2491717" y="33729"/>
                  <a:pt x="2505381" y="52447"/>
                  <a:pt x="2514600" y="68580"/>
                </a:cubicBezTo>
                <a:cubicBezTo>
                  <a:pt x="2520236" y="78443"/>
                  <a:pt x="2524204" y="89197"/>
                  <a:pt x="2529840" y="99060"/>
                </a:cubicBezTo>
                <a:cubicBezTo>
                  <a:pt x="2534384" y="107011"/>
                  <a:pt x="2540000" y="114300"/>
                  <a:pt x="2545080" y="121920"/>
                </a:cubicBezTo>
                <a:cubicBezTo>
                  <a:pt x="2545637" y="125265"/>
                  <a:pt x="2554907" y="188377"/>
                  <a:pt x="2560320" y="198120"/>
                </a:cubicBezTo>
                <a:cubicBezTo>
                  <a:pt x="2568218" y="212337"/>
                  <a:pt x="2582276" y="222369"/>
                  <a:pt x="2590800" y="236220"/>
                </a:cubicBezTo>
                <a:lnTo>
                  <a:pt x="2636520" y="327660"/>
                </a:lnTo>
                <a:cubicBezTo>
                  <a:pt x="2641600" y="337820"/>
                  <a:pt x="2649005" y="347120"/>
                  <a:pt x="2651760" y="358140"/>
                </a:cubicBezTo>
                <a:cubicBezTo>
                  <a:pt x="2654300" y="368300"/>
                  <a:pt x="2655255" y="378994"/>
                  <a:pt x="2659380" y="388620"/>
                </a:cubicBezTo>
                <a:cubicBezTo>
                  <a:pt x="2662988" y="397038"/>
                  <a:pt x="2670076" y="403529"/>
                  <a:pt x="2674620" y="411480"/>
                </a:cubicBezTo>
                <a:cubicBezTo>
                  <a:pt x="2680256" y="421343"/>
                  <a:pt x="2685872" y="431324"/>
                  <a:pt x="2689860" y="441960"/>
                </a:cubicBezTo>
                <a:cubicBezTo>
                  <a:pt x="2715708" y="510888"/>
                  <a:pt x="2667561" y="427561"/>
                  <a:pt x="2727960" y="518160"/>
                </a:cubicBezTo>
                <a:cubicBezTo>
                  <a:pt x="2733040" y="535940"/>
                  <a:pt x="2735548" y="554666"/>
                  <a:pt x="2743200" y="571500"/>
                </a:cubicBezTo>
                <a:cubicBezTo>
                  <a:pt x="2748455" y="583062"/>
                  <a:pt x="2759329" y="591210"/>
                  <a:pt x="2766060" y="601980"/>
                </a:cubicBezTo>
                <a:cubicBezTo>
                  <a:pt x="2772080" y="611613"/>
                  <a:pt x="2775783" y="622530"/>
                  <a:pt x="2781300" y="632460"/>
                </a:cubicBezTo>
                <a:cubicBezTo>
                  <a:pt x="2788493" y="645407"/>
                  <a:pt x="2797536" y="657313"/>
                  <a:pt x="2804160" y="670560"/>
                </a:cubicBezTo>
                <a:cubicBezTo>
                  <a:pt x="2810277" y="682794"/>
                  <a:pt x="2813845" y="696161"/>
                  <a:pt x="2819400" y="708660"/>
                </a:cubicBezTo>
                <a:cubicBezTo>
                  <a:pt x="2831893" y="736770"/>
                  <a:pt x="2841013" y="749761"/>
                  <a:pt x="2857500" y="777240"/>
                </a:cubicBezTo>
                <a:cubicBezTo>
                  <a:pt x="2883747" y="882228"/>
                  <a:pt x="2855381" y="797810"/>
                  <a:pt x="2903220" y="883920"/>
                </a:cubicBezTo>
                <a:cubicBezTo>
                  <a:pt x="2907121" y="890941"/>
                  <a:pt x="2907248" y="899596"/>
                  <a:pt x="2910840" y="906780"/>
                </a:cubicBezTo>
                <a:cubicBezTo>
                  <a:pt x="2917464" y="920027"/>
                  <a:pt x="2925485" y="932557"/>
                  <a:pt x="2933700" y="944880"/>
                </a:cubicBezTo>
                <a:cubicBezTo>
                  <a:pt x="2940745" y="955447"/>
                  <a:pt x="2947068" y="966923"/>
                  <a:pt x="2956560" y="975360"/>
                </a:cubicBezTo>
                <a:cubicBezTo>
                  <a:pt x="2970250" y="987529"/>
                  <a:pt x="3002280" y="1005840"/>
                  <a:pt x="3002280" y="1005840"/>
                </a:cubicBezTo>
                <a:cubicBezTo>
                  <a:pt x="3012665" y="1004686"/>
                  <a:pt x="3072150" y="1002926"/>
                  <a:pt x="3093720" y="990600"/>
                </a:cubicBezTo>
                <a:cubicBezTo>
                  <a:pt x="3104747" y="984299"/>
                  <a:pt x="3114040" y="975360"/>
                  <a:pt x="3124200" y="967740"/>
                </a:cubicBezTo>
                <a:lnTo>
                  <a:pt x="3253740" y="975360"/>
                </a:lnTo>
                <a:cubicBezTo>
                  <a:pt x="3271116" y="981152"/>
                  <a:pt x="3284220" y="1021080"/>
                  <a:pt x="3284220" y="1021080"/>
                </a:cubicBezTo>
                <a:cubicBezTo>
                  <a:pt x="3307080" y="1018540"/>
                  <a:pt x="3330112" y="1017241"/>
                  <a:pt x="3352800" y="1013460"/>
                </a:cubicBezTo>
                <a:cubicBezTo>
                  <a:pt x="3381530" y="1008672"/>
                  <a:pt x="3372190" y="1003765"/>
                  <a:pt x="3398520" y="990600"/>
                </a:cubicBezTo>
                <a:cubicBezTo>
                  <a:pt x="3405704" y="987008"/>
                  <a:pt x="3413760" y="985520"/>
                  <a:pt x="3421380" y="982980"/>
                </a:cubicBezTo>
                <a:cubicBezTo>
                  <a:pt x="3429000" y="975360"/>
                  <a:pt x="3435274" y="966098"/>
                  <a:pt x="3444240" y="960120"/>
                </a:cubicBezTo>
                <a:cubicBezTo>
                  <a:pt x="3450923" y="955665"/>
                  <a:pt x="3459717" y="955664"/>
                  <a:pt x="3467100" y="952500"/>
                </a:cubicBezTo>
                <a:cubicBezTo>
                  <a:pt x="3477541" y="948025"/>
                  <a:pt x="3487717" y="942896"/>
                  <a:pt x="3497580" y="937260"/>
                </a:cubicBezTo>
                <a:cubicBezTo>
                  <a:pt x="3505531" y="932716"/>
                  <a:pt x="3511347" y="923111"/>
                  <a:pt x="3520440" y="922020"/>
                </a:cubicBezTo>
                <a:cubicBezTo>
                  <a:pt x="3575979" y="915355"/>
                  <a:pt x="3632200" y="916940"/>
                  <a:pt x="3688080" y="914400"/>
                </a:cubicBezTo>
                <a:cubicBezTo>
                  <a:pt x="3740616" y="896888"/>
                  <a:pt x="3722441" y="910519"/>
                  <a:pt x="3749040" y="88392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3CC05DCB-2683-4D5E-ACEE-3E7A9AB696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8443" y="5950652"/>
                <a:ext cx="1927674" cy="97760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CA" dirty="0"/>
              </a:p>
            </p:txBody>
          </p:sp>
        </mc:Choice>
        <mc:Fallback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3CC05DCB-2683-4D5E-ACEE-3E7A9AB69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443" y="5950652"/>
                <a:ext cx="1927674" cy="9776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206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F13D18-41B6-484A-B8C1-E38E650A62C2}"/>
              </a:ext>
            </a:extLst>
          </p:cNvPr>
          <p:cNvSpPr/>
          <p:nvPr/>
        </p:nvSpPr>
        <p:spPr>
          <a:xfrm>
            <a:off x="184103" y="2179320"/>
            <a:ext cx="11498842" cy="86058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5E4D6-8559-4912-A306-1C353D43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8" y="140296"/>
            <a:ext cx="11252032" cy="860581"/>
          </a:xfrm>
        </p:spPr>
        <p:txBody>
          <a:bodyPr>
            <a:normAutofit/>
          </a:bodyPr>
          <a:lstStyle/>
          <a:p>
            <a:r>
              <a:rPr lang="en-CA" dirty="0"/>
              <a:t>Bounds for Nonuniform Catalytic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19CC1-B734-47FC-8942-97FC22FDE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09" y="1252949"/>
            <a:ext cx="11358973" cy="758731"/>
          </a:xfrm>
        </p:spPr>
        <p:txBody>
          <a:bodyPr>
            <a:normAutofit/>
          </a:bodyPr>
          <a:lstStyle/>
          <a:p>
            <a:r>
              <a:rPr lang="en-CA" dirty="0"/>
              <a:t>Girard, </a:t>
            </a:r>
            <a:r>
              <a:rPr lang="en-CA" dirty="0" err="1"/>
              <a:t>Koucký</a:t>
            </a:r>
            <a:r>
              <a:rPr lang="en-CA" dirty="0"/>
              <a:t>, and McKenzie posed the following problem:</a:t>
            </a:r>
            <a:endParaRPr lang="en-CA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35133D6-9176-402B-AD21-21ABB1CC2871}"/>
              </a:ext>
            </a:extLst>
          </p:cNvPr>
          <p:cNvSpPr txBox="1">
            <a:spLocks/>
          </p:cNvSpPr>
          <p:nvPr/>
        </p:nvSpPr>
        <p:spPr>
          <a:xfrm>
            <a:off x="453027" y="2236230"/>
            <a:ext cx="11358972" cy="7467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b="1" dirty="0"/>
              <a:t>Question. </a:t>
            </a:r>
            <a:r>
              <a:rPr lang="en-CA" dirty="0"/>
              <a:t>Does catalytic space help nonuniform computation?</a:t>
            </a:r>
          </a:p>
        </p:txBody>
      </p:sp>
    </p:spTree>
    <p:extLst>
      <p:ext uri="{BB962C8B-B14F-4D97-AF65-F5344CB8AC3E}">
        <p14:creationId xmlns:p14="http://schemas.microsoft.com/office/powerpoint/2010/main" val="37107800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F13D18-41B6-484A-B8C1-E38E650A62C2}"/>
              </a:ext>
            </a:extLst>
          </p:cNvPr>
          <p:cNvSpPr/>
          <p:nvPr/>
        </p:nvSpPr>
        <p:spPr>
          <a:xfrm>
            <a:off x="167639" y="2263753"/>
            <a:ext cx="11498842" cy="1617074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5E4D6-8559-4912-A306-1C353D433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8" y="140296"/>
            <a:ext cx="11252032" cy="860581"/>
          </a:xfrm>
        </p:spPr>
        <p:txBody>
          <a:bodyPr>
            <a:normAutofit/>
          </a:bodyPr>
          <a:lstStyle/>
          <a:p>
            <a:r>
              <a:rPr lang="en-CA" dirty="0"/>
              <a:t>Bounds for Nonuniform Catalytic Space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519CC1-B734-47FC-8942-97FC22FDE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8" y="2311106"/>
                <a:ext cx="11358973" cy="1420583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Question.</a:t>
                </a:r>
                <a:r>
                  <a:rPr lang="en-CA" dirty="0"/>
                  <a:t> For which </a:t>
                </a:r>
                <a:r>
                  <a:rPr lang="en-CA" dirty="0" err="1"/>
                  <a:t>boolean</a:t>
                </a:r>
                <a:r>
                  <a:rPr lang="en-CA" dirty="0"/>
                  <a:t> functions is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-catalytic branching program size smaller than branching program size (per copy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)?</a:t>
                </a:r>
              </a:p>
              <a:p>
                <a:endParaRPr lang="en-CA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519CC1-B734-47FC-8942-97FC22FDE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8" y="2311106"/>
                <a:ext cx="11358973" cy="1420583"/>
              </a:xfrm>
              <a:blipFill>
                <a:blip r:embed="rId2"/>
                <a:stretch>
                  <a:fillRect l="-1341" b="-34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8739CA6-0B13-449B-8679-D54AB729146F}"/>
              </a:ext>
            </a:extLst>
          </p:cNvPr>
          <p:cNvSpPr txBox="1">
            <a:spLocks/>
          </p:cNvSpPr>
          <p:nvPr/>
        </p:nvSpPr>
        <p:spPr>
          <a:xfrm>
            <a:off x="307509" y="1252949"/>
            <a:ext cx="11358973" cy="7587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Girard, </a:t>
            </a:r>
            <a:r>
              <a:rPr lang="en-CA" dirty="0" err="1"/>
              <a:t>Koucký</a:t>
            </a:r>
            <a:r>
              <a:rPr lang="en-CA" dirty="0"/>
              <a:t>, and McKenzie posed the following problem:</a:t>
            </a:r>
            <a:endParaRPr lang="en-CA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7F8555D-1F7B-4E00-8643-BA5F49144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8" y="4354289"/>
                <a:ext cx="11358973" cy="207699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Potechin [</a:t>
                </a:r>
                <a:r>
                  <a:rPr lang="en-CA" b="1" dirty="0"/>
                  <a:t>Pot17</a:t>
                </a:r>
                <a:r>
                  <a:rPr lang="en-CA" dirty="0"/>
                  <a:t>] proved that </a:t>
                </a:r>
                <a:r>
                  <a:rPr lang="en-CA" b="1" dirty="0"/>
                  <a:t>every</a:t>
                </a:r>
                <a:r>
                  <a:rPr lang="en-CA" dirty="0"/>
                  <a:t> function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has an m-catalytic branching program of size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𝑚𝑛</m:t>
                        </m:r>
                      </m:e>
                    </m:d>
                    <m:r>
                      <a:rPr lang="en-CA" smtClean="0"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en-CA" dirty="0"/>
              </a:p>
              <a:p>
                <a:r>
                  <a:rPr lang="en-CA" dirty="0"/>
                  <a:t>(However,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CA" dirty="0"/>
                  <a:t>)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47F8555D-1F7B-4E00-8643-BA5F49144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" y="4354289"/>
                <a:ext cx="11358973" cy="2076991"/>
              </a:xfrm>
              <a:prstGeom prst="rect">
                <a:avLst/>
              </a:prstGeom>
              <a:blipFill>
                <a:blip r:embed="rId3"/>
                <a:stretch>
                  <a:fillRect l="-1341" t="-1760" b="-41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3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AAF7B5-CAD9-4152-B13C-4780346B48CB}"/>
              </a:ext>
            </a:extLst>
          </p:cNvPr>
          <p:cNvSpPr/>
          <p:nvPr/>
        </p:nvSpPr>
        <p:spPr>
          <a:xfrm>
            <a:off x="307508" y="1374390"/>
            <a:ext cx="11297752" cy="249174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51E13-221B-4A22-B67F-DAE06C31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8" y="140296"/>
            <a:ext cx="11244411" cy="860581"/>
          </a:xfrm>
        </p:spPr>
        <p:txBody>
          <a:bodyPr>
            <a:normAutofit/>
          </a:bodyPr>
          <a:lstStyle/>
          <a:p>
            <a:r>
              <a:rPr lang="en-CA" dirty="0"/>
              <a:t>New Bounds for Nonuniform Catalytic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A7E905E-2812-400F-925C-B01DEB6C17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377" y="1491959"/>
                <a:ext cx="11358973" cy="218367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/>
                  <a:t>Theorem.</a:t>
                </a:r>
                <a:r>
                  <a:rPr lang="en-CA" dirty="0"/>
                  <a:t> For every </a:t>
                </a:r>
                <a:r>
                  <a:rPr lang="en-CA" dirty="0" err="1"/>
                  <a:t>boolean</a:t>
                </a:r>
                <a:r>
                  <a:rPr lang="en-CA" dirty="0"/>
                  <a:t>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, there is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-catalytic</a:t>
                </a:r>
                <a:br>
                  <a:rPr lang="en-CA" dirty="0"/>
                </a:br>
                <a:r>
                  <a:rPr lang="en-CA" dirty="0"/>
                  <a:t>branching program computing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</m:oMath>
                </a14:m>
                <a:endParaRPr lang="en-CA" dirty="0"/>
              </a:p>
              <a:p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</m:oMath>
                </a14:m>
                <a:r>
                  <a:rPr lang="en-CA" dirty="0"/>
                  <a:t> is the degree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as a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polynomial.</a:t>
                </a:r>
                <a:endParaRPr lang="en-CA" b="1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A7E905E-2812-400F-925C-B01DEB6C1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77" y="1491959"/>
                <a:ext cx="11358973" cy="2183671"/>
              </a:xfrm>
              <a:prstGeom prst="rect">
                <a:avLst/>
              </a:prstGeom>
              <a:blipFill>
                <a:blip r:embed="rId2"/>
                <a:stretch>
                  <a:fillRect l="-1234" t="-1676" b="-22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126A0F-68F1-4E8E-8579-9FAD2A88762C}"/>
              </a:ext>
            </a:extLst>
          </p:cNvPr>
          <p:cNvSpPr txBox="1">
            <a:spLocks/>
          </p:cNvSpPr>
          <p:nvPr/>
        </p:nvSpPr>
        <p:spPr>
          <a:xfrm>
            <a:off x="447377" y="3977906"/>
            <a:ext cx="11358973" cy="20006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Translate a similar result proved using our duality theorem.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Heavily exploits the symmetry group of all </a:t>
            </a:r>
            <a:r>
              <a:rPr lang="en-CA" dirty="0" err="1"/>
              <a:t>boolean</a:t>
            </a:r>
            <a:r>
              <a:rPr lang="en-CA" dirty="0"/>
              <a:t> functions. </a:t>
            </a:r>
          </a:p>
        </p:txBody>
      </p:sp>
    </p:spTree>
    <p:extLst>
      <p:ext uri="{BB962C8B-B14F-4D97-AF65-F5344CB8AC3E}">
        <p14:creationId xmlns:p14="http://schemas.microsoft.com/office/powerpoint/2010/main" val="11956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E715-0EFD-41C9-B1AC-F66C4695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Direct-Sum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FC45-BB8E-4265-99E6-5CABF0F21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09" y="1252949"/>
            <a:ext cx="11358973" cy="2973332"/>
          </a:xfrm>
        </p:spPr>
        <p:txBody>
          <a:bodyPr>
            <a:normAutofit/>
          </a:bodyPr>
          <a:lstStyle/>
          <a:p>
            <a:br>
              <a:rPr lang="en-CA" dirty="0"/>
            </a:br>
            <a:endParaRPr lang="en-CA" dirty="0"/>
          </a:p>
        </p:txBody>
      </p:sp>
      <p:pic>
        <p:nvPicPr>
          <p:cNvPr id="20" name="Picture 19" descr="A picture containing toy, indoor, doll, clipart&#10;&#10;Description automatically generated">
            <a:extLst>
              <a:ext uri="{FF2B5EF4-FFF2-40B4-BE49-F238E27FC236}">
                <a16:creationId xmlns:a16="http://schemas.microsoft.com/office/drawing/2014/main" id="{A7B28A97-C2EA-4C80-A12B-101A09BCD8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r="12194"/>
          <a:stretch/>
        </p:blipFill>
        <p:spPr>
          <a:xfrm>
            <a:off x="7814310" y="4136136"/>
            <a:ext cx="1295401" cy="129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F78A17B-928C-47CB-B2AB-7329B3621D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58103" y="5543827"/>
                <a:ext cx="1885526" cy="428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6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 ∈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9F78A17B-928C-47CB-B2AB-7329B3621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103" y="5543827"/>
                <a:ext cx="1885526" cy="428241"/>
              </a:xfrm>
              <a:prstGeom prst="rect">
                <a:avLst/>
              </a:prstGeom>
              <a:blipFill>
                <a:blip r:embed="rId3"/>
                <a:stretch>
                  <a:fillRect l="-968" r="-225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44C42AC-C497-48BC-AAFA-9238E4D9B4D9}"/>
              </a:ext>
            </a:extLst>
          </p:cNvPr>
          <p:cNvCxnSpPr/>
          <p:nvPr/>
        </p:nvCxnSpPr>
        <p:spPr>
          <a:xfrm>
            <a:off x="4766311" y="4295606"/>
            <a:ext cx="2542032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Picture 2">
            <a:extLst>
              <a:ext uri="{FF2B5EF4-FFF2-40B4-BE49-F238E27FC236}">
                <a16:creationId xmlns:a16="http://schemas.microsoft.com/office/drawing/2014/main" id="{8DF8410E-86CA-4BF8-98EC-CAA9DDA01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45" y="4136136"/>
            <a:ext cx="12896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F462B561-7E46-48BD-A41D-BDC14A103F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207" y="4373330"/>
                <a:ext cx="2542032" cy="428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CA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F462B561-7E46-48BD-A41D-BDC14A103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07" y="4373330"/>
                <a:ext cx="2542032" cy="428241"/>
              </a:xfrm>
              <a:prstGeom prst="rect">
                <a:avLst/>
              </a:prstGeom>
              <a:blipFill>
                <a:blip r:embed="rId5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36BD94E-0522-423C-A702-E12FF45D5B83}"/>
              </a:ext>
            </a:extLst>
          </p:cNvPr>
          <p:cNvCxnSpPr>
            <a:cxnSpLocks/>
          </p:cNvCxnSpPr>
          <p:nvPr/>
        </p:nvCxnSpPr>
        <p:spPr>
          <a:xfrm flipH="1">
            <a:off x="4766311" y="4598882"/>
            <a:ext cx="2505456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469177F-80B9-46BB-BCFB-D2F613B794B8}"/>
              </a:ext>
            </a:extLst>
          </p:cNvPr>
          <p:cNvCxnSpPr/>
          <p:nvPr/>
        </p:nvCxnSpPr>
        <p:spPr>
          <a:xfrm>
            <a:off x="4802887" y="4899110"/>
            <a:ext cx="2542032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61FF38C-80A7-4714-8B62-17354DCBBB39}"/>
              </a:ext>
            </a:extLst>
          </p:cNvPr>
          <p:cNvCxnSpPr>
            <a:cxnSpLocks/>
          </p:cNvCxnSpPr>
          <p:nvPr/>
        </p:nvCxnSpPr>
        <p:spPr>
          <a:xfrm flipH="1">
            <a:off x="4802887" y="5202386"/>
            <a:ext cx="2505456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39ABD48-551B-41CE-85A0-CBFB1E1B06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90994" y="5543827"/>
                <a:ext cx="2542032" cy="428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A39ABD48-551B-41CE-85A0-CBFB1E1B0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994" y="5543827"/>
                <a:ext cx="2542032" cy="428241"/>
              </a:xfrm>
              <a:prstGeom prst="rect">
                <a:avLst/>
              </a:prstGeom>
              <a:blipFill>
                <a:blip r:embed="rId6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4B684D05-CC20-4363-A0FF-BDA31EE505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46103" y="5993602"/>
                <a:ext cx="2830830" cy="428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47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CA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4B684D05-CC20-4363-A0FF-BDA31EE505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103" y="5993602"/>
                <a:ext cx="2830830" cy="4282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5E3799-2C89-425B-A62E-245288CFA6C0}"/>
              </a:ext>
            </a:extLst>
          </p:cNvPr>
          <p:cNvCxnSpPr>
            <a:cxnSpLocks/>
          </p:cNvCxnSpPr>
          <p:nvPr/>
        </p:nvCxnSpPr>
        <p:spPr>
          <a:xfrm>
            <a:off x="4437888" y="5431536"/>
            <a:ext cx="1315212" cy="415018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D904C3F-BCC2-48E4-A6D7-513368095647}"/>
              </a:ext>
            </a:extLst>
          </p:cNvPr>
          <p:cNvCxnSpPr>
            <a:cxnSpLocks/>
          </p:cNvCxnSpPr>
          <p:nvPr/>
        </p:nvCxnSpPr>
        <p:spPr>
          <a:xfrm flipH="1">
            <a:off x="6517217" y="5434584"/>
            <a:ext cx="1156293" cy="415018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8285687-B166-4A63-8FB7-A2C71B3C1F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27258" y="3338599"/>
                <a:ext cx="2749675" cy="56512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47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Calibri" panose="020F0502020204030204" pitchFamily="34" charset="0"/>
                  <a:buNone/>
                </a:pPr>
                <a:r>
                  <a:rPr lang="en-CA" b="1" dirty="0">
                    <a:latin typeface="Cambria Math" panose="02040503050406030204" pitchFamily="18" charset="0"/>
                  </a:rPr>
                  <a:t>Random Bits</a:t>
                </a:r>
                <a:endParaRPr lang="en-CA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CA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8285687-B166-4A63-8FB7-A2C71B3C1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258" y="3338599"/>
                <a:ext cx="2749675" cy="565125"/>
              </a:xfrm>
              <a:prstGeom prst="rect">
                <a:avLst/>
              </a:prstGeom>
              <a:blipFill>
                <a:blip r:embed="rId8"/>
                <a:stretch>
                  <a:fillRect t="-141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61EE70-5612-4BD1-9AF2-D21441FF8E54}"/>
              </a:ext>
            </a:extLst>
          </p:cNvPr>
          <p:cNvCxnSpPr>
            <a:cxnSpLocks/>
          </p:cNvCxnSpPr>
          <p:nvPr/>
        </p:nvCxnSpPr>
        <p:spPr>
          <a:xfrm flipH="1">
            <a:off x="4437888" y="3724517"/>
            <a:ext cx="904917" cy="338892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AFCB31-6E9A-42D2-8277-D2007011C9FF}"/>
              </a:ext>
            </a:extLst>
          </p:cNvPr>
          <p:cNvCxnSpPr>
            <a:cxnSpLocks/>
          </p:cNvCxnSpPr>
          <p:nvPr/>
        </p:nvCxnSpPr>
        <p:spPr>
          <a:xfrm>
            <a:off x="6808470" y="3704270"/>
            <a:ext cx="969264" cy="316825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A19C4823-141B-4352-A07D-F8D45B0929F2}"/>
              </a:ext>
            </a:extLst>
          </p:cNvPr>
          <p:cNvSpPr txBox="1">
            <a:spLocks/>
          </p:cNvSpPr>
          <p:nvPr/>
        </p:nvSpPr>
        <p:spPr>
          <a:xfrm>
            <a:off x="307509" y="1252950"/>
            <a:ext cx="11677227" cy="28171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/>
              <a:t>Direct sum for </a:t>
            </a:r>
            <a:r>
              <a:rPr lang="en-CA" b="1" dirty="0"/>
              <a:t>randomized communication</a:t>
            </a:r>
            <a:r>
              <a:rPr lang="en-CA" dirty="0"/>
              <a:t> also deeply studied.</a:t>
            </a:r>
            <a:br>
              <a:rPr lang="en-CA" dirty="0"/>
            </a:br>
            <a:endParaRPr lang="en-CA" dirty="0"/>
          </a:p>
          <a:p>
            <a:pPr marL="0" indent="0">
              <a:buFont typeface="Calibri" panose="020F0502020204030204" pitchFamily="34" charset="0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32867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DE125C-C595-4F25-AB02-EDD85EF13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Proof Ideas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B476E-A17D-404D-AD7D-4E456024E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42795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9B70929-EEF9-4362-9DE7-BEF69290D212}"/>
              </a:ext>
            </a:extLst>
          </p:cNvPr>
          <p:cNvSpPr/>
          <p:nvPr/>
        </p:nvSpPr>
        <p:spPr>
          <a:xfrm>
            <a:off x="250031" y="1107830"/>
            <a:ext cx="11634460" cy="305269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E41DAB-ECE2-461A-BBAC-4B2C097DBC5C}"/>
              </a:ext>
            </a:extLst>
          </p:cNvPr>
          <p:cNvSpPr/>
          <p:nvPr/>
        </p:nvSpPr>
        <p:spPr>
          <a:xfrm>
            <a:off x="307509" y="4267473"/>
            <a:ext cx="11634460" cy="210740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231C-C6F2-4876-AF72-4038BA6D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First Result: Duality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2FC5D-622C-4EBA-8036-AA8C79AF30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145793"/>
                <a:ext cx="11884491" cy="293090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CA" sz="2800" b="1" dirty="0"/>
                  <a:t>Defn. </a:t>
                </a:r>
                <a:r>
                  <a:rPr lang="en-CA" sz="2800" dirty="0"/>
                  <a:t>A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800" dirty="0"/>
                  <a:t>-</a:t>
                </a:r>
                <a:r>
                  <a:rPr lang="en-CA" sz="2800" b="1" dirty="0"/>
                  <a:t>complexity measure </a:t>
                </a:r>
                <a:r>
                  <a:rPr lang="en-CA" sz="2800" dirty="0"/>
                  <a:t>is a function </a:t>
                </a:r>
                <a14:m>
                  <m:oMath xmlns:m="http://schemas.openxmlformats.org/officeDocument/2006/math"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CA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𝑏𝑜𝑜𝑙𝑒𝑎𝑛</m:t>
                        </m:r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600" b="0" i="1" smtClean="0">
                            <a:latin typeface="Cambria Math" panose="02040503050406030204" pitchFamily="18" charset="0"/>
                          </a:rPr>
                          <m:t>𝑓𝑢𝑛𝑐𝑡𝑖𝑜𝑛𝑠</m:t>
                        </m:r>
                      </m:e>
                    </m:d>
                    <m:r>
                      <a:rPr lang="en-CA" sz="26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sz="2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CA" sz="26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CA" sz="2800" dirty="0"/>
                  <a:t> such that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</a:t>
                </a:r>
                <a:r>
                  <a:rPr lang="en-CA" i="1" dirty="0"/>
                  <a:t>gate monotone</a:t>
                </a:r>
                <a:r>
                  <a:rPr lang="en-CA" dirty="0"/>
                  <a:t>: if a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dirty="0"/>
                  <a:t>-gate maps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↦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dirty="0"/>
                  <a:t> and costs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dirty="0"/>
                  <a:t> then</a:t>
                </a:r>
              </a:p>
              <a:p>
                <a:pPr marL="201168" lvl="1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+⋯+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b="0" dirty="0"/>
                  <a:t> </a:t>
                </a:r>
                <a:endParaRPr lang="en-CA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CA" i="1" dirty="0"/>
                  <a:t>Normalized</a:t>
                </a:r>
                <a:r>
                  <a:rPr lang="en-CA" dirty="0"/>
                  <a:t>: for any input literal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CA" b="0" dirty="0"/>
                  <a:t>,</a:t>
                </a: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22FC5D-622C-4EBA-8036-AA8C79AF30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145793"/>
                <a:ext cx="11884491" cy="2930907"/>
              </a:xfrm>
              <a:blipFill>
                <a:blip r:embed="rId2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64AAEB-BB97-4C49-87E4-40003CE4D60C}"/>
                  </a:ext>
                </a:extLst>
              </p:cNvPr>
              <p:cNvSpPr txBox="1"/>
              <p:nvPr/>
            </p:nvSpPr>
            <p:spPr>
              <a:xfrm>
                <a:off x="364987" y="4374426"/>
                <a:ext cx="11615739" cy="1917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01168" lvl="1" indent="0">
                  <a:lnSpc>
                    <a:spcPct val="125000"/>
                  </a:lnSpc>
                  <a:buNone/>
                </a:pPr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Theorem.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For any gate set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and any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CA" sz="2800" b="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01168" lvl="1" indent="0" algn="ctr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A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800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marL="201168" lvl="1" indent="0">
                  <a:lnSpc>
                    <a:spcPct val="125000"/>
                  </a:lnSpc>
                  <a:buNone/>
                </a:pP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 the maximum is taken over all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-complexity measures.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64AAEB-BB97-4C49-87E4-40003CE4D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87" y="4374426"/>
                <a:ext cx="11615739" cy="1917897"/>
              </a:xfrm>
              <a:prstGeom prst="rect">
                <a:avLst/>
              </a:prstGeom>
              <a:blipFill>
                <a:blip r:embed="rId3"/>
                <a:stretch>
                  <a:fillRect b="-82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292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AA578-2C57-4CBC-B822-6FFCB7E1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Circuits as Pre-Orders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19015C-865B-4C4C-BBCC-309EAFF4B5B6}"/>
              </a:ext>
            </a:extLst>
          </p:cNvPr>
          <p:cNvSpPr txBox="1">
            <a:spLocks/>
          </p:cNvSpPr>
          <p:nvPr/>
        </p:nvSpPr>
        <p:spPr>
          <a:xfrm>
            <a:off x="307509" y="1167570"/>
            <a:ext cx="4355930" cy="745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CA" dirty="0"/>
              <a:t> </a:t>
            </a:r>
            <a:r>
              <a:rPr lang="en-CA" b="1" dirty="0"/>
              <a:t>Ex.</a:t>
            </a:r>
            <a:r>
              <a:rPr lang="en-CA" dirty="0"/>
              <a:t> Boolean formulas.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2C3846-13A6-4062-B850-454F617CC6A4}"/>
              </a:ext>
            </a:extLst>
          </p:cNvPr>
          <p:cNvGrpSpPr/>
          <p:nvPr/>
        </p:nvGrpSpPr>
        <p:grpSpPr>
          <a:xfrm>
            <a:off x="7835906" y="1870771"/>
            <a:ext cx="3198116" cy="3734280"/>
            <a:chOff x="7835906" y="1870771"/>
            <a:chExt cx="3198116" cy="37342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33CFBDF-DC2A-4501-92B8-6ED73C5A5D43}"/>
                    </a:ext>
                  </a:extLst>
                </p:cNvPr>
                <p:cNvSpPr/>
                <p:nvPr/>
              </p:nvSpPr>
              <p:spPr>
                <a:xfrm>
                  <a:off x="9439684" y="2269789"/>
                  <a:ext cx="408432" cy="40843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CA" b="0" dirty="0"/>
                    <a:t> </a:t>
                  </a: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833CFBDF-DC2A-4501-92B8-6ED73C5A5D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9684" y="2269789"/>
                  <a:ext cx="408432" cy="408432"/>
                </a:xfrm>
                <a:prstGeom prst="ellipse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A0782C4-517E-477E-8814-2DC8D201500C}"/>
                    </a:ext>
                  </a:extLst>
                </p:cNvPr>
                <p:cNvSpPr/>
                <p:nvPr/>
              </p:nvSpPr>
              <p:spPr>
                <a:xfrm rot="10800000">
                  <a:off x="8689876" y="3251245"/>
                  <a:ext cx="408432" cy="40843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CA" b="0" dirty="0"/>
                    <a:t> </a:t>
                  </a: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5A0782C4-517E-477E-8814-2DC8D20150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8689876" y="3251245"/>
                  <a:ext cx="408432" cy="40843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EC38EB4-6103-41E5-972B-11F2C0E876D1}"/>
                    </a:ext>
                  </a:extLst>
                </p:cNvPr>
                <p:cNvSpPr/>
                <p:nvPr/>
              </p:nvSpPr>
              <p:spPr>
                <a:xfrm>
                  <a:off x="10167817" y="3251245"/>
                  <a:ext cx="408432" cy="40843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CA" b="0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EC38EB4-6103-41E5-972B-11F2C0E876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67817" y="3251245"/>
                  <a:ext cx="408432" cy="408432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05B9E75-634B-4873-A61C-03C0820ABA62}"/>
                    </a:ext>
                  </a:extLst>
                </p:cNvPr>
                <p:cNvSpPr/>
                <p:nvPr/>
              </p:nvSpPr>
              <p:spPr>
                <a:xfrm>
                  <a:off x="8114524" y="4258225"/>
                  <a:ext cx="408432" cy="40843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CA" b="0" dirty="0"/>
                    <a:t> </a:t>
                  </a: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105B9E75-634B-4873-A61C-03C0820ABA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4524" y="4258225"/>
                  <a:ext cx="408432" cy="408432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145226A-9F17-47FF-9DD7-2934FF323321}"/>
                    </a:ext>
                  </a:extLst>
                </p:cNvPr>
                <p:cNvSpPr/>
                <p:nvPr/>
              </p:nvSpPr>
              <p:spPr>
                <a:xfrm rot="10800000">
                  <a:off x="9173193" y="4258224"/>
                  <a:ext cx="408432" cy="408432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</m:oMath>
                  </a14:m>
                  <a:r>
                    <a:rPr lang="en-CA" b="0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B145226A-9F17-47FF-9DD7-2934FF3233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0800000">
                  <a:off x="9173193" y="4258224"/>
                  <a:ext cx="408432" cy="408432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820E5FBF-08E0-4046-A936-EA1F7B32A17F}"/>
                </a:ext>
              </a:extLst>
            </p:cNvPr>
            <p:cNvCxnSpPr>
              <a:stCxn id="11" idx="0"/>
              <a:endCxn id="9" idx="7"/>
            </p:cNvCxnSpPr>
            <p:nvPr/>
          </p:nvCxnSpPr>
          <p:spPr>
            <a:xfrm flipV="1">
              <a:off x="8318740" y="3599864"/>
              <a:ext cx="430949" cy="658361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DFEF7BC-9035-46AB-87D5-6D6D977C2373}"/>
                </a:ext>
              </a:extLst>
            </p:cNvPr>
            <p:cNvCxnSpPr>
              <a:cxnSpLocks/>
              <a:stCxn id="12" idx="4"/>
              <a:endCxn id="9" idx="1"/>
            </p:cNvCxnSpPr>
            <p:nvPr/>
          </p:nvCxnSpPr>
          <p:spPr>
            <a:xfrm flipH="1" flipV="1">
              <a:off x="9038495" y="3599864"/>
              <a:ext cx="338914" cy="65836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308BFF3-E86B-4354-9DBA-B452C1D211A4}"/>
                </a:ext>
              </a:extLst>
            </p:cNvPr>
            <p:cNvCxnSpPr>
              <a:cxnSpLocks/>
              <a:stCxn id="9" idx="4"/>
              <a:endCxn id="8" idx="3"/>
            </p:cNvCxnSpPr>
            <p:nvPr/>
          </p:nvCxnSpPr>
          <p:spPr>
            <a:xfrm flipV="1">
              <a:off x="8894092" y="2618408"/>
              <a:ext cx="605405" cy="632837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0414AA8-CE3C-44C3-BDEE-893D834818C5}"/>
                </a:ext>
              </a:extLst>
            </p:cNvPr>
            <p:cNvCxnSpPr>
              <a:cxnSpLocks/>
              <a:stCxn id="10" idx="0"/>
              <a:endCxn id="8" idx="5"/>
            </p:cNvCxnSpPr>
            <p:nvPr/>
          </p:nvCxnSpPr>
          <p:spPr>
            <a:xfrm flipH="1" flipV="1">
              <a:off x="9788303" y="2618408"/>
              <a:ext cx="583730" cy="632837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CD0605F-89D3-45E8-9770-43CC51A4D2CE}"/>
                </a:ext>
              </a:extLst>
            </p:cNvPr>
            <p:cNvCxnSpPr>
              <a:cxnSpLocks/>
              <a:endCxn id="10" idx="5"/>
            </p:cNvCxnSpPr>
            <p:nvPr/>
          </p:nvCxnSpPr>
          <p:spPr>
            <a:xfrm flipH="1" flipV="1">
              <a:off x="10516436" y="3599864"/>
              <a:ext cx="286847" cy="50472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D8C5222-287C-481D-A487-517749DB0268}"/>
                </a:ext>
              </a:extLst>
            </p:cNvPr>
            <p:cNvCxnSpPr>
              <a:cxnSpLocks/>
              <a:endCxn id="10" idx="3"/>
            </p:cNvCxnSpPr>
            <p:nvPr/>
          </p:nvCxnSpPr>
          <p:spPr>
            <a:xfrm flipV="1">
              <a:off x="9970844" y="3599864"/>
              <a:ext cx="256786" cy="504726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A7E623E-99B5-455D-88EB-79FED7A0F385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 flipH="1" flipV="1">
              <a:off x="9521812" y="4606843"/>
              <a:ext cx="159980" cy="58293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1AF898A-3692-4392-A604-99447290B3E3}"/>
                </a:ext>
              </a:extLst>
            </p:cNvPr>
            <p:cNvCxnSpPr>
              <a:cxnSpLocks/>
              <a:endCxn id="12" idx="7"/>
            </p:cNvCxnSpPr>
            <p:nvPr/>
          </p:nvCxnSpPr>
          <p:spPr>
            <a:xfrm flipV="1">
              <a:off x="9113380" y="4606843"/>
              <a:ext cx="119626" cy="582930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D9556AA-8B8B-49B1-9B31-8A7CFF8114F0}"/>
                </a:ext>
              </a:extLst>
            </p:cNvPr>
            <p:cNvCxnSpPr>
              <a:cxnSpLocks/>
              <a:endCxn id="11" idx="5"/>
            </p:cNvCxnSpPr>
            <p:nvPr/>
          </p:nvCxnSpPr>
          <p:spPr>
            <a:xfrm flipH="1" flipV="1">
              <a:off x="8463143" y="4606844"/>
              <a:ext cx="154134" cy="608454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D8D0AC1-8239-4FCE-B0BF-AC823BB49D5C}"/>
                </a:ext>
              </a:extLst>
            </p:cNvPr>
            <p:cNvCxnSpPr>
              <a:cxnSpLocks/>
              <a:endCxn id="11" idx="3"/>
            </p:cNvCxnSpPr>
            <p:nvPr/>
          </p:nvCxnSpPr>
          <p:spPr>
            <a:xfrm flipV="1">
              <a:off x="8048864" y="4606844"/>
              <a:ext cx="125473" cy="608454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ontent Placeholder 2">
                  <a:extLst>
                    <a:ext uri="{FF2B5EF4-FFF2-40B4-BE49-F238E27FC236}">
                      <a16:creationId xmlns:a16="http://schemas.microsoft.com/office/drawing/2014/main" id="{09CC7609-C9D5-4F71-BF92-05D4D4AF01B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35906" y="5189773"/>
                  <a:ext cx="425915" cy="415278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70000" lnSpcReduction="20000"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3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2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3" name="Content Placeholder 2">
                  <a:extLst>
                    <a:ext uri="{FF2B5EF4-FFF2-40B4-BE49-F238E27FC236}">
                      <a16:creationId xmlns:a16="http://schemas.microsoft.com/office/drawing/2014/main" id="{09CC7609-C9D5-4F71-BF92-05D4D4AF01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35906" y="5189773"/>
                  <a:ext cx="425915" cy="4152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30010F28-DA52-4FE0-9C11-2071164233F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415848" y="5189106"/>
                  <a:ext cx="425915" cy="415278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70000" lnSpcReduction="20000"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3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2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4" name="Content Placeholder 2">
                  <a:extLst>
                    <a:ext uri="{FF2B5EF4-FFF2-40B4-BE49-F238E27FC236}">
                      <a16:creationId xmlns:a16="http://schemas.microsoft.com/office/drawing/2014/main" id="{30010F28-DA52-4FE0-9C11-2071164233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5848" y="5189106"/>
                  <a:ext cx="425915" cy="415278"/>
                </a:xfrm>
                <a:prstGeom prst="rect">
                  <a:avLst/>
                </a:prstGeom>
                <a:blipFill>
                  <a:blip r:embed="rId8"/>
                  <a:stretch>
                    <a:fillRect r="-144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ontent Placeholder 2">
                  <a:extLst>
                    <a:ext uri="{FF2B5EF4-FFF2-40B4-BE49-F238E27FC236}">
                      <a16:creationId xmlns:a16="http://schemas.microsoft.com/office/drawing/2014/main" id="{861CC541-C02C-4DCA-910D-8211EA0776A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720367" y="4104590"/>
                  <a:ext cx="425915" cy="415278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70000" lnSpcReduction="20000"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3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2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5" name="Content Placeholder 2">
                  <a:extLst>
                    <a:ext uri="{FF2B5EF4-FFF2-40B4-BE49-F238E27FC236}">
                      <a16:creationId xmlns:a16="http://schemas.microsoft.com/office/drawing/2014/main" id="{861CC541-C02C-4DCA-910D-8211EA0776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0367" y="4104590"/>
                  <a:ext cx="425915" cy="41527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Content Placeholder 2">
                  <a:extLst>
                    <a:ext uri="{FF2B5EF4-FFF2-40B4-BE49-F238E27FC236}">
                      <a16:creationId xmlns:a16="http://schemas.microsoft.com/office/drawing/2014/main" id="{6D1E4A5B-11B8-4D4E-AE85-5F7B14209EE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608107" y="4104590"/>
                  <a:ext cx="425915" cy="415278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70000" lnSpcReduction="20000"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3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2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6" name="Content Placeholder 2">
                  <a:extLst>
                    <a:ext uri="{FF2B5EF4-FFF2-40B4-BE49-F238E27FC236}">
                      <a16:creationId xmlns:a16="http://schemas.microsoft.com/office/drawing/2014/main" id="{6D1E4A5B-11B8-4D4E-AE85-5F7B14209E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107" y="4104590"/>
                  <a:ext cx="425915" cy="415278"/>
                </a:xfrm>
                <a:prstGeom prst="rect">
                  <a:avLst/>
                </a:prstGeom>
                <a:blipFill>
                  <a:blip r:embed="rId10"/>
                  <a:stretch>
                    <a:fillRect r="-142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ontent Placeholder 2">
                  <a:extLst>
                    <a:ext uri="{FF2B5EF4-FFF2-40B4-BE49-F238E27FC236}">
                      <a16:creationId xmlns:a16="http://schemas.microsoft.com/office/drawing/2014/main" id="{9668B526-0CC8-48A9-99CC-5BF2F72E68FD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889058" y="5189106"/>
                  <a:ext cx="425915" cy="415278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70000" lnSpcReduction="20000"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3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2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7" name="Content Placeholder 2">
                  <a:extLst>
                    <a:ext uri="{FF2B5EF4-FFF2-40B4-BE49-F238E27FC236}">
                      <a16:creationId xmlns:a16="http://schemas.microsoft.com/office/drawing/2014/main" id="{9668B526-0CC8-48A9-99CC-5BF2F72E6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9058" y="5189106"/>
                  <a:ext cx="425915" cy="415278"/>
                </a:xfrm>
                <a:prstGeom prst="rect">
                  <a:avLst/>
                </a:prstGeom>
                <a:blipFill>
                  <a:blip r:embed="rId11"/>
                  <a:stretch>
                    <a:fillRect r="-1429"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Content Placeholder 2">
                  <a:extLst>
                    <a:ext uri="{FF2B5EF4-FFF2-40B4-BE49-F238E27FC236}">
                      <a16:creationId xmlns:a16="http://schemas.microsoft.com/office/drawing/2014/main" id="{B1D0D3FA-D76E-40DF-BDEA-9389358B735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468834" y="5189757"/>
                  <a:ext cx="425915" cy="415278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 fontScale="70000" lnSpcReduction="20000"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32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2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CA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CA" b="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8" name="Content Placeholder 2">
                  <a:extLst>
                    <a:ext uri="{FF2B5EF4-FFF2-40B4-BE49-F238E27FC236}">
                      <a16:creationId xmlns:a16="http://schemas.microsoft.com/office/drawing/2014/main" id="{B1D0D3FA-D76E-40DF-BDEA-9389358B73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8834" y="5189757"/>
                  <a:ext cx="425915" cy="41527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D3284FF6-0658-4B42-9D70-0C45815252B9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V="1">
              <a:off x="9643900" y="1870771"/>
              <a:ext cx="0" cy="399018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0510D229-5167-4615-B9C1-D7500D609E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9724" y="1997284"/>
                <a:ext cx="7602290" cy="227503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400" b="0" dirty="0"/>
                  <a:t>Formal complexity measure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𝑏𝑜𝑜𝑙𝑒𝑎𝑛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𝑓𝑢𝑛𝑐𝑡𝑖𝑜𝑛𝑠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sz="2400" b="1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sz="24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sz="2400" b="0" dirty="0"/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2400" dirty="0"/>
                  <a:t> is </a:t>
                </a:r>
                <a:r>
                  <a:rPr lang="en-CA" sz="2400" b="1" dirty="0"/>
                  <a:t>monotone</a:t>
                </a:r>
                <a:r>
                  <a:rPr lang="en-CA" sz="2400" dirty="0"/>
                  <a:t> </a:t>
                </a:r>
                <a:r>
                  <a:rPr lang="en-CA" sz="2400" dirty="0" err="1"/>
                  <a:t>w.r.t.</a:t>
                </a:r>
                <a:r>
                  <a:rPr lang="en-CA" sz="2400" dirty="0"/>
                  <a:t> </a:t>
                </a: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∧, ∨</m:t>
                    </m:r>
                  </m:oMath>
                </a14:m>
                <a:endParaRPr lang="en-CA" sz="2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CA" sz="2400" b="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2400" b="0" dirty="0"/>
                  <a:t> is </a:t>
                </a:r>
                <a:r>
                  <a:rPr lang="en-CA" sz="2400" b="1" dirty="0"/>
                  <a:t>normalized </a:t>
                </a:r>
                <a:r>
                  <a:rPr lang="en-CA" sz="2400" dirty="0"/>
                  <a:t>on literals: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sz="24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A" sz="2400" b="0" dirty="0"/>
              </a:p>
            </p:txBody>
          </p:sp>
        </mc:Choice>
        <mc:Fallback xmlns="">
          <p:sp>
            <p:nvSpPr>
              <p:cNvPr id="35" name="Content Placeholder 2">
                <a:extLst>
                  <a:ext uri="{FF2B5EF4-FFF2-40B4-BE49-F238E27FC236}">
                    <a16:creationId xmlns:a16="http://schemas.microsoft.com/office/drawing/2014/main" id="{0510D229-5167-4615-B9C1-D7500D609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24" y="1997284"/>
                <a:ext cx="7602290" cy="2275038"/>
              </a:xfrm>
              <a:prstGeom prst="rect">
                <a:avLst/>
              </a:prstGeom>
              <a:blipFill>
                <a:blip r:embed="rId13"/>
                <a:stretch>
                  <a:fillRect l="-2406" t="-3753" b="-26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87C9D91B-2341-4289-B3AA-3CABB5376A27}"/>
              </a:ext>
            </a:extLst>
          </p:cNvPr>
          <p:cNvSpPr txBox="1">
            <a:spLocks/>
          </p:cNvSpPr>
          <p:nvPr/>
        </p:nvSpPr>
        <p:spPr>
          <a:xfrm>
            <a:off x="409723" y="4349366"/>
            <a:ext cx="7242975" cy="745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CA" dirty="0"/>
              <a:t>Interpret as </a:t>
            </a:r>
            <a:r>
              <a:rPr lang="en-CA" b="1" dirty="0"/>
              <a:t>rules to build a formula.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823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AA578-2C57-4CBC-B822-6FFCB7E1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Circuits as Pre-Orders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19015C-865B-4C4C-BBCC-309EAFF4B5B6}"/>
              </a:ext>
            </a:extLst>
          </p:cNvPr>
          <p:cNvSpPr txBox="1">
            <a:spLocks/>
          </p:cNvSpPr>
          <p:nvPr/>
        </p:nvSpPr>
        <p:spPr>
          <a:xfrm>
            <a:off x="307509" y="1167570"/>
            <a:ext cx="4355930" cy="745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CA" dirty="0"/>
              <a:t> </a:t>
            </a:r>
            <a:r>
              <a:rPr lang="en-CA" b="1" dirty="0"/>
              <a:t>Ex.</a:t>
            </a:r>
            <a:r>
              <a:rPr lang="en-CA" dirty="0"/>
              <a:t> Boolean formulas.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3CFBDF-DC2A-4501-92B8-6ED73C5A5D43}"/>
                  </a:ext>
                </a:extLst>
              </p:cNvPr>
              <p:cNvSpPr/>
              <p:nvPr/>
            </p:nvSpPr>
            <p:spPr>
              <a:xfrm>
                <a:off x="9439684" y="2269789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3CFBDF-DC2A-4501-92B8-6ED73C5A5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684" y="2269789"/>
                <a:ext cx="408432" cy="4084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0782C4-517E-477E-8814-2DC8D201500C}"/>
                  </a:ext>
                </a:extLst>
              </p:cNvPr>
              <p:cNvSpPr/>
              <p:nvPr/>
            </p:nvSpPr>
            <p:spPr>
              <a:xfrm rot="10800000">
                <a:off x="8689876" y="325124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0782C4-517E-477E-8814-2DC8D2015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689876" y="3251245"/>
                <a:ext cx="408432" cy="4084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C38EB4-6103-41E5-972B-11F2C0E876D1}"/>
                  </a:ext>
                </a:extLst>
              </p:cNvPr>
              <p:cNvSpPr/>
              <p:nvPr/>
            </p:nvSpPr>
            <p:spPr>
              <a:xfrm>
                <a:off x="10167817" y="325124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C38EB4-6103-41E5-972B-11F2C0E87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17" y="3251245"/>
                <a:ext cx="408432" cy="4084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5B9E75-634B-4873-A61C-03C0820ABA62}"/>
                  </a:ext>
                </a:extLst>
              </p:cNvPr>
              <p:cNvSpPr/>
              <p:nvPr/>
            </p:nvSpPr>
            <p:spPr>
              <a:xfrm>
                <a:off x="8114524" y="425822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5B9E75-634B-4873-A61C-03C0820AB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524" y="4258225"/>
                <a:ext cx="408432" cy="4084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45226A-9F17-47FF-9DD7-2934FF323321}"/>
                  </a:ext>
                </a:extLst>
              </p:cNvPr>
              <p:cNvSpPr/>
              <p:nvPr/>
            </p:nvSpPr>
            <p:spPr>
              <a:xfrm rot="10800000">
                <a:off x="9173193" y="4258224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45226A-9F17-47FF-9DD7-2934FF323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173193" y="4258224"/>
                <a:ext cx="408432" cy="4084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0E5FBF-08E0-4046-A936-EA1F7B32A17F}"/>
              </a:ext>
            </a:extLst>
          </p:cNvPr>
          <p:cNvCxnSpPr>
            <a:stCxn id="11" idx="0"/>
            <a:endCxn id="9" idx="7"/>
          </p:cNvCxnSpPr>
          <p:nvPr/>
        </p:nvCxnSpPr>
        <p:spPr>
          <a:xfrm flipV="1">
            <a:off x="8318740" y="3599864"/>
            <a:ext cx="430949" cy="65836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FEF7BC-9035-46AB-87D5-6D6D977C2373}"/>
              </a:ext>
            </a:extLst>
          </p:cNvPr>
          <p:cNvCxnSpPr>
            <a:cxnSpLocks/>
            <a:stCxn id="12" idx="4"/>
            <a:endCxn id="9" idx="1"/>
          </p:cNvCxnSpPr>
          <p:nvPr/>
        </p:nvCxnSpPr>
        <p:spPr>
          <a:xfrm flipH="1" flipV="1">
            <a:off x="9038495" y="3599864"/>
            <a:ext cx="338914" cy="65836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08BFF3-E86B-4354-9DBA-B452C1D211A4}"/>
              </a:ext>
            </a:extLst>
          </p:cNvPr>
          <p:cNvCxnSpPr>
            <a:cxnSpLocks/>
            <a:stCxn id="9" idx="4"/>
            <a:endCxn id="8" idx="3"/>
          </p:cNvCxnSpPr>
          <p:nvPr/>
        </p:nvCxnSpPr>
        <p:spPr>
          <a:xfrm flipV="1">
            <a:off x="8894092" y="2618408"/>
            <a:ext cx="605405" cy="63283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414AA8-CE3C-44C3-BDEE-893D834818C5}"/>
              </a:ext>
            </a:extLst>
          </p:cNvPr>
          <p:cNvCxnSpPr>
            <a:cxnSpLocks/>
            <a:stCxn id="10" idx="0"/>
            <a:endCxn id="8" idx="5"/>
          </p:cNvCxnSpPr>
          <p:nvPr/>
        </p:nvCxnSpPr>
        <p:spPr>
          <a:xfrm flipH="1" flipV="1">
            <a:off x="9788303" y="2618408"/>
            <a:ext cx="583730" cy="63283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D0605F-89D3-45E8-9770-43CC51A4D2CE}"/>
              </a:ext>
            </a:extLst>
          </p:cNvPr>
          <p:cNvCxnSpPr>
            <a:cxnSpLocks/>
            <a:endCxn id="10" idx="5"/>
          </p:cNvCxnSpPr>
          <p:nvPr/>
        </p:nvCxnSpPr>
        <p:spPr>
          <a:xfrm flipH="1" flipV="1">
            <a:off x="10516436" y="3599864"/>
            <a:ext cx="286847" cy="5047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8C5222-287C-481D-A487-517749DB0268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9970844" y="3599864"/>
            <a:ext cx="256786" cy="5047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7E623E-99B5-455D-88EB-79FED7A0F385}"/>
              </a:ext>
            </a:extLst>
          </p:cNvPr>
          <p:cNvCxnSpPr>
            <a:cxnSpLocks/>
            <a:endCxn id="12" idx="1"/>
          </p:cNvCxnSpPr>
          <p:nvPr/>
        </p:nvCxnSpPr>
        <p:spPr>
          <a:xfrm flipH="1" flipV="1">
            <a:off x="9521812" y="4606843"/>
            <a:ext cx="159980" cy="5829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AF898A-3692-4392-A604-99447290B3E3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9113380" y="4606843"/>
            <a:ext cx="119626" cy="5829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9556AA-8B8B-49B1-9B31-8A7CFF8114F0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8463143" y="4606844"/>
            <a:ext cx="154134" cy="6084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8D0AC1-8239-4FCE-B0BF-AC823BB49D5C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8048864" y="4606844"/>
            <a:ext cx="125473" cy="6084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9CC7609-C9D5-4F71-BF92-05D4D4AF01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5906" y="5189773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9CC7609-C9D5-4F71-BF92-05D4D4AF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906" y="5189773"/>
                <a:ext cx="425915" cy="415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0010F28-DA52-4FE0-9C11-207116423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5848" y="5189106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0010F28-DA52-4FE0-9C11-2071164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848" y="5189106"/>
                <a:ext cx="425915" cy="415278"/>
              </a:xfrm>
              <a:prstGeom prst="rect">
                <a:avLst/>
              </a:prstGeom>
              <a:blipFill>
                <a:blip r:embed="rId8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61CC541-C02C-4DCA-910D-8211EA077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0367" y="4104590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61CC541-C02C-4DCA-910D-8211EA07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67" y="4104590"/>
                <a:ext cx="425915" cy="4152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D1E4A5B-11B8-4D4E-AE85-5F7B14209E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08107" y="4104590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D1E4A5B-11B8-4D4E-AE85-5F7B14209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107" y="4104590"/>
                <a:ext cx="425915" cy="415278"/>
              </a:xfrm>
              <a:prstGeom prst="rect">
                <a:avLst/>
              </a:prstGeom>
              <a:blipFill>
                <a:blip r:embed="rId10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68B526-0CC8-48A9-99CC-5BF2F72E6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89058" y="5189106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68B526-0CC8-48A9-99CC-5BF2F72E6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058" y="5189106"/>
                <a:ext cx="425915" cy="415278"/>
              </a:xfrm>
              <a:prstGeom prst="rect">
                <a:avLst/>
              </a:prstGeom>
              <a:blipFill>
                <a:blip r:embed="rId11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B1D0D3FA-D76E-40DF-BDEA-9389358B7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68834" y="5189757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B1D0D3FA-D76E-40DF-BDEA-9389358B7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834" y="5189757"/>
                <a:ext cx="425915" cy="4152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284FF6-0658-4B42-9D70-0C45815252B9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643900" y="1870771"/>
            <a:ext cx="0" cy="39901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605D4CA-6EA8-44B2-B548-19969CAC40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9" y="1780724"/>
                <a:ext cx="8106284" cy="170036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n-CA" dirty="0"/>
                  <a:t> Start with </a:t>
                </a:r>
                <a:r>
                  <a:rPr lang="en-CA" b="1" dirty="0"/>
                  <a:t>multiset</a:t>
                </a:r>
                <a:r>
                  <a:rPr lang="en-CA" dirty="0"/>
                  <a:t> of inputs:</a:t>
                </a:r>
              </a:p>
              <a:p>
                <a:pPr marL="0" indent="0" algn="ctr">
                  <a:buNone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{{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605D4CA-6EA8-44B2-B548-19969CAC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9" y="1780724"/>
                <a:ext cx="8106284" cy="1700364"/>
              </a:xfrm>
              <a:prstGeom prst="rect">
                <a:avLst/>
              </a:prstGeom>
              <a:blipFill>
                <a:blip r:embed="rId13"/>
                <a:stretch>
                  <a:fillRect l="-18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E2BE31BC-8E92-46A5-9BE2-D1E6B13094F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3354" y="3310152"/>
                <a:ext cx="7193685" cy="325828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n-CA" dirty="0"/>
                  <a:t>Have three rules.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/>
                  <a:t> is any multiset, then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endParaRPr lang="en-CA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∨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</m:d>
                  </m:oMath>
                </a14:m>
                <a:endParaRPr lang="en-CA" dirty="0"/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ℓ 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E2BE31BC-8E92-46A5-9BE2-D1E6B1309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54" y="3310152"/>
                <a:ext cx="7193685" cy="3258287"/>
              </a:xfrm>
              <a:prstGeom prst="rect">
                <a:avLst/>
              </a:prstGeom>
              <a:blipFill>
                <a:blip r:embed="rId14"/>
                <a:stretch>
                  <a:fillRect l="-3475" b="-54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F6D67F51-1B6B-4B2E-A67F-ED47722643D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53157" y="5942043"/>
                <a:ext cx="6977211" cy="74517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14:m>
                  <m:oMath xmlns:m="http://schemas.openxmlformats.org/officeDocument/2006/math">
                    <m:r>
                      <a:rPr lang="en-CA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CA" dirty="0"/>
                  <a:t> is a special element representing “cost” </a:t>
                </a: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F6D67F51-1B6B-4B2E-A67F-ED4772264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3157" y="5942043"/>
                <a:ext cx="6977211" cy="745172"/>
              </a:xfrm>
              <a:prstGeom prst="rect">
                <a:avLst/>
              </a:prstGeom>
              <a:blipFill>
                <a:blip r:embed="rId15"/>
                <a:stretch>
                  <a:fillRect t="-820" b="-901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3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build="p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13F3AE7-C845-446D-8FF5-2CFE290528C6}"/>
              </a:ext>
            </a:extLst>
          </p:cNvPr>
          <p:cNvSpPr/>
          <p:nvPr/>
        </p:nvSpPr>
        <p:spPr>
          <a:xfrm>
            <a:off x="7738038" y="3803771"/>
            <a:ext cx="3586185" cy="1991944"/>
          </a:xfrm>
          <a:custGeom>
            <a:avLst/>
            <a:gdLst>
              <a:gd name="connsiteX0" fmla="*/ 1032582 w 3586185"/>
              <a:gd name="connsiteY0" fmla="*/ 1271149 h 1991944"/>
              <a:gd name="connsiteX1" fmla="*/ 87702 w 3586185"/>
              <a:gd name="connsiteY1" fmla="*/ 1309249 h 1991944"/>
              <a:gd name="connsiteX2" fmla="*/ 72462 w 3586185"/>
              <a:gd name="connsiteY2" fmla="*/ 1697869 h 1991944"/>
              <a:gd name="connsiteX3" fmla="*/ 362022 w 3586185"/>
              <a:gd name="connsiteY3" fmla="*/ 1972189 h 1991944"/>
              <a:gd name="connsiteX4" fmla="*/ 1535502 w 3586185"/>
              <a:gd name="connsiteY4" fmla="*/ 1956949 h 1991944"/>
              <a:gd name="connsiteX5" fmla="*/ 2434662 w 3586185"/>
              <a:gd name="connsiteY5" fmla="*/ 1850269 h 1991944"/>
              <a:gd name="connsiteX6" fmla="*/ 2914722 w 3586185"/>
              <a:gd name="connsiteY6" fmla="*/ 1050169 h 1991944"/>
              <a:gd name="connsiteX7" fmla="*/ 3585282 w 3586185"/>
              <a:gd name="connsiteY7" fmla="*/ 707269 h 1991944"/>
              <a:gd name="connsiteX8" fmla="*/ 3044262 w 3586185"/>
              <a:gd name="connsiteY8" fmla="*/ 36709 h 1991944"/>
              <a:gd name="connsiteX9" fmla="*/ 2434662 w 3586185"/>
              <a:gd name="connsiteY9" fmla="*/ 120529 h 1991944"/>
              <a:gd name="connsiteX10" fmla="*/ 1939362 w 3586185"/>
              <a:gd name="connsiteY10" fmla="*/ 394849 h 1991944"/>
              <a:gd name="connsiteX11" fmla="*/ 2007942 w 3586185"/>
              <a:gd name="connsiteY11" fmla="*/ 646309 h 1991944"/>
              <a:gd name="connsiteX12" fmla="*/ 2046042 w 3586185"/>
              <a:gd name="connsiteY12" fmla="*/ 1057789 h 1991944"/>
              <a:gd name="connsiteX13" fmla="*/ 1825062 w 3586185"/>
              <a:gd name="connsiteY13" fmla="*/ 1240669 h 1991944"/>
              <a:gd name="connsiteX14" fmla="*/ 1032582 w 3586185"/>
              <a:gd name="connsiteY14" fmla="*/ 1271149 h 199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86185" h="1991944">
                <a:moveTo>
                  <a:pt x="1032582" y="1271149"/>
                </a:moveTo>
                <a:lnTo>
                  <a:pt x="87702" y="1309249"/>
                </a:lnTo>
                <a:cubicBezTo>
                  <a:pt x="-72318" y="1380369"/>
                  <a:pt x="26742" y="1587379"/>
                  <a:pt x="72462" y="1697869"/>
                </a:cubicBezTo>
                <a:cubicBezTo>
                  <a:pt x="118182" y="1808359"/>
                  <a:pt x="118182" y="1929009"/>
                  <a:pt x="362022" y="1972189"/>
                </a:cubicBezTo>
                <a:cubicBezTo>
                  <a:pt x="605862" y="2015369"/>
                  <a:pt x="1190062" y="1977269"/>
                  <a:pt x="1535502" y="1956949"/>
                </a:cubicBezTo>
                <a:cubicBezTo>
                  <a:pt x="1880942" y="1936629"/>
                  <a:pt x="2204792" y="2001399"/>
                  <a:pt x="2434662" y="1850269"/>
                </a:cubicBezTo>
                <a:cubicBezTo>
                  <a:pt x="2664532" y="1699139"/>
                  <a:pt x="2722952" y="1240669"/>
                  <a:pt x="2914722" y="1050169"/>
                </a:cubicBezTo>
                <a:cubicBezTo>
                  <a:pt x="3106492" y="859669"/>
                  <a:pt x="3563692" y="876179"/>
                  <a:pt x="3585282" y="707269"/>
                </a:cubicBezTo>
                <a:cubicBezTo>
                  <a:pt x="3606872" y="538359"/>
                  <a:pt x="3236032" y="134499"/>
                  <a:pt x="3044262" y="36709"/>
                </a:cubicBezTo>
                <a:cubicBezTo>
                  <a:pt x="2852492" y="-61081"/>
                  <a:pt x="2618812" y="60839"/>
                  <a:pt x="2434662" y="120529"/>
                </a:cubicBezTo>
                <a:cubicBezTo>
                  <a:pt x="2250512" y="180219"/>
                  <a:pt x="2010482" y="307219"/>
                  <a:pt x="1939362" y="394849"/>
                </a:cubicBezTo>
                <a:cubicBezTo>
                  <a:pt x="1868242" y="482479"/>
                  <a:pt x="1990162" y="535819"/>
                  <a:pt x="2007942" y="646309"/>
                </a:cubicBezTo>
                <a:cubicBezTo>
                  <a:pt x="2025722" y="756799"/>
                  <a:pt x="2076522" y="958729"/>
                  <a:pt x="2046042" y="1057789"/>
                </a:cubicBezTo>
                <a:cubicBezTo>
                  <a:pt x="2015562" y="1156849"/>
                  <a:pt x="1991432" y="1202569"/>
                  <a:pt x="1825062" y="1240669"/>
                </a:cubicBezTo>
                <a:cubicBezTo>
                  <a:pt x="1658692" y="1278769"/>
                  <a:pt x="1322142" y="1259719"/>
                  <a:pt x="1032582" y="127114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AA578-2C57-4CBC-B822-6FFCB7E1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Circuits as Pre-Orders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19015C-865B-4C4C-BBCC-309EAFF4B5B6}"/>
              </a:ext>
            </a:extLst>
          </p:cNvPr>
          <p:cNvSpPr txBox="1">
            <a:spLocks/>
          </p:cNvSpPr>
          <p:nvPr/>
        </p:nvSpPr>
        <p:spPr>
          <a:xfrm>
            <a:off x="307509" y="1167570"/>
            <a:ext cx="4355930" cy="745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CA" dirty="0"/>
              <a:t> </a:t>
            </a:r>
            <a:r>
              <a:rPr lang="en-CA" b="1" dirty="0"/>
              <a:t>Ex.</a:t>
            </a:r>
            <a:r>
              <a:rPr lang="en-CA" dirty="0"/>
              <a:t> Boolean formulas.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3CFBDF-DC2A-4501-92B8-6ED73C5A5D43}"/>
                  </a:ext>
                </a:extLst>
              </p:cNvPr>
              <p:cNvSpPr/>
              <p:nvPr/>
            </p:nvSpPr>
            <p:spPr>
              <a:xfrm>
                <a:off x="9439684" y="2269789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3CFBDF-DC2A-4501-92B8-6ED73C5A5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684" y="2269789"/>
                <a:ext cx="408432" cy="4084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0782C4-517E-477E-8814-2DC8D201500C}"/>
                  </a:ext>
                </a:extLst>
              </p:cNvPr>
              <p:cNvSpPr/>
              <p:nvPr/>
            </p:nvSpPr>
            <p:spPr>
              <a:xfrm rot="10800000">
                <a:off x="8689876" y="325124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0782C4-517E-477E-8814-2DC8D2015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689876" y="3251245"/>
                <a:ext cx="408432" cy="4084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C38EB4-6103-41E5-972B-11F2C0E876D1}"/>
                  </a:ext>
                </a:extLst>
              </p:cNvPr>
              <p:cNvSpPr/>
              <p:nvPr/>
            </p:nvSpPr>
            <p:spPr>
              <a:xfrm>
                <a:off x="10167817" y="325124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C38EB4-6103-41E5-972B-11F2C0E87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17" y="3251245"/>
                <a:ext cx="408432" cy="4084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5B9E75-634B-4873-A61C-03C0820ABA62}"/>
                  </a:ext>
                </a:extLst>
              </p:cNvPr>
              <p:cNvSpPr/>
              <p:nvPr/>
            </p:nvSpPr>
            <p:spPr>
              <a:xfrm>
                <a:off x="8114524" y="425822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5B9E75-634B-4873-A61C-03C0820AB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524" y="4258225"/>
                <a:ext cx="408432" cy="4084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45226A-9F17-47FF-9DD7-2934FF323321}"/>
                  </a:ext>
                </a:extLst>
              </p:cNvPr>
              <p:cNvSpPr/>
              <p:nvPr/>
            </p:nvSpPr>
            <p:spPr>
              <a:xfrm rot="10800000">
                <a:off x="9173193" y="4258224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45226A-9F17-47FF-9DD7-2934FF323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173193" y="4258224"/>
                <a:ext cx="408432" cy="4084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0E5FBF-08E0-4046-A936-EA1F7B32A17F}"/>
              </a:ext>
            </a:extLst>
          </p:cNvPr>
          <p:cNvCxnSpPr>
            <a:stCxn id="11" idx="0"/>
            <a:endCxn id="9" idx="7"/>
          </p:cNvCxnSpPr>
          <p:nvPr/>
        </p:nvCxnSpPr>
        <p:spPr>
          <a:xfrm flipV="1">
            <a:off x="8318740" y="3599864"/>
            <a:ext cx="430949" cy="65836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FEF7BC-9035-46AB-87D5-6D6D977C2373}"/>
              </a:ext>
            </a:extLst>
          </p:cNvPr>
          <p:cNvCxnSpPr>
            <a:cxnSpLocks/>
            <a:stCxn id="12" idx="4"/>
            <a:endCxn id="9" idx="1"/>
          </p:cNvCxnSpPr>
          <p:nvPr/>
        </p:nvCxnSpPr>
        <p:spPr>
          <a:xfrm flipH="1" flipV="1">
            <a:off x="9038495" y="3599864"/>
            <a:ext cx="338914" cy="65836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08BFF3-E86B-4354-9DBA-B452C1D211A4}"/>
              </a:ext>
            </a:extLst>
          </p:cNvPr>
          <p:cNvCxnSpPr>
            <a:cxnSpLocks/>
            <a:stCxn id="9" idx="4"/>
            <a:endCxn id="8" idx="3"/>
          </p:cNvCxnSpPr>
          <p:nvPr/>
        </p:nvCxnSpPr>
        <p:spPr>
          <a:xfrm flipV="1">
            <a:off x="8894092" y="2618408"/>
            <a:ext cx="605405" cy="63283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414AA8-CE3C-44C3-BDEE-893D834818C5}"/>
              </a:ext>
            </a:extLst>
          </p:cNvPr>
          <p:cNvCxnSpPr>
            <a:cxnSpLocks/>
            <a:stCxn id="10" idx="0"/>
            <a:endCxn id="8" idx="5"/>
          </p:cNvCxnSpPr>
          <p:nvPr/>
        </p:nvCxnSpPr>
        <p:spPr>
          <a:xfrm flipH="1" flipV="1">
            <a:off x="9788303" y="2618408"/>
            <a:ext cx="583730" cy="63283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D0605F-89D3-45E8-9770-43CC51A4D2CE}"/>
              </a:ext>
            </a:extLst>
          </p:cNvPr>
          <p:cNvCxnSpPr>
            <a:cxnSpLocks/>
            <a:endCxn id="10" idx="5"/>
          </p:cNvCxnSpPr>
          <p:nvPr/>
        </p:nvCxnSpPr>
        <p:spPr>
          <a:xfrm flipH="1" flipV="1">
            <a:off x="10516436" y="3599864"/>
            <a:ext cx="286847" cy="5047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8C5222-287C-481D-A487-517749DB0268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9970844" y="3599864"/>
            <a:ext cx="256786" cy="5047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7E623E-99B5-455D-88EB-79FED7A0F385}"/>
              </a:ext>
            </a:extLst>
          </p:cNvPr>
          <p:cNvCxnSpPr>
            <a:cxnSpLocks/>
            <a:endCxn id="12" idx="1"/>
          </p:cNvCxnSpPr>
          <p:nvPr/>
        </p:nvCxnSpPr>
        <p:spPr>
          <a:xfrm flipH="1" flipV="1">
            <a:off x="9521812" y="4606843"/>
            <a:ext cx="159980" cy="5829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AF898A-3692-4392-A604-99447290B3E3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9113380" y="4606843"/>
            <a:ext cx="119626" cy="5829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9556AA-8B8B-49B1-9B31-8A7CFF8114F0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8463143" y="4606844"/>
            <a:ext cx="154134" cy="6084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8D0AC1-8239-4FCE-B0BF-AC823BB49D5C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8048864" y="4606844"/>
            <a:ext cx="125473" cy="6084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9CC7609-C9D5-4F71-BF92-05D4D4AF01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5906" y="5189773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9CC7609-C9D5-4F71-BF92-05D4D4AF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906" y="5189773"/>
                <a:ext cx="425915" cy="415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0010F28-DA52-4FE0-9C11-207116423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5848" y="5189106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0010F28-DA52-4FE0-9C11-2071164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848" y="5189106"/>
                <a:ext cx="425915" cy="415278"/>
              </a:xfrm>
              <a:prstGeom prst="rect">
                <a:avLst/>
              </a:prstGeom>
              <a:blipFill>
                <a:blip r:embed="rId8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61CC541-C02C-4DCA-910D-8211EA077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0367" y="4104590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61CC541-C02C-4DCA-910D-8211EA07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67" y="4104590"/>
                <a:ext cx="425915" cy="4152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D1E4A5B-11B8-4D4E-AE85-5F7B14209E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08107" y="4104590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D1E4A5B-11B8-4D4E-AE85-5F7B14209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107" y="4104590"/>
                <a:ext cx="425915" cy="415278"/>
              </a:xfrm>
              <a:prstGeom prst="rect">
                <a:avLst/>
              </a:prstGeom>
              <a:blipFill>
                <a:blip r:embed="rId10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68B526-0CC8-48A9-99CC-5BF2F72E6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89058" y="5189106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68B526-0CC8-48A9-99CC-5BF2F72E6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058" y="5189106"/>
                <a:ext cx="425915" cy="415278"/>
              </a:xfrm>
              <a:prstGeom prst="rect">
                <a:avLst/>
              </a:prstGeom>
              <a:blipFill>
                <a:blip r:embed="rId11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B1D0D3FA-D76E-40DF-BDEA-9389358B7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68834" y="5189757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B1D0D3FA-D76E-40DF-BDEA-9389358B7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834" y="5189757"/>
                <a:ext cx="425915" cy="4152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284FF6-0658-4B42-9D70-0C45815252B9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643900" y="1870771"/>
            <a:ext cx="0" cy="39901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605D4CA-6EA8-44B2-B548-19969CAC40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9" y="1780723"/>
                <a:ext cx="8106284" cy="264649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n-CA" dirty="0"/>
                  <a:t> Start with </a:t>
                </a:r>
                <a:r>
                  <a:rPr lang="en-CA" b="1" dirty="0"/>
                  <a:t>multiset</a:t>
                </a:r>
                <a:r>
                  <a:rPr lang="en-CA" dirty="0"/>
                  <a:t> of inputs:</a:t>
                </a:r>
              </a:p>
              <a:p>
                <a:pPr marL="0" indent="0" algn="ctr">
                  <a:buNone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{{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CA" b="0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605D4CA-6EA8-44B2-B548-19969CAC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9" y="1780723"/>
                <a:ext cx="8106284" cy="2646497"/>
              </a:xfrm>
              <a:prstGeom prst="rect">
                <a:avLst/>
              </a:prstGeom>
              <a:blipFill>
                <a:blip r:embed="rId13"/>
                <a:stretch>
                  <a:fillRect l="-18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7929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25A0962-91F5-4CFE-BEF2-706BCF74934E}"/>
              </a:ext>
            </a:extLst>
          </p:cNvPr>
          <p:cNvSpPr/>
          <p:nvPr/>
        </p:nvSpPr>
        <p:spPr>
          <a:xfrm>
            <a:off x="7645935" y="3837917"/>
            <a:ext cx="3641330" cy="2086224"/>
          </a:xfrm>
          <a:custGeom>
            <a:avLst/>
            <a:gdLst>
              <a:gd name="connsiteX0" fmla="*/ 720825 w 3641330"/>
              <a:gd name="connsiteY0" fmla="*/ 193063 h 2086224"/>
              <a:gd name="connsiteX1" fmla="*/ 431265 w 3641330"/>
              <a:gd name="connsiteY1" fmla="*/ 314983 h 2086224"/>
              <a:gd name="connsiteX2" fmla="*/ 278865 w 3641330"/>
              <a:gd name="connsiteY2" fmla="*/ 680743 h 2086224"/>
              <a:gd name="connsiteX3" fmla="*/ 12165 w 3641330"/>
              <a:gd name="connsiteY3" fmla="*/ 1237003 h 2086224"/>
              <a:gd name="connsiteX4" fmla="*/ 187425 w 3641330"/>
              <a:gd name="connsiteY4" fmla="*/ 1899943 h 2086224"/>
              <a:gd name="connsiteX5" fmla="*/ 1383765 w 3641330"/>
              <a:gd name="connsiteY5" fmla="*/ 2082823 h 2086224"/>
              <a:gd name="connsiteX6" fmla="*/ 2534385 w 3641330"/>
              <a:gd name="connsiteY6" fmla="*/ 1785643 h 2086224"/>
              <a:gd name="connsiteX7" fmla="*/ 2732505 w 3641330"/>
              <a:gd name="connsiteY7" fmla="*/ 1457983 h 2086224"/>
              <a:gd name="connsiteX8" fmla="*/ 2953485 w 3641330"/>
              <a:gd name="connsiteY8" fmla="*/ 947443 h 2086224"/>
              <a:gd name="connsiteX9" fmla="*/ 3601185 w 3641330"/>
              <a:gd name="connsiteY9" fmla="*/ 551203 h 2086224"/>
              <a:gd name="connsiteX10" fmla="*/ 3517365 w 3641330"/>
              <a:gd name="connsiteY10" fmla="*/ 154963 h 2086224"/>
              <a:gd name="connsiteX11" fmla="*/ 3067785 w 3641330"/>
              <a:gd name="connsiteY11" fmla="*/ 2563 h 2086224"/>
              <a:gd name="connsiteX12" fmla="*/ 2656305 w 3641330"/>
              <a:gd name="connsiteY12" fmla="*/ 55903 h 2086224"/>
              <a:gd name="connsiteX13" fmla="*/ 2252445 w 3641330"/>
              <a:gd name="connsiteY13" fmla="*/ 10183 h 2086224"/>
              <a:gd name="connsiteX14" fmla="*/ 2039085 w 3641330"/>
              <a:gd name="connsiteY14" fmla="*/ 132103 h 2086224"/>
              <a:gd name="connsiteX15" fmla="*/ 1955265 w 3641330"/>
              <a:gd name="connsiteY15" fmla="*/ 292123 h 2086224"/>
              <a:gd name="connsiteX16" fmla="*/ 2031465 w 3641330"/>
              <a:gd name="connsiteY16" fmla="*/ 467383 h 2086224"/>
              <a:gd name="connsiteX17" fmla="*/ 2100045 w 3641330"/>
              <a:gd name="connsiteY17" fmla="*/ 650263 h 2086224"/>
              <a:gd name="connsiteX18" fmla="*/ 2138145 w 3641330"/>
              <a:gd name="connsiteY18" fmla="*/ 901723 h 2086224"/>
              <a:gd name="connsiteX19" fmla="*/ 2069565 w 3641330"/>
              <a:gd name="connsiteY19" fmla="*/ 1153183 h 2086224"/>
              <a:gd name="connsiteX20" fmla="*/ 1932405 w 3641330"/>
              <a:gd name="connsiteY20" fmla="*/ 1252243 h 2086224"/>
              <a:gd name="connsiteX21" fmla="*/ 1688565 w 3641330"/>
              <a:gd name="connsiteY21" fmla="*/ 1244623 h 2086224"/>
              <a:gd name="connsiteX22" fmla="*/ 1505685 w 3641330"/>
              <a:gd name="connsiteY22" fmla="*/ 1244623 h 2086224"/>
              <a:gd name="connsiteX23" fmla="*/ 1338045 w 3641330"/>
              <a:gd name="connsiteY23" fmla="*/ 1221763 h 2086224"/>
              <a:gd name="connsiteX24" fmla="*/ 1208505 w 3641330"/>
              <a:gd name="connsiteY24" fmla="*/ 1092223 h 2086224"/>
              <a:gd name="connsiteX25" fmla="*/ 1200885 w 3641330"/>
              <a:gd name="connsiteY25" fmla="*/ 932203 h 2086224"/>
              <a:gd name="connsiteX26" fmla="*/ 1185645 w 3641330"/>
              <a:gd name="connsiteY26" fmla="*/ 718843 h 2086224"/>
              <a:gd name="connsiteX27" fmla="*/ 1094205 w 3641330"/>
              <a:gd name="connsiteY27" fmla="*/ 490243 h 2086224"/>
              <a:gd name="connsiteX28" fmla="*/ 1010385 w 3641330"/>
              <a:gd name="connsiteY28" fmla="*/ 330223 h 2086224"/>
              <a:gd name="connsiteX29" fmla="*/ 857985 w 3641330"/>
              <a:gd name="connsiteY29" fmla="*/ 223543 h 2086224"/>
              <a:gd name="connsiteX30" fmla="*/ 720825 w 3641330"/>
              <a:gd name="connsiteY30" fmla="*/ 193063 h 208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41330" h="2086224">
                <a:moveTo>
                  <a:pt x="720825" y="193063"/>
                </a:moveTo>
                <a:cubicBezTo>
                  <a:pt x="649705" y="208303"/>
                  <a:pt x="504925" y="233703"/>
                  <a:pt x="431265" y="314983"/>
                </a:cubicBezTo>
                <a:cubicBezTo>
                  <a:pt x="357605" y="396263"/>
                  <a:pt x="348715" y="527073"/>
                  <a:pt x="278865" y="680743"/>
                </a:cubicBezTo>
                <a:cubicBezTo>
                  <a:pt x="209015" y="834413"/>
                  <a:pt x="27405" y="1033803"/>
                  <a:pt x="12165" y="1237003"/>
                </a:cubicBezTo>
                <a:cubicBezTo>
                  <a:pt x="-3075" y="1440203"/>
                  <a:pt x="-41175" y="1758973"/>
                  <a:pt x="187425" y="1899943"/>
                </a:cubicBezTo>
                <a:cubicBezTo>
                  <a:pt x="416025" y="2040913"/>
                  <a:pt x="992605" y="2101873"/>
                  <a:pt x="1383765" y="2082823"/>
                </a:cubicBezTo>
                <a:cubicBezTo>
                  <a:pt x="1774925" y="2063773"/>
                  <a:pt x="2309595" y="1889783"/>
                  <a:pt x="2534385" y="1785643"/>
                </a:cubicBezTo>
                <a:cubicBezTo>
                  <a:pt x="2759175" y="1681503"/>
                  <a:pt x="2662655" y="1597683"/>
                  <a:pt x="2732505" y="1457983"/>
                </a:cubicBezTo>
                <a:cubicBezTo>
                  <a:pt x="2802355" y="1318283"/>
                  <a:pt x="2808705" y="1098573"/>
                  <a:pt x="2953485" y="947443"/>
                </a:cubicBezTo>
                <a:cubicBezTo>
                  <a:pt x="3098265" y="796313"/>
                  <a:pt x="3507205" y="683283"/>
                  <a:pt x="3601185" y="551203"/>
                </a:cubicBezTo>
                <a:cubicBezTo>
                  <a:pt x="3695165" y="419123"/>
                  <a:pt x="3606265" y="246403"/>
                  <a:pt x="3517365" y="154963"/>
                </a:cubicBezTo>
                <a:cubicBezTo>
                  <a:pt x="3428465" y="63523"/>
                  <a:pt x="3211295" y="19073"/>
                  <a:pt x="3067785" y="2563"/>
                </a:cubicBezTo>
                <a:cubicBezTo>
                  <a:pt x="2924275" y="-13947"/>
                  <a:pt x="2792195" y="54633"/>
                  <a:pt x="2656305" y="55903"/>
                </a:cubicBezTo>
                <a:cubicBezTo>
                  <a:pt x="2520415" y="57173"/>
                  <a:pt x="2355315" y="-2517"/>
                  <a:pt x="2252445" y="10183"/>
                </a:cubicBezTo>
                <a:cubicBezTo>
                  <a:pt x="2149575" y="22883"/>
                  <a:pt x="2088615" y="85113"/>
                  <a:pt x="2039085" y="132103"/>
                </a:cubicBezTo>
                <a:cubicBezTo>
                  <a:pt x="1989555" y="179093"/>
                  <a:pt x="1956535" y="236243"/>
                  <a:pt x="1955265" y="292123"/>
                </a:cubicBezTo>
                <a:cubicBezTo>
                  <a:pt x="1953995" y="348003"/>
                  <a:pt x="2007335" y="407693"/>
                  <a:pt x="2031465" y="467383"/>
                </a:cubicBezTo>
                <a:cubicBezTo>
                  <a:pt x="2055595" y="527073"/>
                  <a:pt x="2082265" y="577873"/>
                  <a:pt x="2100045" y="650263"/>
                </a:cubicBezTo>
                <a:cubicBezTo>
                  <a:pt x="2117825" y="722653"/>
                  <a:pt x="2143225" y="817903"/>
                  <a:pt x="2138145" y="901723"/>
                </a:cubicBezTo>
                <a:cubicBezTo>
                  <a:pt x="2133065" y="985543"/>
                  <a:pt x="2103855" y="1094763"/>
                  <a:pt x="2069565" y="1153183"/>
                </a:cubicBezTo>
                <a:cubicBezTo>
                  <a:pt x="2035275" y="1211603"/>
                  <a:pt x="1995905" y="1237003"/>
                  <a:pt x="1932405" y="1252243"/>
                </a:cubicBezTo>
                <a:cubicBezTo>
                  <a:pt x="1868905" y="1267483"/>
                  <a:pt x="1759685" y="1245893"/>
                  <a:pt x="1688565" y="1244623"/>
                </a:cubicBezTo>
                <a:cubicBezTo>
                  <a:pt x="1617445" y="1243353"/>
                  <a:pt x="1564105" y="1248433"/>
                  <a:pt x="1505685" y="1244623"/>
                </a:cubicBezTo>
                <a:cubicBezTo>
                  <a:pt x="1447265" y="1240813"/>
                  <a:pt x="1387575" y="1247163"/>
                  <a:pt x="1338045" y="1221763"/>
                </a:cubicBezTo>
                <a:cubicBezTo>
                  <a:pt x="1288515" y="1196363"/>
                  <a:pt x="1231365" y="1140483"/>
                  <a:pt x="1208505" y="1092223"/>
                </a:cubicBezTo>
                <a:cubicBezTo>
                  <a:pt x="1185645" y="1043963"/>
                  <a:pt x="1204695" y="994433"/>
                  <a:pt x="1200885" y="932203"/>
                </a:cubicBezTo>
                <a:cubicBezTo>
                  <a:pt x="1197075" y="869973"/>
                  <a:pt x="1203425" y="792503"/>
                  <a:pt x="1185645" y="718843"/>
                </a:cubicBezTo>
                <a:cubicBezTo>
                  <a:pt x="1167865" y="645183"/>
                  <a:pt x="1123415" y="555013"/>
                  <a:pt x="1094205" y="490243"/>
                </a:cubicBezTo>
                <a:cubicBezTo>
                  <a:pt x="1064995" y="425473"/>
                  <a:pt x="1049755" y="374673"/>
                  <a:pt x="1010385" y="330223"/>
                </a:cubicBezTo>
                <a:cubicBezTo>
                  <a:pt x="971015" y="285773"/>
                  <a:pt x="898625" y="247673"/>
                  <a:pt x="857985" y="223543"/>
                </a:cubicBezTo>
                <a:cubicBezTo>
                  <a:pt x="817345" y="199413"/>
                  <a:pt x="791945" y="177823"/>
                  <a:pt x="720825" y="19306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AA578-2C57-4CBC-B822-6FFCB7E1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Circuits as Pre-Orders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19015C-865B-4C4C-BBCC-309EAFF4B5B6}"/>
              </a:ext>
            </a:extLst>
          </p:cNvPr>
          <p:cNvSpPr txBox="1">
            <a:spLocks/>
          </p:cNvSpPr>
          <p:nvPr/>
        </p:nvSpPr>
        <p:spPr>
          <a:xfrm>
            <a:off x="307509" y="1167570"/>
            <a:ext cx="4355930" cy="745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CA" dirty="0"/>
              <a:t> </a:t>
            </a:r>
            <a:r>
              <a:rPr lang="en-CA" b="1" dirty="0"/>
              <a:t>Ex.</a:t>
            </a:r>
            <a:r>
              <a:rPr lang="en-CA" dirty="0"/>
              <a:t> Boolean formulas.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3CFBDF-DC2A-4501-92B8-6ED73C5A5D43}"/>
                  </a:ext>
                </a:extLst>
              </p:cNvPr>
              <p:cNvSpPr/>
              <p:nvPr/>
            </p:nvSpPr>
            <p:spPr>
              <a:xfrm>
                <a:off x="9439684" y="2269789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3CFBDF-DC2A-4501-92B8-6ED73C5A5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684" y="2269789"/>
                <a:ext cx="408432" cy="4084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0782C4-517E-477E-8814-2DC8D201500C}"/>
                  </a:ext>
                </a:extLst>
              </p:cNvPr>
              <p:cNvSpPr/>
              <p:nvPr/>
            </p:nvSpPr>
            <p:spPr>
              <a:xfrm rot="10800000">
                <a:off x="8689876" y="325124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0782C4-517E-477E-8814-2DC8D2015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689876" y="3251245"/>
                <a:ext cx="408432" cy="4084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C38EB4-6103-41E5-972B-11F2C0E876D1}"/>
                  </a:ext>
                </a:extLst>
              </p:cNvPr>
              <p:cNvSpPr/>
              <p:nvPr/>
            </p:nvSpPr>
            <p:spPr>
              <a:xfrm>
                <a:off x="10167817" y="325124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C38EB4-6103-41E5-972B-11F2C0E87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17" y="3251245"/>
                <a:ext cx="408432" cy="4084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5B9E75-634B-4873-A61C-03C0820ABA62}"/>
                  </a:ext>
                </a:extLst>
              </p:cNvPr>
              <p:cNvSpPr/>
              <p:nvPr/>
            </p:nvSpPr>
            <p:spPr>
              <a:xfrm>
                <a:off x="8114524" y="425822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5B9E75-634B-4873-A61C-03C0820AB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524" y="4258225"/>
                <a:ext cx="408432" cy="4084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45226A-9F17-47FF-9DD7-2934FF323321}"/>
                  </a:ext>
                </a:extLst>
              </p:cNvPr>
              <p:cNvSpPr/>
              <p:nvPr/>
            </p:nvSpPr>
            <p:spPr>
              <a:xfrm rot="10800000">
                <a:off x="9173193" y="4258224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45226A-9F17-47FF-9DD7-2934FF323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173193" y="4258224"/>
                <a:ext cx="408432" cy="4084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0E5FBF-08E0-4046-A936-EA1F7B32A17F}"/>
              </a:ext>
            </a:extLst>
          </p:cNvPr>
          <p:cNvCxnSpPr>
            <a:stCxn id="11" idx="0"/>
            <a:endCxn id="9" idx="7"/>
          </p:cNvCxnSpPr>
          <p:nvPr/>
        </p:nvCxnSpPr>
        <p:spPr>
          <a:xfrm flipV="1">
            <a:off x="8318740" y="3599864"/>
            <a:ext cx="430949" cy="65836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FEF7BC-9035-46AB-87D5-6D6D977C2373}"/>
              </a:ext>
            </a:extLst>
          </p:cNvPr>
          <p:cNvCxnSpPr>
            <a:cxnSpLocks/>
            <a:stCxn id="12" idx="4"/>
            <a:endCxn id="9" idx="1"/>
          </p:cNvCxnSpPr>
          <p:nvPr/>
        </p:nvCxnSpPr>
        <p:spPr>
          <a:xfrm flipH="1" flipV="1">
            <a:off x="9038495" y="3599864"/>
            <a:ext cx="338914" cy="65836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08BFF3-E86B-4354-9DBA-B452C1D211A4}"/>
              </a:ext>
            </a:extLst>
          </p:cNvPr>
          <p:cNvCxnSpPr>
            <a:cxnSpLocks/>
            <a:stCxn id="9" idx="4"/>
            <a:endCxn id="8" idx="3"/>
          </p:cNvCxnSpPr>
          <p:nvPr/>
        </p:nvCxnSpPr>
        <p:spPr>
          <a:xfrm flipV="1">
            <a:off x="8894092" y="2618408"/>
            <a:ext cx="605405" cy="63283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414AA8-CE3C-44C3-BDEE-893D834818C5}"/>
              </a:ext>
            </a:extLst>
          </p:cNvPr>
          <p:cNvCxnSpPr>
            <a:cxnSpLocks/>
            <a:stCxn id="10" idx="0"/>
            <a:endCxn id="8" idx="5"/>
          </p:cNvCxnSpPr>
          <p:nvPr/>
        </p:nvCxnSpPr>
        <p:spPr>
          <a:xfrm flipH="1" flipV="1">
            <a:off x="9788303" y="2618408"/>
            <a:ext cx="583730" cy="63283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D0605F-89D3-45E8-9770-43CC51A4D2CE}"/>
              </a:ext>
            </a:extLst>
          </p:cNvPr>
          <p:cNvCxnSpPr>
            <a:cxnSpLocks/>
            <a:endCxn id="10" idx="5"/>
          </p:cNvCxnSpPr>
          <p:nvPr/>
        </p:nvCxnSpPr>
        <p:spPr>
          <a:xfrm flipH="1" flipV="1">
            <a:off x="10516436" y="3599864"/>
            <a:ext cx="286847" cy="5047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8C5222-287C-481D-A487-517749DB0268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9970844" y="3599864"/>
            <a:ext cx="256786" cy="5047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7E623E-99B5-455D-88EB-79FED7A0F385}"/>
              </a:ext>
            </a:extLst>
          </p:cNvPr>
          <p:cNvCxnSpPr>
            <a:cxnSpLocks/>
            <a:endCxn id="12" idx="1"/>
          </p:cNvCxnSpPr>
          <p:nvPr/>
        </p:nvCxnSpPr>
        <p:spPr>
          <a:xfrm flipH="1" flipV="1">
            <a:off x="9521812" y="4606843"/>
            <a:ext cx="159980" cy="5829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AF898A-3692-4392-A604-99447290B3E3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9113380" y="4606843"/>
            <a:ext cx="119626" cy="5829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9556AA-8B8B-49B1-9B31-8A7CFF8114F0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8463143" y="4606844"/>
            <a:ext cx="154134" cy="6084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8D0AC1-8239-4FCE-B0BF-AC823BB49D5C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8048864" y="4606844"/>
            <a:ext cx="125473" cy="6084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9CC7609-C9D5-4F71-BF92-05D4D4AF01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5906" y="5189773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9CC7609-C9D5-4F71-BF92-05D4D4AF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906" y="5189773"/>
                <a:ext cx="425915" cy="415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0010F28-DA52-4FE0-9C11-207116423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5848" y="5189106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0010F28-DA52-4FE0-9C11-2071164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848" y="5189106"/>
                <a:ext cx="425915" cy="415278"/>
              </a:xfrm>
              <a:prstGeom prst="rect">
                <a:avLst/>
              </a:prstGeom>
              <a:blipFill>
                <a:blip r:embed="rId8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61CC541-C02C-4DCA-910D-8211EA077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0367" y="4104590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61CC541-C02C-4DCA-910D-8211EA07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67" y="4104590"/>
                <a:ext cx="425915" cy="4152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D1E4A5B-11B8-4D4E-AE85-5F7B14209E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08107" y="4104590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D1E4A5B-11B8-4D4E-AE85-5F7B14209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107" y="4104590"/>
                <a:ext cx="425915" cy="415278"/>
              </a:xfrm>
              <a:prstGeom prst="rect">
                <a:avLst/>
              </a:prstGeom>
              <a:blipFill>
                <a:blip r:embed="rId10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68B526-0CC8-48A9-99CC-5BF2F72E6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89058" y="5189106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68B526-0CC8-48A9-99CC-5BF2F72E6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058" y="5189106"/>
                <a:ext cx="425915" cy="415278"/>
              </a:xfrm>
              <a:prstGeom prst="rect">
                <a:avLst/>
              </a:prstGeom>
              <a:blipFill>
                <a:blip r:embed="rId11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B1D0D3FA-D76E-40DF-BDEA-9389358B7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68834" y="5189757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B1D0D3FA-D76E-40DF-BDEA-9389358B7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834" y="5189757"/>
                <a:ext cx="425915" cy="4152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284FF6-0658-4B42-9D70-0C45815252B9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643900" y="1870771"/>
            <a:ext cx="0" cy="39901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605D4CA-6EA8-44B2-B548-19969CAC40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9" y="1780723"/>
                <a:ext cx="8106284" cy="264649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n-CA" dirty="0"/>
                  <a:t> Start with </a:t>
                </a:r>
                <a:r>
                  <a:rPr lang="en-CA" b="1" dirty="0"/>
                  <a:t>multiset</a:t>
                </a:r>
                <a:r>
                  <a:rPr lang="en-CA" dirty="0"/>
                  <a:t> of inputs:</a:t>
                </a:r>
              </a:p>
              <a:p>
                <a:pPr marL="0" indent="0" algn="ctr">
                  <a:buNone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{{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CA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≥{{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b="0" dirty="0"/>
                  <a:t>,</a:t>
                </a:r>
                <a:r>
                  <a:rPr lang="en-CA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605D4CA-6EA8-44B2-B548-19969CAC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9" y="1780723"/>
                <a:ext cx="8106284" cy="2646497"/>
              </a:xfrm>
              <a:prstGeom prst="rect">
                <a:avLst/>
              </a:prstGeom>
              <a:blipFill>
                <a:blip r:embed="rId13"/>
                <a:stretch>
                  <a:fillRect l="-18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26889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25A0962-91F5-4CFE-BEF2-706BCF74934E}"/>
              </a:ext>
            </a:extLst>
          </p:cNvPr>
          <p:cNvSpPr/>
          <p:nvPr/>
        </p:nvSpPr>
        <p:spPr>
          <a:xfrm>
            <a:off x="7645935" y="3837917"/>
            <a:ext cx="3641330" cy="2086224"/>
          </a:xfrm>
          <a:custGeom>
            <a:avLst/>
            <a:gdLst>
              <a:gd name="connsiteX0" fmla="*/ 720825 w 3641330"/>
              <a:gd name="connsiteY0" fmla="*/ 193063 h 2086224"/>
              <a:gd name="connsiteX1" fmla="*/ 431265 w 3641330"/>
              <a:gd name="connsiteY1" fmla="*/ 314983 h 2086224"/>
              <a:gd name="connsiteX2" fmla="*/ 278865 w 3641330"/>
              <a:gd name="connsiteY2" fmla="*/ 680743 h 2086224"/>
              <a:gd name="connsiteX3" fmla="*/ 12165 w 3641330"/>
              <a:gd name="connsiteY3" fmla="*/ 1237003 h 2086224"/>
              <a:gd name="connsiteX4" fmla="*/ 187425 w 3641330"/>
              <a:gd name="connsiteY4" fmla="*/ 1899943 h 2086224"/>
              <a:gd name="connsiteX5" fmla="*/ 1383765 w 3641330"/>
              <a:gd name="connsiteY5" fmla="*/ 2082823 h 2086224"/>
              <a:gd name="connsiteX6" fmla="*/ 2534385 w 3641330"/>
              <a:gd name="connsiteY6" fmla="*/ 1785643 h 2086224"/>
              <a:gd name="connsiteX7" fmla="*/ 2732505 w 3641330"/>
              <a:gd name="connsiteY7" fmla="*/ 1457983 h 2086224"/>
              <a:gd name="connsiteX8" fmla="*/ 2953485 w 3641330"/>
              <a:gd name="connsiteY8" fmla="*/ 947443 h 2086224"/>
              <a:gd name="connsiteX9" fmla="*/ 3601185 w 3641330"/>
              <a:gd name="connsiteY9" fmla="*/ 551203 h 2086224"/>
              <a:gd name="connsiteX10" fmla="*/ 3517365 w 3641330"/>
              <a:gd name="connsiteY10" fmla="*/ 154963 h 2086224"/>
              <a:gd name="connsiteX11" fmla="*/ 3067785 w 3641330"/>
              <a:gd name="connsiteY11" fmla="*/ 2563 h 2086224"/>
              <a:gd name="connsiteX12" fmla="*/ 2656305 w 3641330"/>
              <a:gd name="connsiteY12" fmla="*/ 55903 h 2086224"/>
              <a:gd name="connsiteX13" fmla="*/ 2252445 w 3641330"/>
              <a:gd name="connsiteY13" fmla="*/ 10183 h 2086224"/>
              <a:gd name="connsiteX14" fmla="*/ 2039085 w 3641330"/>
              <a:gd name="connsiteY14" fmla="*/ 132103 h 2086224"/>
              <a:gd name="connsiteX15" fmla="*/ 1955265 w 3641330"/>
              <a:gd name="connsiteY15" fmla="*/ 292123 h 2086224"/>
              <a:gd name="connsiteX16" fmla="*/ 2031465 w 3641330"/>
              <a:gd name="connsiteY16" fmla="*/ 467383 h 2086224"/>
              <a:gd name="connsiteX17" fmla="*/ 2100045 w 3641330"/>
              <a:gd name="connsiteY17" fmla="*/ 650263 h 2086224"/>
              <a:gd name="connsiteX18" fmla="*/ 2138145 w 3641330"/>
              <a:gd name="connsiteY18" fmla="*/ 901723 h 2086224"/>
              <a:gd name="connsiteX19" fmla="*/ 2069565 w 3641330"/>
              <a:gd name="connsiteY19" fmla="*/ 1153183 h 2086224"/>
              <a:gd name="connsiteX20" fmla="*/ 1932405 w 3641330"/>
              <a:gd name="connsiteY20" fmla="*/ 1252243 h 2086224"/>
              <a:gd name="connsiteX21" fmla="*/ 1688565 w 3641330"/>
              <a:gd name="connsiteY21" fmla="*/ 1244623 h 2086224"/>
              <a:gd name="connsiteX22" fmla="*/ 1505685 w 3641330"/>
              <a:gd name="connsiteY22" fmla="*/ 1244623 h 2086224"/>
              <a:gd name="connsiteX23" fmla="*/ 1338045 w 3641330"/>
              <a:gd name="connsiteY23" fmla="*/ 1221763 h 2086224"/>
              <a:gd name="connsiteX24" fmla="*/ 1208505 w 3641330"/>
              <a:gd name="connsiteY24" fmla="*/ 1092223 h 2086224"/>
              <a:gd name="connsiteX25" fmla="*/ 1200885 w 3641330"/>
              <a:gd name="connsiteY25" fmla="*/ 932203 h 2086224"/>
              <a:gd name="connsiteX26" fmla="*/ 1185645 w 3641330"/>
              <a:gd name="connsiteY26" fmla="*/ 718843 h 2086224"/>
              <a:gd name="connsiteX27" fmla="*/ 1094205 w 3641330"/>
              <a:gd name="connsiteY27" fmla="*/ 490243 h 2086224"/>
              <a:gd name="connsiteX28" fmla="*/ 1010385 w 3641330"/>
              <a:gd name="connsiteY28" fmla="*/ 330223 h 2086224"/>
              <a:gd name="connsiteX29" fmla="*/ 857985 w 3641330"/>
              <a:gd name="connsiteY29" fmla="*/ 223543 h 2086224"/>
              <a:gd name="connsiteX30" fmla="*/ 720825 w 3641330"/>
              <a:gd name="connsiteY30" fmla="*/ 193063 h 208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641330" h="2086224">
                <a:moveTo>
                  <a:pt x="720825" y="193063"/>
                </a:moveTo>
                <a:cubicBezTo>
                  <a:pt x="649705" y="208303"/>
                  <a:pt x="504925" y="233703"/>
                  <a:pt x="431265" y="314983"/>
                </a:cubicBezTo>
                <a:cubicBezTo>
                  <a:pt x="357605" y="396263"/>
                  <a:pt x="348715" y="527073"/>
                  <a:pt x="278865" y="680743"/>
                </a:cubicBezTo>
                <a:cubicBezTo>
                  <a:pt x="209015" y="834413"/>
                  <a:pt x="27405" y="1033803"/>
                  <a:pt x="12165" y="1237003"/>
                </a:cubicBezTo>
                <a:cubicBezTo>
                  <a:pt x="-3075" y="1440203"/>
                  <a:pt x="-41175" y="1758973"/>
                  <a:pt x="187425" y="1899943"/>
                </a:cubicBezTo>
                <a:cubicBezTo>
                  <a:pt x="416025" y="2040913"/>
                  <a:pt x="992605" y="2101873"/>
                  <a:pt x="1383765" y="2082823"/>
                </a:cubicBezTo>
                <a:cubicBezTo>
                  <a:pt x="1774925" y="2063773"/>
                  <a:pt x="2309595" y="1889783"/>
                  <a:pt x="2534385" y="1785643"/>
                </a:cubicBezTo>
                <a:cubicBezTo>
                  <a:pt x="2759175" y="1681503"/>
                  <a:pt x="2662655" y="1597683"/>
                  <a:pt x="2732505" y="1457983"/>
                </a:cubicBezTo>
                <a:cubicBezTo>
                  <a:pt x="2802355" y="1318283"/>
                  <a:pt x="2808705" y="1098573"/>
                  <a:pt x="2953485" y="947443"/>
                </a:cubicBezTo>
                <a:cubicBezTo>
                  <a:pt x="3098265" y="796313"/>
                  <a:pt x="3507205" y="683283"/>
                  <a:pt x="3601185" y="551203"/>
                </a:cubicBezTo>
                <a:cubicBezTo>
                  <a:pt x="3695165" y="419123"/>
                  <a:pt x="3606265" y="246403"/>
                  <a:pt x="3517365" y="154963"/>
                </a:cubicBezTo>
                <a:cubicBezTo>
                  <a:pt x="3428465" y="63523"/>
                  <a:pt x="3211295" y="19073"/>
                  <a:pt x="3067785" y="2563"/>
                </a:cubicBezTo>
                <a:cubicBezTo>
                  <a:pt x="2924275" y="-13947"/>
                  <a:pt x="2792195" y="54633"/>
                  <a:pt x="2656305" y="55903"/>
                </a:cubicBezTo>
                <a:cubicBezTo>
                  <a:pt x="2520415" y="57173"/>
                  <a:pt x="2355315" y="-2517"/>
                  <a:pt x="2252445" y="10183"/>
                </a:cubicBezTo>
                <a:cubicBezTo>
                  <a:pt x="2149575" y="22883"/>
                  <a:pt x="2088615" y="85113"/>
                  <a:pt x="2039085" y="132103"/>
                </a:cubicBezTo>
                <a:cubicBezTo>
                  <a:pt x="1989555" y="179093"/>
                  <a:pt x="1956535" y="236243"/>
                  <a:pt x="1955265" y="292123"/>
                </a:cubicBezTo>
                <a:cubicBezTo>
                  <a:pt x="1953995" y="348003"/>
                  <a:pt x="2007335" y="407693"/>
                  <a:pt x="2031465" y="467383"/>
                </a:cubicBezTo>
                <a:cubicBezTo>
                  <a:pt x="2055595" y="527073"/>
                  <a:pt x="2082265" y="577873"/>
                  <a:pt x="2100045" y="650263"/>
                </a:cubicBezTo>
                <a:cubicBezTo>
                  <a:pt x="2117825" y="722653"/>
                  <a:pt x="2143225" y="817903"/>
                  <a:pt x="2138145" y="901723"/>
                </a:cubicBezTo>
                <a:cubicBezTo>
                  <a:pt x="2133065" y="985543"/>
                  <a:pt x="2103855" y="1094763"/>
                  <a:pt x="2069565" y="1153183"/>
                </a:cubicBezTo>
                <a:cubicBezTo>
                  <a:pt x="2035275" y="1211603"/>
                  <a:pt x="1995905" y="1237003"/>
                  <a:pt x="1932405" y="1252243"/>
                </a:cubicBezTo>
                <a:cubicBezTo>
                  <a:pt x="1868905" y="1267483"/>
                  <a:pt x="1759685" y="1245893"/>
                  <a:pt x="1688565" y="1244623"/>
                </a:cubicBezTo>
                <a:cubicBezTo>
                  <a:pt x="1617445" y="1243353"/>
                  <a:pt x="1564105" y="1248433"/>
                  <a:pt x="1505685" y="1244623"/>
                </a:cubicBezTo>
                <a:cubicBezTo>
                  <a:pt x="1447265" y="1240813"/>
                  <a:pt x="1387575" y="1247163"/>
                  <a:pt x="1338045" y="1221763"/>
                </a:cubicBezTo>
                <a:cubicBezTo>
                  <a:pt x="1288515" y="1196363"/>
                  <a:pt x="1231365" y="1140483"/>
                  <a:pt x="1208505" y="1092223"/>
                </a:cubicBezTo>
                <a:cubicBezTo>
                  <a:pt x="1185645" y="1043963"/>
                  <a:pt x="1204695" y="994433"/>
                  <a:pt x="1200885" y="932203"/>
                </a:cubicBezTo>
                <a:cubicBezTo>
                  <a:pt x="1197075" y="869973"/>
                  <a:pt x="1203425" y="792503"/>
                  <a:pt x="1185645" y="718843"/>
                </a:cubicBezTo>
                <a:cubicBezTo>
                  <a:pt x="1167865" y="645183"/>
                  <a:pt x="1123415" y="555013"/>
                  <a:pt x="1094205" y="490243"/>
                </a:cubicBezTo>
                <a:cubicBezTo>
                  <a:pt x="1064995" y="425473"/>
                  <a:pt x="1049755" y="374673"/>
                  <a:pt x="1010385" y="330223"/>
                </a:cubicBezTo>
                <a:cubicBezTo>
                  <a:pt x="971015" y="285773"/>
                  <a:pt x="898625" y="247673"/>
                  <a:pt x="857985" y="223543"/>
                </a:cubicBezTo>
                <a:cubicBezTo>
                  <a:pt x="817345" y="199413"/>
                  <a:pt x="791945" y="177823"/>
                  <a:pt x="720825" y="19306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AA578-2C57-4CBC-B822-6FFCB7E1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Circuits as Pre-Orders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19015C-865B-4C4C-BBCC-309EAFF4B5B6}"/>
              </a:ext>
            </a:extLst>
          </p:cNvPr>
          <p:cNvSpPr txBox="1">
            <a:spLocks/>
          </p:cNvSpPr>
          <p:nvPr/>
        </p:nvSpPr>
        <p:spPr>
          <a:xfrm>
            <a:off x="307509" y="1167570"/>
            <a:ext cx="4355930" cy="745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CA" dirty="0"/>
              <a:t> </a:t>
            </a:r>
            <a:r>
              <a:rPr lang="en-CA" b="1" dirty="0"/>
              <a:t>Ex.</a:t>
            </a:r>
            <a:r>
              <a:rPr lang="en-CA" dirty="0"/>
              <a:t> Boolean formulas.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3CFBDF-DC2A-4501-92B8-6ED73C5A5D43}"/>
                  </a:ext>
                </a:extLst>
              </p:cNvPr>
              <p:cNvSpPr/>
              <p:nvPr/>
            </p:nvSpPr>
            <p:spPr>
              <a:xfrm>
                <a:off x="9439684" y="2269789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3CFBDF-DC2A-4501-92B8-6ED73C5A5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684" y="2269789"/>
                <a:ext cx="408432" cy="4084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0782C4-517E-477E-8814-2DC8D201500C}"/>
                  </a:ext>
                </a:extLst>
              </p:cNvPr>
              <p:cNvSpPr/>
              <p:nvPr/>
            </p:nvSpPr>
            <p:spPr>
              <a:xfrm rot="10800000">
                <a:off x="8689876" y="325124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0782C4-517E-477E-8814-2DC8D2015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689876" y="3251245"/>
                <a:ext cx="408432" cy="4084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C38EB4-6103-41E5-972B-11F2C0E876D1}"/>
                  </a:ext>
                </a:extLst>
              </p:cNvPr>
              <p:cNvSpPr/>
              <p:nvPr/>
            </p:nvSpPr>
            <p:spPr>
              <a:xfrm>
                <a:off x="10167817" y="325124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C38EB4-6103-41E5-972B-11F2C0E87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17" y="3251245"/>
                <a:ext cx="408432" cy="4084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5B9E75-634B-4873-A61C-03C0820ABA62}"/>
                  </a:ext>
                </a:extLst>
              </p:cNvPr>
              <p:cNvSpPr/>
              <p:nvPr/>
            </p:nvSpPr>
            <p:spPr>
              <a:xfrm>
                <a:off x="8114524" y="425822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5B9E75-634B-4873-A61C-03C0820AB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524" y="4258225"/>
                <a:ext cx="408432" cy="4084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45226A-9F17-47FF-9DD7-2934FF323321}"/>
                  </a:ext>
                </a:extLst>
              </p:cNvPr>
              <p:cNvSpPr/>
              <p:nvPr/>
            </p:nvSpPr>
            <p:spPr>
              <a:xfrm rot="10800000">
                <a:off x="9173193" y="4258224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45226A-9F17-47FF-9DD7-2934FF323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173193" y="4258224"/>
                <a:ext cx="408432" cy="4084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0E5FBF-08E0-4046-A936-EA1F7B32A17F}"/>
              </a:ext>
            </a:extLst>
          </p:cNvPr>
          <p:cNvCxnSpPr>
            <a:stCxn id="11" idx="0"/>
            <a:endCxn id="9" idx="7"/>
          </p:cNvCxnSpPr>
          <p:nvPr/>
        </p:nvCxnSpPr>
        <p:spPr>
          <a:xfrm flipV="1">
            <a:off x="8318740" y="3599864"/>
            <a:ext cx="430949" cy="65836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FEF7BC-9035-46AB-87D5-6D6D977C2373}"/>
              </a:ext>
            </a:extLst>
          </p:cNvPr>
          <p:cNvCxnSpPr>
            <a:cxnSpLocks/>
            <a:stCxn id="12" idx="4"/>
            <a:endCxn id="9" idx="1"/>
          </p:cNvCxnSpPr>
          <p:nvPr/>
        </p:nvCxnSpPr>
        <p:spPr>
          <a:xfrm flipH="1" flipV="1">
            <a:off x="9038495" y="3599864"/>
            <a:ext cx="338914" cy="65836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08BFF3-E86B-4354-9DBA-B452C1D211A4}"/>
              </a:ext>
            </a:extLst>
          </p:cNvPr>
          <p:cNvCxnSpPr>
            <a:cxnSpLocks/>
            <a:stCxn id="9" idx="4"/>
            <a:endCxn id="8" idx="3"/>
          </p:cNvCxnSpPr>
          <p:nvPr/>
        </p:nvCxnSpPr>
        <p:spPr>
          <a:xfrm flipV="1">
            <a:off x="8894092" y="2618408"/>
            <a:ext cx="605405" cy="63283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414AA8-CE3C-44C3-BDEE-893D834818C5}"/>
              </a:ext>
            </a:extLst>
          </p:cNvPr>
          <p:cNvCxnSpPr>
            <a:cxnSpLocks/>
            <a:stCxn id="10" idx="0"/>
            <a:endCxn id="8" idx="5"/>
          </p:cNvCxnSpPr>
          <p:nvPr/>
        </p:nvCxnSpPr>
        <p:spPr>
          <a:xfrm flipH="1" flipV="1">
            <a:off x="9788303" y="2618408"/>
            <a:ext cx="583730" cy="63283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D0605F-89D3-45E8-9770-43CC51A4D2CE}"/>
              </a:ext>
            </a:extLst>
          </p:cNvPr>
          <p:cNvCxnSpPr>
            <a:cxnSpLocks/>
            <a:endCxn id="10" idx="5"/>
          </p:cNvCxnSpPr>
          <p:nvPr/>
        </p:nvCxnSpPr>
        <p:spPr>
          <a:xfrm flipH="1" flipV="1">
            <a:off x="10516436" y="3599864"/>
            <a:ext cx="286847" cy="5047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8C5222-287C-481D-A487-517749DB0268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9970844" y="3599864"/>
            <a:ext cx="256786" cy="5047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7E623E-99B5-455D-88EB-79FED7A0F385}"/>
              </a:ext>
            </a:extLst>
          </p:cNvPr>
          <p:cNvCxnSpPr>
            <a:cxnSpLocks/>
            <a:endCxn id="12" idx="1"/>
          </p:cNvCxnSpPr>
          <p:nvPr/>
        </p:nvCxnSpPr>
        <p:spPr>
          <a:xfrm flipH="1" flipV="1">
            <a:off x="9521812" y="4606843"/>
            <a:ext cx="159980" cy="5829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AF898A-3692-4392-A604-99447290B3E3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9113380" y="4606843"/>
            <a:ext cx="119626" cy="5829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9556AA-8B8B-49B1-9B31-8A7CFF8114F0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8463143" y="4606844"/>
            <a:ext cx="154134" cy="6084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8D0AC1-8239-4FCE-B0BF-AC823BB49D5C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8048864" y="4606844"/>
            <a:ext cx="125473" cy="6084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9CC7609-C9D5-4F71-BF92-05D4D4AF01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5906" y="5189773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9CC7609-C9D5-4F71-BF92-05D4D4AF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906" y="5189773"/>
                <a:ext cx="425915" cy="415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0010F28-DA52-4FE0-9C11-207116423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5848" y="5189106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0010F28-DA52-4FE0-9C11-2071164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848" y="5189106"/>
                <a:ext cx="425915" cy="415278"/>
              </a:xfrm>
              <a:prstGeom prst="rect">
                <a:avLst/>
              </a:prstGeom>
              <a:blipFill>
                <a:blip r:embed="rId8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61CC541-C02C-4DCA-910D-8211EA077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0367" y="4104590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61CC541-C02C-4DCA-910D-8211EA07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67" y="4104590"/>
                <a:ext cx="425915" cy="4152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D1E4A5B-11B8-4D4E-AE85-5F7B14209E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08107" y="4104590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D1E4A5B-11B8-4D4E-AE85-5F7B14209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107" y="4104590"/>
                <a:ext cx="425915" cy="415278"/>
              </a:xfrm>
              <a:prstGeom prst="rect">
                <a:avLst/>
              </a:prstGeom>
              <a:blipFill>
                <a:blip r:embed="rId10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68B526-0CC8-48A9-99CC-5BF2F72E6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89058" y="5189106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68B526-0CC8-48A9-99CC-5BF2F72E6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058" y="5189106"/>
                <a:ext cx="425915" cy="415278"/>
              </a:xfrm>
              <a:prstGeom prst="rect">
                <a:avLst/>
              </a:prstGeom>
              <a:blipFill>
                <a:blip r:embed="rId11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B1D0D3FA-D76E-40DF-BDEA-9389358B7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68834" y="5189757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B1D0D3FA-D76E-40DF-BDEA-9389358B7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834" y="5189757"/>
                <a:ext cx="425915" cy="4152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284FF6-0658-4B42-9D70-0C45815252B9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643900" y="1870771"/>
            <a:ext cx="0" cy="39901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605D4CA-6EA8-44B2-B548-19969CAC40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9" y="1780723"/>
                <a:ext cx="8106284" cy="264649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n-CA" dirty="0"/>
                  <a:t> Start with </a:t>
                </a:r>
                <a:r>
                  <a:rPr lang="en-CA" b="1" dirty="0"/>
                  <a:t>multiset</a:t>
                </a:r>
                <a:r>
                  <a:rPr lang="en-CA" dirty="0"/>
                  <a:t> of inputs:</a:t>
                </a:r>
              </a:p>
              <a:p>
                <a:pPr marL="0" indent="0" algn="ctr">
                  <a:buNone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{{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CA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≥{{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b="0" dirty="0"/>
                  <a:t>,</a:t>
                </a:r>
                <a:r>
                  <a:rPr lang="en-CA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605D4CA-6EA8-44B2-B548-19969CAC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9" y="1780723"/>
                <a:ext cx="8106284" cy="2646497"/>
              </a:xfrm>
              <a:prstGeom prst="rect">
                <a:avLst/>
              </a:prstGeom>
              <a:blipFill>
                <a:blip r:embed="rId13"/>
                <a:stretch>
                  <a:fillRect l="-18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06A0D25-99EC-4C37-9BD7-44A8C2516967}"/>
              </a:ext>
            </a:extLst>
          </p:cNvPr>
          <p:cNvSpPr txBox="1">
            <a:spLocks/>
          </p:cNvSpPr>
          <p:nvPr/>
        </p:nvSpPr>
        <p:spPr>
          <a:xfrm>
            <a:off x="332243" y="4200086"/>
            <a:ext cx="6381024" cy="1255833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CA" dirty="0"/>
              <a:t> At each step maintain a collection of    </a:t>
            </a:r>
            <a:br>
              <a:rPr lang="en-CA" dirty="0"/>
            </a:br>
            <a:r>
              <a:rPr lang="en-CA" dirty="0"/>
              <a:t> formulas!</a:t>
            </a:r>
          </a:p>
        </p:txBody>
      </p:sp>
    </p:spTree>
    <p:extLst>
      <p:ext uri="{BB962C8B-B14F-4D97-AF65-F5344CB8AC3E}">
        <p14:creationId xmlns:p14="http://schemas.microsoft.com/office/powerpoint/2010/main" val="7382153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A06C64F-2C95-41A9-AE85-769BD4A8C429}"/>
              </a:ext>
            </a:extLst>
          </p:cNvPr>
          <p:cNvSpPr/>
          <p:nvPr/>
        </p:nvSpPr>
        <p:spPr>
          <a:xfrm>
            <a:off x="7755903" y="3861759"/>
            <a:ext cx="3660444" cy="1935964"/>
          </a:xfrm>
          <a:custGeom>
            <a:avLst/>
            <a:gdLst>
              <a:gd name="connsiteX0" fmla="*/ 1121397 w 3660444"/>
              <a:gd name="connsiteY0" fmla="*/ 199701 h 1935964"/>
              <a:gd name="connsiteX1" fmla="*/ 481317 w 3660444"/>
              <a:gd name="connsiteY1" fmla="*/ 283521 h 1935964"/>
              <a:gd name="connsiteX2" fmla="*/ 168897 w 3660444"/>
              <a:gd name="connsiteY2" fmla="*/ 687381 h 1935964"/>
              <a:gd name="connsiteX3" fmla="*/ 1257 w 3660444"/>
              <a:gd name="connsiteY3" fmla="*/ 1053141 h 1935964"/>
              <a:gd name="connsiteX4" fmla="*/ 130797 w 3660444"/>
              <a:gd name="connsiteY4" fmla="*/ 1761801 h 1935964"/>
              <a:gd name="connsiteX5" fmla="*/ 732777 w 3660444"/>
              <a:gd name="connsiteY5" fmla="*/ 1921821 h 1935964"/>
              <a:gd name="connsiteX6" fmla="*/ 1494777 w 3660444"/>
              <a:gd name="connsiteY6" fmla="*/ 1914201 h 1935964"/>
              <a:gd name="connsiteX7" fmla="*/ 2142477 w 3660444"/>
              <a:gd name="connsiteY7" fmla="*/ 1799901 h 1935964"/>
              <a:gd name="connsiteX8" fmla="*/ 2393937 w 3660444"/>
              <a:gd name="connsiteY8" fmla="*/ 1540821 h 1935964"/>
              <a:gd name="connsiteX9" fmla="*/ 2355837 w 3660444"/>
              <a:gd name="connsiteY9" fmla="*/ 1106481 h 1935964"/>
              <a:gd name="connsiteX10" fmla="*/ 2668257 w 3660444"/>
              <a:gd name="connsiteY10" fmla="*/ 893121 h 1935964"/>
              <a:gd name="connsiteX11" fmla="*/ 3277857 w 3660444"/>
              <a:gd name="connsiteY11" fmla="*/ 809301 h 1935964"/>
              <a:gd name="connsiteX12" fmla="*/ 3651237 w 3660444"/>
              <a:gd name="connsiteY12" fmla="*/ 527361 h 1935964"/>
              <a:gd name="connsiteX13" fmla="*/ 3506457 w 3660444"/>
              <a:gd name="connsiteY13" fmla="*/ 153981 h 1935964"/>
              <a:gd name="connsiteX14" fmla="*/ 3072117 w 3660444"/>
              <a:gd name="connsiteY14" fmla="*/ 1581 h 1935964"/>
              <a:gd name="connsiteX15" fmla="*/ 2713977 w 3660444"/>
              <a:gd name="connsiteY15" fmla="*/ 77781 h 1935964"/>
              <a:gd name="connsiteX16" fmla="*/ 2378697 w 3660444"/>
              <a:gd name="connsiteY16" fmla="*/ 131121 h 1935964"/>
              <a:gd name="connsiteX17" fmla="*/ 2096757 w 3660444"/>
              <a:gd name="connsiteY17" fmla="*/ 123501 h 1935964"/>
              <a:gd name="connsiteX18" fmla="*/ 1852917 w 3660444"/>
              <a:gd name="connsiteY18" fmla="*/ 138741 h 1935964"/>
              <a:gd name="connsiteX19" fmla="*/ 1388097 w 3660444"/>
              <a:gd name="connsiteY19" fmla="*/ 275901 h 1935964"/>
              <a:gd name="connsiteX20" fmla="*/ 1327137 w 3660444"/>
              <a:gd name="connsiteY20" fmla="*/ 275901 h 1935964"/>
              <a:gd name="connsiteX21" fmla="*/ 1121397 w 3660444"/>
              <a:gd name="connsiteY21" fmla="*/ 199701 h 193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660444" h="1935964">
                <a:moveTo>
                  <a:pt x="1121397" y="199701"/>
                </a:moveTo>
                <a:cubicBezTo>
                  <a:pt x="980427" y="200971"/>
                  <a:pt x="640067" y="202241"/>
                  <a:pt x="481317" y="283521"/>
                </a:cubicBezTo>
                <a:cubicBezTo>
                  <a:pt x="322567" y="364801"/>
                  <a:pt x="248907" y="559111"/>
                  <a:pt x="168897" y="687381"/>
                </a:cubicBezTo>
                <a:cubicBezTo>
                  <a:pt x="88887" y="815651"/>
                  <a:pt x="7607" y="874071"/>
                  <a:pt x="1257" y="1053141"/>
                </a:cubicBezTo>
                <a:cubicBezTo>
                  <a:pt x="-5093" y="1232211"/>
                  <a:pt x="8877" y="1617021"/>
                  <a:pt x="130797" y="1761801"/>
                </a:cubicBezTo>
                <a:cubicBezTo>
                  <a:pt x="252717" y="1906581"/>
                  <a:pt x="505447" y="1896421"/>
                  <a:pt x="732777" y="1921821"/>
                </a:cubicBezTo>
                <a:cubicBezTo>
                  <a:pt x="960107" y="1947221"/>
                  <a:pt x="1259827" y="1934521"/>
                  <a:pt x="1494777" y="1914201"/>
                </a:cubicBezTo>
                <a:cubicBezTo>
                  <a:pt x="1729727" y="1893881"/>
                  <a:pt x="1992617" y="1862131"/>
                  <a:pt x="2142477" y="1799901"/>
                </a:cubicBezTo>
                <a:cubicBezTo>
                  <a:pt x="2292337" y="1737671"/>
                  <a:pt x="2358377" y="1656391"/>
                  <a:pt x="2393937" y="1540821"/>
                </a:cubicBezTo>
                <a:cubicBezTo>
                  <a:pt x="2429497" y="1425251"/>
                  <a:pt x="2310117" y="1214431"/>
                  <a:pt x="2355837" y="1106481"/>
                </a:cubicBezTo>
                <a:cubicBezTo>
                  <a:pt x="2401557" y="998531"/>
                  <a:pt x="2514587" y="942651"/>
                  <a:pt x="2668257" y="893121"/>
                </a:cubicBezTo>
                <a:cubicBezTo>
                  <a:pt x="2821927" y="843591"/>
                  <a:pt x="3114027" y="870261"/>
                  <a:pt x="3277857" y="809301"/>
                </a:cubicBezTo>
                <a:cubicBezTo>
                  <a:pt x="3441687" y="748341"/>
                  <a:pt x="3613137" y="636581"/>
                  <a:pt x="3651237" y="527361"/>
                </a:cubicBezTo>
                <a:cubicBezTo>
                  <a:pt x="3689337" y="418141"/>
                  <a:pt x="3602977" y="241611"/>
                  <a:pt x="3506457" y="153981"/>
                </a:cubicBezTo>
                <a:cubicBezTo>
                  <a:pt x="3409937" y="66351"/>
                  <a:pt x="3204197" y="14281"/>
                  <a:pt x="3072117" y="1581"/>
                </a:cubicBezTo>
                <a:cubicBezTo>
                  <a:pt x="2940037" y="-11119"/>
                  <a:pt x="2829547" y="56191"/>
                  <a:pt x="2713977" y="77781"/>
                </a:cubicBezTo>
                <a:cubicBezTo>
                  <a:pt x="2598407" y="99371"/>
                  <a:pt x="2481567" y="123501"/>
                  <a:pt x="2378697" y="131121"/>
                </a:cubicBezTo>
                <a:cubicBezTo>
                  <a:pt x="2275827" y="138741"/>
                  <a:pt x="2184387" y="122231"/>
                  <a:pt x="2096757" y="123501"/>
                </a:cubicBezTo>
                <a:cubicBezTo>
                  <a:pt x="2009127" y="124771"/>
                  <a:pt x="1971027" y="113341"/>
                  <a:pt x="1852917" y="138741"/>
                </a:cubicBezTo>
                <a:cubicBezTo>
                  <a:pt x="1734807" y="164141"/>
                  <a:pt x="1475727" y="253041"/>
                  <a:pt x="1388097" y="275901"/>
                </a:cubicBezTo>
                <a:cubicBezTo>
                  <a:pt x="1300467" y="298761"/>
                  <a:pt x="1366507" y="289871"/>
                  <a:pt x="1327137" y="275901"/>
                </a:cubicBezTo>
                <a:cubicBezTo>
                  <a:pt x="1287767" y="261931"/>
                  <a:pt x="1262367" y="198431"/>
                  <a:pt x="1121397" y="199701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AA578-2C57-4CBC-B822-6FFCB7E1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Circuits as Pre-Orders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19015C-865B-4C4C-BBCC-309EAFF4B5B6}"/>
              </a:ext>
            </a:extLst>
          </p:cNvPr>
          <p:cNvSpPr txBox="1">
            <a:spLocks/>
          </p:cNvSpPr>
          <p:nvPr/>
        </p:nvSpPr>
        <p:spPr>
          <a:xfrm>
            <a:off x="307509" y="1167570"/>
            <a:ext cx="4355930" cy="745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CA" dirty="0"/>
              <a:t> </a:t>
            </a:r>
            <a:r>
              <a:rPr lang="en-CA" b="1" dirty="0"/>
              <a:t>Ex.</a:t>
            </a:r>
            <a:r>
              <a:rPr lang="en-CA" dirty="0"/>
              <a:t> Boolean formulas.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3CFBDF-DC2A-4501-92B8-6ED73C5A5D43}"/>
                  </a:ext>
                </a:extLst>
              </p:cNvPr>
              <p:cNvSpPr/>
              <p:nvPr/>
            </p:nvSpPr>
            <p:spPr>
              <a:xfrm>
                <a:off x="9439684" y="2269789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3CFBDF-DC2A-4501-92B8-6ED73C5A5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684" y="2269789"/>
                <a:ext cx="408432" cy="4084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0782C4-517E-477E-8814-2DC8D201500C}"/>
                  </a:ext>
                </a:extLst>
              </p:cNvPr>
              <p:cNvSpPr/>
              <p:nvPr/>
            </p:nvSpPr>
            <p:spPr>
              <a:xfrm rot="10800000">
                <a:off x="8689876" y="325124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0782C4-517E-477E-8814-2DC8D2015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689876" y="3251245"/>
                <a:ext cx="408432" cy="4084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C38EB4-6103-41E5-972B-11F2C0E876D1}"/>
                  </a:ext>
                </a:extLst>
              </p:cNvPr>
              <p:cNvSpPr/>
              <p:nvPr/>
            </p:nvSpPr>
            <p:spPr>
              <a:xfrm>
                <a:off x="10167817" y="325124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C38EB4-6103-41E5-972B-11F2C0E87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17" y="3251245"/>
                <a:ext cx="408432" cy="4084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5B9E75-634B-4873-A61C-03C0820ABA62}"/>
                  </a:ext>
                </a:extLst>
              </p:cNvPr>
              <p:cNvSpPr/>
              <p:nvPr/>
            </p:nvSpPr>
            <p:spPr>
              <a:xfrm>
                <a:off x="8114524" y="425822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5B9E75-634B-4873-A61C-03C0820AB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524" y="4258225"/>
                <a:ext cx="408432" cy="4084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45226A-9F17-47FF-9DD7-2934FF323321}"/>
                  </a:ext>
                </a:extLst>
              </p:cNvPr>
              <p:cNvSpPr/>
              <p:nvPr/>
            </p:nvSpPr>
            <p:spPr>
              <a:xfrm rot="10800000">
                <a:off x="9173193" y="4258224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45226A-9F17-47FF-9DD7-2934FF323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173193" y="4258224"/>
                <a:ext cx="408432" cy="4084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0E5FBF-08E0-4046-A936-EA1F7B32A17F}"/>
              </a:ext>
            </a:extLst>
          </p:cNvPr>
          <p:cNvCxnSpPr>
            <a:stCxn id="11" idx="0"/>
            <a:endCxn id="9" idx="7"/>
          </p:cNvCxnSpPr>
          <p:nvPr/>
        </p:nvCxnSpPr>
        <p:spPr>
          <a:xfrm flipV="1">
            <a:off x="8318740" y="3599864"/>
            <a:ext cx="430949" cy="65836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FEF7BC-9035-46AB-87D5-6D6D977C2373}"/>
              </a:ext>
            </a:extLst>
          </p:cNvPr>
          <p:cNvCxnSpPr>
            <a:cxnSpLocks/>
            <a:stCxn id="12" idx="4"/>
            <a:endCxn id="9" idx="1"/>
          </p:cNvCxnSpPr>
          <p:nvPr/>
        </p:nvCxnSpPr>
        <p:spPr>
          <a:xfrm flipH="1" flipV="1">
            <a:off x="9038495" y="3599864"/>
            <a:ext cx="338914" cy="65836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08BFF3-E86B-4354-9DBA-B452C1D211A4}"/>
              </a:ext>
            </a:extLst>
          </p:cNvPr>
          <p:cNvCxnSpPr>
            <a:cxnSpLocks/>
            <a:stCxn id="9" idx="4"/>
            <a:endCxn id="8" idx="3"/>
          </p:cNvCxnSpPr>
          <p:nvPr/>
        </p:nvCxnSpPr>
        <p:spPr>
          <a:xfrm flipV="1">
            <a:off x="8894092" y="2618408"/>
            <a:ext cx="605405" cy="63283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414AA8-CE3C-44C3-BDEE-893D834818C5}"/>
              </a:ext>
            </a:extLst>
          </p:cNvPr>
          <p:cNvCxnSpPr>
            <a:cxnSpLocks/>
            <a:stCxn id="10" idx="0"/>
            <a:endCxn id="8" idx="5"/>
          </p:cNvCxnSpPr>
          <p:nvPr/>
        </p:nvCxnSpPr>
        <p:spPr>
          <a:xfrm flipH="1" flipV="1">
            <a:off x="9788303" y="2618408"/>
            <a:ext cx="583730" cy="63283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D0605F-89D3-45E8-9770-43CC51A4D2CE}"/>
              </a:ext>
            </a:extLst>
          </p:cNvPr>
          <p:cNvCxnSpPr>
            <a:cxnSpLocks/>
            <a:endCxn id="10" idx="5"/>
          </p:cNvCxnSpPr>
          <p:nvPr/>
        </p:nvCxnSpPr>
        <p:spPr>
          <a:xfrm flipH="1" flipV="1">
            <a:off x="10516436" y="3599864"/>
            <a:ext cx="286847" cy="5047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8C5222-287C-481D-A487-517749DB0268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9970844" y="3599864"/>
            <a:ext cx="256786" cy="5047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7E623E-99B5-455D-88EB-79FED7A0F385}"/>
              </a:ext>
            </a:extLst>
          </p:cNvPr>
          <p:cNvCxnSpPr>
            <a:cxnSpLocks/>
            <a:endCxn id="12" idx="1"/>
          </p:cNvCxnSpPr>
          <p:nvPr/>
        </p:nvCxnSpPr>
        <p:spPr>
          <a:xfrm flipH="1" flipV="1">
            <a:off x="9521812" y="4606843"/>
            <a:ext cx="159980" cy="5829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AF898A-3692-4392-A604-99447290B3E3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9113380" y="4606843"/>
            <a:ext cx="119626" cy="5829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9556AA-8B8B-49B1-9B31-8A7CFF8114F0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8463143" y="4606844"/>
            <a:ext cx="154134" cy="6084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8D0AC1-8239-4FCE-B0BF-AC823BB49D5C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8048864" y="4606844"/>
            <a:ext cx="125473" cy="6084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9CC7609-C9D5-4F71-BF92-05D4D4AF01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5906" y="5189773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9CC7609-C9D5-4F71-BF92-05D4D4AF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906" y="5189773"/>
                <a:ext cx="425915" cy="415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0010F28-DA52-4FE0-9C11-207116423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5848" y="5189106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0010F28-DA52-4FE0-9C11-2071164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848" y="5189106"/>
                <a:ext cx="425915" cy="415278"/>
              </a:xfrm>
              <a:prstGeom prst="rect">
                <a:avLst/>
              </a:prstGeom>
              <a:blipFill>
                <a:blip r:embed="rId8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61CC541-C02C-4DCA-910D-8211EA077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0367" y="4104590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61CC541-C02C-4DCA-910D-8211EA07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67" y="4104590"/>
                <a:ext cx="425915" cy="4152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D1E4A5B-11B8-4D4E-AE85-5F7B14209E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08107" y="4104590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D1E4A5B-11B8-4D4E-AE85-5F7B14209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107" y="4104590"/>
                <a:ext cx="425915" cy="415278"/>
              </a:xfrm>
              <a:prstGeom prst="rect">
                <a:avLst/>
              </a:prstGeom>
              <a:blipFill>
                <a:blip r:embed="rId10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68B526-0CC8-48A9-99CC-5BF2F72E6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89058" y="5189106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68B526-0CC8-48A9-99CC-5BF2F72E6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058" y="5189106"/>
                <a:ext cx="425915" cy="415278"/>
              </a:xfrm>
              <a:prstGeom prst="rect">
                <a:avLst/>
              </a:prstGeom>
              <a:blipFill>
                <a:blip r:embed="rId11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B1D0D3FA-D76E-40DF-BDEA-9389358B7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68834" y="5189757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B1D0D3FA-D76E-40DF-BDEA-9389358B7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834" y="5189757"/>
                <a:ext cx="425915" cy="4152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284FF6-0658-4B42-9D70-0C45815252B9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643900" y="1870771"/>
            <a:ext cx="0" cy="39901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605D4CA-6EA8-44B2-B548-19969CAC40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9" y="1780723"/>
                <a:ext cx="8106284" cy="464293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n-CA" dirty="0"/>
                  <a:t> Start with </a:t>
                </a:r>
                <a:r>
                  <a:rPr lang="en-CA" b="1" dirty="0"/>
                  <a:t>multiset</a:t>
                </a:r>
                <a:r>
                  <a:rPr lang="en-CA" dirty="0"/>
                  <a:t> of inputs:</a:t>
                </a:r>
              </a:p>
              <a:p>
                <a:pPr marL="0" indent="0" algn="ctr">
                  <a:buNone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{{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CA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≥{{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b="0" dirty="0"/>
                  <a:t>,</a:t>
                </a:r>
                <a:r>
                  <a:rPr lang="en-CA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CA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≥{{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CA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r>
                  <a:rPr lang="en-CA" b="0" dirty="0"/>
                  <a:t>  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605D4CA-6EA8-44B2-B548-19969CAC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9" y="1780723"/>
                <a:ext cx="8106284" cy="4642937"/>
              </a:xfrm>
              <a:prstGeom prst="rect">
                <a:avLst/>
              </a:prstGeom>
              <a:blipFill>
                <a:blip r:embed="rId13"/>
                <a:stretch>
                  <a:fillRect l="-18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46810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C379211-C438-4CEE-A4BB-4E1F5BF1A561}"/>
              </a:ext>
            </a:extLst>
          </p:cNvPr>
          <p:cNvSpPr/>
          <p:nvPr/>
        </p:nvSpPr>
        <p:spPr>
          <a:xfrm>
            <a:off x="7748622" y="2016427"/>
            <a:ext cx="3646174" cy="3938098"/>
          </a:xfrm>
          <a:custGeom>
            <a:avLst/>
            <a:gdLst>
              <a:gd name="connsiteX0" fmla="*/ 1989738 w 3646174"/>
              <a:gd name="connsiteY0" fmla="*/ 18113 h 3938098"/>
              <a:gd name="connsiteX1" fmla="*/ 1532538 w 3646174"/>
              <a:gd name="connsiteY1" fmla="*/ 162893 h 3938098"/>
              <a:gd name="connsiteX2" fmla="*/ 1220118 w 3646174"/>
              <a:gd name="connsiteY2" fmla="*/ 467693 h 3938098"/>
              <a:gd name="connsiteX3" fmla="*/ 671478 w 3646174"/>
              <a:gd name="connsiteY3" fmla="*/ 1183973 h 3938098"/>
              <a:gd name="connsiteX4" fmla="*/ 465738 w 3646174"/>
              <a:gd name="connsiteY4" fmla="*/ 1702133 h 3938098"/>
              <a:gd name="connsiteX5" fmla="*/ 168558 w 3646174"/>
              <a:gd name="connsiteY5" fmla="*/ 2578433 h 3938098"/>
              <a:gd name="connsiteX6" fmla="*/ 918 w 3646174"/>
              <a:gd name="connsiteY6" fmla="*/ 3279473 h 3938098"/>
              <a:gd name="connsiteX7" fmla="*/ 145698 w 3646174"/>
              <a:gd name="connsiteY7" fmla="*/ 3759533 h 3938098"/>
              <a:gd name="connsiteX8" fmla="*/ 884838 w 3646174"/>
              <a:gd name="connsiteY8" fmla="*/ 3934793 h 3938098"/>
              <a:gd name="connsiteX9" fmla="*/ 1761138 w 3646174"/>
              <a:gd name="connsiteY9" fmla="*/ 3866213 h 3938098"/>
              <a:gd name="connsiteX10" fmla="*/ 2225958 w 3646174"/>
              <a:gd name="connsiteY10" fmla="*/ 3767153 h 3938098"/>
              <a:gd name="connsiteX11" fmla="*/ 2309778 w 3646174"/>
              <a:gd name="connsiteY11" fmla="*/ 3698573 h 3938098"/>
              <a:gd name="connsiteX12" fmla="*/ 2332638 w 3646174"/>
              <a:gd name="connsiteY12" fmla="*/ 3683333 h 3938098"/>
              <a:gd name="connsiteX13" fmla="*/ 2408838 w 3646174"/>
              <a:gd name="connsiteY13" fmla="*/ 3409013 h 3938098"/>
              <a:gd name="connsiteX14" fmla="*/ 2469798 w 3646174"/>
              <a:gd name="connsiteY14" fmla="*/ 2883233 h 3938098"/>
              <a:gd name="connsiteX15" fmla="*/ 3277518 w 3646174"/>
              <a:gd name="connsiteY15" fmla="*/ 2730833 h 3938098"/>
              <a:gd name="connsiteX16" fmla="*/ 3605178 w 3646174"/>
              <a:gd name="connsiteY16" fmla="*/ 2502233 h 3938098"/>
              <a:gd name="connsiteX17" fmla="*/ 3582318 w 3646174"/>
              <a:gd name="connsiteY17" fmla="*/ 1885013 h 3938098"/>
              <a:gd name="connsiteX18" fmla="*/ 3071778 w 3646174"/>
              <a:gd name="connsiteY18" fmla="*/ 962993 h 3938098"/>
              <a:gd name="connsiteX19" fmla="*/ 2599338 w 3646174"/>
              <a:gd name="connsiteY19" fmla="*/ 307673 h 3938098"/>
              <a:gd name="connsiteX20" fmla="*/ 2325018 w 3646174"/>
              <a:gd name="connsiteY20" fmla="*/ 101933 h 3938098"/>
              <a:gd name="connsiteX21" fmla="*/ 2126898 w 3646174"/>
              <a:gd name="connsiteY21" fmla="*/ 10493 h 3938098"/>
              <a:gd name="connsiteX22" fmla="*/ 1989738 w 3646174"/>
              <a:gd name="connsiteY22" fmla="*/ 18113 h 393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646174" h="3938098">
                <a:moveTo>
                  <a:pt x="1989738" y="18113"/>
                </a:moveTo>
                <a:cubicBezTo>
                  <a:pt x="1890678" y="43513"/>
                  <a:pt x="1660808" y="87963"/>
                  <a:pt x="1532538" y="162893"/>
                </a:cubicBezTo>
                <a:cubicBezTo>
                  <a:pt x="1404268" y="237823"/>
                  <a:pt x="1363628" y="297513"/>
                  <a:pt x="1220118" y="467693"/>
                </a:cubicBezTo>
                <a:cubicBezTo>
                  <a:pt x="1076608" y="637873"/>
                  <a:pt x="797208" y="978233"/>
                  <a:pt x="671478" y="1183973"/>
                </a:cubicBezTo>
                <a:cubicBezTo>
                  <a:pt x="545748" y="1389713"/>
                  <a:pt x="549558" y="1469723"/>
                  <a:pt x="465738" y="1702133"/>
                </a:cubicBezTo>
                <a:cubicBezTo>
                  <a:pt x="381918" y="1934543"/>
                  <a:pt x="246028" y="2315543"/>
                  <a:pt x="168558" y="2578433"/>
                </a:cubicBezTo>
                <a:cubicBezTo>
                  <a:pt x="91088" y="2841323"/>
                  <a:pt x="4728" y="3082623"/>
                  <a:pt x="918" y="3279473"/>
                </a:cubicBezTo>
                <a:cubicBezTo>
                  <a:pt x="-2892" y="3476323"/>
                  <a:pt x="-1622" y="3650313"/>
                  <a:pt x="145698" y="3759533"/>
                </a:cubicBezTo>
                <a:cubicBezTo>
                  <a:pt x="293018" y="3868753"/>
                  <a:pt x="615598" y="3917013"/>
                  <a:pt x="884838" y="3934793"/>
                </a:cubicBezTo>
                <a:cubicBezTo>
                  <a:pt x="1154078" y="3952573"/>
                  <a:pt x="1537618" y="3894153"/>
                  <a:pt x="1761138" y="3866213"/>
                </a:cubicBezTo>
                <a:cubicBezTo>
                  <a:pt x="1984658" y="3838273"/>
                  <a:pt x="2134518" y="3795093"/>
                  <a:pt x="2225958" y="3767153"/>
                </a:cubicBezTo>
                <a:cubicBezTo>
                  <a:pt x="2317398" y="3739213"/>
                  <a:pt x="2291998" y="3712543"/>
                  <a:pt x="2309778" y="3698573"/>
                </a:cubicBezTo>
                <a:cubicBezTo>
                  <a:pt x="2327558" y="3684603"/>
                  <a:pt x="2316128" y="3731593"/>
                  <a:pt x="2332638" y="3683333"/>
                </a:cubicBezTo>
                <a:cubicBezTo>
                  <a:pt x="2349148" y="3635073"/>
                  <a:pt x="2385978" y="3542363"/>
                  <a:pt x="2408838" y="3409013"/>
                </a:cubicBezTo>
                <a:cubicBezTo>
                  <a:pt x="2431698" y="3275663"/>
                  <a:pt x="2325018" y="2996263"/>
                  <a:pt x="2469798" y="2883233"/>
                </a:cubicBezTo>
                <a:cubicBezTo>
                  <a:pt x="2614578" y="2770203"/>
                  <a:pt x="3088288" y="2794333"/>
                  <a:pt x="3277518" y="2730833"/>
                </a:cubicBezTo>
                <a:cubicBezTo>
                  <a:pt x="3466748" y="2667333"/>
                  <a:pt x="3554378" y="2643203"/>
                  <a:pt x="3605178" y="2502233"/>
                </a:cubicBezTo>
                <a:cubicBezTo>
                  <a:pt x="3655978" y="2361263"/>
                  <a:pt x="3671218" y="2141553"/>
                  <a:pt x="3582318" y="1885013"/>
                </a:cubicBezTo>
                <a:cubicBezTo>
                  <a:pt x="3493418" y="1628473"/>
                  <a:pt x="3235608" y="1225883"/>
                  <a:pt x="3071778" y="962993"/>
                </a:cubicBezTo>
                <a:cubicBezTo>
                  <a:pt x="2907948" y="700103"/>
                  <a:pt x="2723798" y="451183"/>
                  <a:pt x="2599338" y="307673"/>
                </a:cubicBezTo>
                <a:cubicBezTo>
                  <a:pt x="2474878" y="164163"/>
                  <a:pt x="2403758" y="151463"/>
                  <a:pt x="2325018" y="101933"/>
                </a:cubicBezTo>
                <a:cubicBezTo>
                  <a:pt x="2246278" y="52403"/>
                  <a:pt x="2180238" y="23193"/>
                  <a:pt x="2126898" y="10493"/>
                </a:cubicBezTo>
                <a:cubicBezTo>
                  <a:pt x="2073558" y="-2207"/>
                  <a:pt x="2088798" y="-7287"/>
                  <a:pt x="1989738" y="1811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AA578-2C57-4CBC-B822-6FFCB7E1F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Circuits as Pre-Orders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19015C-865B-4C4C-BBCC-309EAFF4B5B6}"/>
              </a:ext>
            </a:extLst>
          </p:cNvPr>
          <p:cNvSpPr txBox="1">
            <a:spLocks/>
          </p:cNvSpPr>
          <p:nvPr/>
        </p:nvSpPr>
        <p:spPr>
          <a:xfrm>
            <a:off x="307509" y="1167570"/>
            <a:ext cx="4355930" cy="7451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CA" dirty="0"/>
              <a:t> </a:t>
            </a:r>
            <a:r>
              <a:rPr lang="en-CA" b="1" dirty="0"/>
              <a:t>Ex.</a:t>
            </a:r>
            <a:r>
              <a:rPr lang="en-CA" dirty="0"/>
              <a:t> Boolean formulas.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3CFBDF-DC2A-4501-92B8-6ED73C5A5D43}"/>
                  </a:ext>
                </a:extLst>
              </p:cNvPr>
              <p:cNvSpPr/>
              <p:nvPr/>
            </p:nvSpPr>
            <p:spPr>
              <a:xfrm>
                <a:off x="9439684" y="2269789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833CFBDF-DC2A-4501-92B8-6ED73C5A5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684" y="2269789"/>
                <a:ext cx="408432" cy="408432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0782C4-517E-477E-8814-2DC8D201500C}"/>
                  </a:ext>
                </a:extLst>
              </p:cNvPr>
              <p:cNvSpPr/>
              <p:nvPr/>
            </p:nvSpPr>
            <p:spPr>
              <a:xfrm rot="10800000">
                <a:off x="8689876" y="325124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5A0782C4-517E-477E-8814-2DC8D20150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8689876" y="3251245"/>
                <a:ext cx="408432" cy="40843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C38EB4-6103-41E5-972B-11F2C0E876D1}"/>
                  </a:ext>
                </a:extLst>
              </p:cNvPr>
              <p:cNvSpPr/>
              <p:nvPr/>
            </p:nvSpPr>
            <p:spPr>
              <a:xfrm>
                <a:off x="10167817" y="325124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EC38EB4-6103-41E5-972B-11F2C0E876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7817" y="3251245"/>
                <a:ext cx="408432" cy="40843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5B9E75-634B-4873-A61C-03C0820ABA62}"/>
                  </a:ext>
                </a:extLst>
              </p:cNvPr>
              <p:cNvSpPr/>
              <p:nvPr/>
            </p:nvSpPr>
            <p:spPr>
              <a:xfrm>
                <a:off x="8114524" y="4258225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5B9E75-634B-4873-A61C-03C0820ABA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4524" y="4258225"/>
                <a:ext cx="408432" cy="40843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45226A-9F17-47FF-9DD7-2934FF323321}"/>
                  </a:ext>
                </a:extLst>
              </p:cNvPr>
              <p:cNvSpPr/>
              <p:nvPr/>
            </p:nvSpPr>
            <p:spPr>
              <a:xfrm rot="10800000">
                <a:off x="9173193" y="4258224"/>
                <a:ext cx="408432" cy="408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CA" b="0" dirty="0"/>
                  <a:t> 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145226A-9F17-47FF-9DD7-2934FF3233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9173193" y="4258224"/>
                <a:ext cx="408432" cy="40843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0E5FBF-08E0-4046-A936-EA1F7B32A17F}"/>
              </a:ext>
            </a:extLst>
          </p:cNvPr>
          <p:cNvCxnSpPr>
            <a:stCxn id="11" idx="0"/>
            <a:endCxn id="9" idx="7"/>
          </p:cNvCxnSpPr>
          <p:nvPr/>
        </p:nvCxnSpPr>
        <p:spPr>
          <a:xfrm flipV="1">
            <a:off x="8318740" y="3599864"/>
            <a:ext cx="430949" cy="658361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DFEF7BC-9035-46AB-87D5-6D6D977C2373}"/>
              </a:ext>
            </a:extLst>
          </p:cNvPr>
          <p:cNvCxnSpPr>
            <a:cxnSpLocks/>
            <a:stCxn id="12" idx="4"/>
            <a:endCxn id="9" idx="1"/>
          </p:cNvCxnSpPr>
          <p:nvPr/>
        </p:nvCxnSpPr>
        <p:spPr>
          <a:xfrm flipH="1" flipV="1">
            <a:off x="9038495" y="3599864"/>
            <a:ext cx="338914" cy="65836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08BFF3-E86B-4354-9DBA-B452C1D211A4}"/>
              </a:ext>
            </a:extLst>
          </p:cNvPr>
          <p:cNvCxnSpPr>
            <a:cxnSpLocks/>
            <a:stCxn id="9" idx="4"/>
            <a:endCxn id="8" idx="3"/>
          </p:cNvCxnSpPr>
          <p:nvPr/>
        </p:nvCxnSpPr>
        <p:spPr>
          <a:xfrm flipV="1">
            <a:off x="8894092" y="2618408"/>
            <a:ext cx="605405" cy="63283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414AA8-CE3C-44C3-BDEE-893D834818C5}"/>
              </a:ext>
            </a:extLst>
          </p:cNvPr>
          <p:cNvCxnSpPr>
            <a:cxnSpLocks/>
            <a:stCxn id="10" idx="0"/>
            <a:endCxn id="8" idx="5"/>
          </p:cNvCxnSpPr>
          <p:nvPr/>
        </p:nvCxnSpPr>
        <p:spPr>
          <a:xfrm flipH="1" flipV="1">
            <a:off x="9788303" y="2618408"/>
            <a:ext cx="583730" cy="632837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D0605F-89D3-45E8-9770-43CC51A4D2CE}"/>
              </a:ext>
            </a:extLst>
          </p:cNvPr>
          <p:cNvCxnSpPr>
            <a:cxnSpLocks/>
            <a:endCxn id="10" idx="5"/>
          </p:cNvCxnSpPr>
          <p:nvPr/>
        </p:nvCxnSpPr>
        <p:spPr>
          <a:xfrm flipH="1" flipV="1">
            <a:off x="10516436" y="3599864"/>
            <a:ext cx="286847" cy="5047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8C5222-287C-481D-A487-517749DB0268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9970844" y="3599864"/>
            <a:ext cx="256786" cy="504726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A7E623E-99B5-455D-88EB-79FED7A0F385}"/>
              </a:ext>
            </a:extLst>
          </p:cNvPr>
          <p:cNvCxnSpPr>
            <a:cxnSpLocks/>
            <a:endCxn id="12" idx="1"/>
          </p:cNvCxnSpPr>
          <p:nvPr/>
        </p:nvCxnSpPr>
        <p:spPr>
          <a:xfrm flipH="1" flipV="1">
            <a:off x="9521812" y="4606843"/>
            <a:ext cx="159980" cy="5829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1AF898A-3692-4392-A604-99447290B3E3}"/>
              </a:ext>
            </a:extLst>
          </p:cNvPr>
          <p:cNvCxnSpPr>
            <a:cxnSpLocks/>
            <a:endCxn id="12" idx="7"/>
          </p:cNvCxnSpPr>
          <p:nvPr/>
        </p:nvCxnSpPr>
        <p:spPr>
          <a:xfrm flipV="1">
            <a:off x="9113380" y="4606843"/>
            <a:ext cx="119626" cy="58293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D9556AA-8B8B-49B1-9B31-8A7CFF8114F0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8463143" y="4606844"/>
            <a:ext cx="154134" cy="6084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8D0AC1-8239-4FCE-B0BF-AC823BB49D5C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8048864" y="4606844"/>
            <a:ext cx="125473" cy="608454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9CC7609-C9D5-4F71-BF92-05D4D4AF01B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35906" y="5189773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09CC7609-C9D5-4F71-BF92-05D4D4AF0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5906" y="5189773"/>
                <a:ext cx="425915" cy="4152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0010F28-DA52-4FE0-9C11-207116423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15848" y="5189106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0010F28-DA52-4FE0-9C11-2071164233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848" y="5189106"/>
                <a:ext cx="425915" cy="415278"/>
              </a:xfrm>
              <a:prstGeom prst="rect">
                <a:avLst/>
              </a:prstGeom>
              <a:blipFill>
                <a:blip r:embed="rId8"/>
                <a:stretch>
                  <a:fillRect r="-144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61CC541-C02C-4DCA-910D-8211EA0776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20367" y="4104590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5" name="Content Placeholder 2">
                <a:extLst>
                  <a:ext uri="{FF2B5EF4-FFF2-40B4-BE49-F238E27FC236}">
                    <a16:creationId xmlns:a16="http://schemas.microsoft.com/office/drawing/2014/main" id="{861CC541-C02C-4DCA-910D-8211EA077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0367" y="4104590"/>
                <a:ext cx="425915" cy="4152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D1E4A5B-11B8-4D4E-AE85-5F7B14209EE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608107" y="4104590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6D1E4A5B-11B8-4D4E-AE85-5F7B14209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8107" y="4104590"/>
                <a:ext cx="425915" cy="415278"/>
              </a:xfrm>
              <a:prstGeom prst="rect">
                <a:avLst/>
              </a:prstGeom>
              <a:blipFill>
                <a:blip r:embed="rId10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68B526-0CC8-48A9-99CC-5BF2F72E68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89058" y="5189106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9668B526-0CC8-48A9-99CC-5BF2F72E6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058" y="5189106"/>
                <a:ext cx="425915" cy="415278"/>
              </a:xfrm>
              <a:prstGeom prst="rect">
                <a:avLst/>
              </a:prstGeom>
              <a:blipFill>
                <a:blip r:embed="rId11"/>
                <a:stretch>
                  <a:fillRect r="-14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B1D0D3FA-D76E-40DF-BDEA-9389358B735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68834" y="5189757"/>
                <a:ext cx="425915" cy="41527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28" name="Content Placeholder 2">
                <a:extLst>
                  <a:ext uri="{FF2B5EF4-FFF2-40B4-BE49-F238E27FC236}">
                    <a16:creationId xmlns:a16="http://schemas.microsoft.com/office/drawing/2014/main" id="{B1D0D3FA-D76E-40DF-BDEA-9389358B7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8834" y="5189757"/>
                <a:ext cx="425915" cy="41527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3284FF6-0658-4B42-9D70-0C45815252B9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643900" y="1870771"/>
            <a:ext cx="0" cy="399018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605D4CA-6EA8-44B2-B548-19969CAC405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9" y="1780723"/>
                <a:ext cx="8106284" cy="493698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n-CA" dirty="0"/>
                  <a:t> Start with </a:t>
                </a:r>
                <a:r>
                  <a:rPr lang="en-CA" b="1" dirty="0"/>
                  <a:t>multiset</a:t>
                </a:r>
                <a:r>
                  <a:rPr lang="en-CA" dirty="0"/>
                  <a:t> of inputs:</a:t>
                </a:r>
              </a:p>
              <a:p>
                <a:pPr marL="0" indent="0" algn="ctr">
                  <a:buNone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{{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CA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≥{{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CA" b="0" dirty="0"/>
                  <a:t>,</a:t>
                </a:r>
                <a:r>
                  <a:rPr lang="en-CA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CA" b="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≥{{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CA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CA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CA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CA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endParaRPr lang="en-CA" b="0" dirty="0"/>
              </a:p>
              <a:p>
                <a:pPr marL="0" indent="0" algn="ctr">
                  <a:buNone/>
                </a:pPr>
                <a:r>
                  <a:rPr lang="en-CA" b="0" dirty="0"/>
                  <a:t>…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≥{</m:t>
                      </m:r>
                      <m:d>
                        <m:dPr>
                          <m:begChr m:val="{"/>
                          <m:endChr m:val="}"/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CA" b="0" dirty="0"/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C605D4CA-6EA8-44B2-B548-19969CAC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9" y="1780723"/>
                <a:ext cx="8106284" cy="4936981"/>
              </a:xfrm>
              <a:prstGeom prst="rect">
                <a:avLst/>
              </a:prstGeom>
              <a:blipFill>
                <a:blip r:embed="rId13"/>
                <a:stretch>
                  <a:fillRect l="-18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7DA9B015-42CA-4CD9-8EF0-5083CE3D42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39684" y="1138723"/>
                <a:ext cx="482670" cy="74517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1" name="Content Placeholder 2">
                <a:extLst>
                  <a:ext uri="{FF2B5EF4-FFF2-40B4-BE49-F238E27FC236}">
                    <a16:creationId xmlns:a16="http://schemas.microsoft.com/office/drawing/2014/main" id="{7DA9B015-42CA-4CD9-8EF0-5083CE3D4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9684" y="1138723"/>
                <a:ext cx="482670" cy="74517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99794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2AF53-894A-4B81-9BDC-C3F08EE7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Duality Theorem (Sketch)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6C0E70-AAF1-4D19-8DB9-A3B25F7207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2104" y="1273384"/>
                <a:ext cx="10433536" cy="234589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1800" b="0" dirty="0"/>
                  <a:t>Formal complexity measure </a:t>
                </a:r>
                <a14:m>
                  <m:oMath xmlns:m="http://schemas.openxmlformats.org/officeDocument/2006/math"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𝑏𝑜𝑜𝑙𝑒𝑎𝑛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𝑓𝑢𝑛𝑐𝑡𝑖𝑜𝑛𝑠</m:t>
                        </m:r>
                      </m:e>
                    </m:d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CA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CA" sz="1800" b="1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CA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sz="1800" b="0" dirty="0"/>
                  <a:t> </a:t>
                </a:r>
                <a14:m>
                  <m:oMath xmlns:m="http://schemas.openxmlformats.org/officeDocument/2006/math"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1800" dirty="0"/>
                  <a:t> is </a:t>
                </a:r>
                <a:r>
                  <a:rPr lang="en-CA" sz="1800" b="1" dirty="0"/>
                  <a:t>monotone</a:t>
                </a:r>
                <a:r>
                  <a:rPr lang="en-CA" sz="1800" dirty="0"/>
                  <a:t> </a:t>
                </a:r>
                <a:r>
                  <a:rPr lang="en-CA" sz="1800" dirty="0" err="1"/>
                  <a:t>w.r.t.</a:t>
                </a:r>
                <a:r>
                  <a:rPr lang="en-CA" sz="1800" dirty="0"/>
                  <a:t> </a:t>
                </a:r>
                <a14:m>
                  <m:oMath xmlns:m="http://schemas.openxmlformats.org/officeDocument/2006/math"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∧, ∨</m:t>
                    </m:r>
                  </m:oMath>
                </a14:m>
                <a:endParaRPr lang="en-CA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CA" sz="1800" b="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sz="1800" b="0" dirty="0"/>
                  <a:t> is </a:t>
                </a:r>
                <a:r>
                  <a:rPr lang="en-CA" sz="1800" b="1" dirty="0"/>
                  <a:t>normalized </a:t>
                </a:r>
                <a:r>
                  <a:rPr lang="en-CA" sz="1800" dirty="0"/>
                  <a:t>on literals: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1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CA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1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sz="18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A" sz="1800" b="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B6C0E70-AAF1-4D19-8DB9-A3B25F7207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04" y="1273384"/>
                <a:ext cx="10433536" cy="2345890"/>
              </a:xfrm>
              <a:prstGeom prst="rect">
                <a:avLst/>
              </a:prstGeom>
              <a:blipFill>
                <a:blip r:embed="rId2"/>
                <a:stretch>
                  <a:fillRect l="-1402" t="-25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1B0EE51-E1D3-4A3C-BFB9-F43FDB6D07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9" y="3154454"/>
                <a:ext cx="11145351" cy="349018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n-CA" dirty="0"/>
                  <a:t>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/>
                  <a:t> is a multiset of Boolean functions then </a:t>
                </a:r>
              </a:p>
              <a:p>
                <a:pPr marL="0" indent="0" algn="ctr">
                  <a:buFont typeface="Calibri" panose="020F0502020204030204" pitchFamily="34" charset="0"/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b="0" dirty="0"/>
                  <a:t>.</a:t>
                </a:r>
              </a:p>
              <a:p>
                <a:pPr marL="0" indent="0">
                  <a:buFont typeface="Calibri" panose="020F0502020204030204" pitchFamily="34" charset="0"/>
                  <a:buNone/>
                </a:pPr>
                <a:r>
                  <a:rPr lang="en-CA" dirty="0"/>
                  <a:t> Think of the above rules as a </a:t>
                </a:r>
                <a:r>
                  <a:rPr lang="en-CA" b="1" dirty="0"/>
                  <a:t>linear program, </a:t>
                </a:r>
                <a:r>
                  <a:rPr lang="en-CA" dirty="0"/>
                  <a:t>take its </a:t>
                </a:r>
                <a:r>
                  <a:rPr lang="en-CA" b="1" dirty="0"/>
                  <a:t>dual</a:t>
                </a:r>
                <a:r>
                  <a:rPr lang="en-CA" dirty="0"/>
                  <a:t>.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CA" dirty="0"/>
                  <a:t> Show that </a:t>
                </a:r>
                <a:r>
                  <a:rPr lang="en-CA" b="1" dirty="0"/>
                  <a:t>dual LP solutions</a:t>
                </a:r>
                <a:r>
                  <a:rPr lang="en-CA" dirty="0"/>
                  <a:t> construct </a:t>
                </a:r>
                <a:r>
                  <a:rPr lang="en-CA" b="1" dirty="0"/>
                  <a:t>amortized</a:t>
                </a:r>
                <a:r>
                  <a:rPr lang="en-CA" dirty="0"/>
                  <a:t> </a:t>
                </a:r>
                <a:r>
                  <a:rPr lang="en-CA" b="1" dirty="0"/>
                  <a:t>circuits.</a:t>
                </a:r>
              </a:p>
              <a:p>
                <a:pPr>
                  <a:buFont typeface="Courier New" panose="02070309020205020404" pitchFamily="49" charset="0"/>
                  <a:buChar char="o"/>
                </a:pPr>
                <a:r>
                  <a:rPr lang="en-CA" dirty="0"/>
                  <a:t> </a:t>
                </a:r>
                <a:r>
                  <a:rPr lang="en-CA" b="1" dirty="0"/>
                  <a:t>Integral</a:t>
                </a:r>
                <a:r>
                  <a:rPr lang="en-CA" dirty="0"/>
                  <a:t> </a:t>
                </a:r>
                <a:r>
                  <a:rPr lang="en-CA" b="1" dirty="0"/>
                  <a:t>dual LP solutions </a:t>
                </a:r>
                <a:r>
                  <a:rPr lang="en-CA" dirty="0"/>
                  <a:t>construct </a:t>
                </a:r>
                <a:r>
                  <a:rPr lang="en-CA" b="1" dirty="0"/>
                  <a:t>catalytic circuits.</a:t>
                </a:r>
                <a:endParaRPr lang="en-CA" b="0" dirty="0"/>
              </a:p>
              <a:p>
                <a:pPr marL="0" indent="0">
                  <a:buFont typeface="Calibri" panose="020F0502020204030204" pitchFamily="34" charset="0"/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1B0EE51-E1D3-4A3C-BFB9-F43FDB6D0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9" y="3154454"/>
                <a:ext cx="11145351" cy="3490186"/>
              </a:xfrm>
              <a:prstGeom prst="rect">
                <a:avLst/>
              </a:prstGeom>
              <a:blipFill>
                <a:blip r:embed="rId3"/>
                <a:stretch>
                  <a:fillRect l="-1968" t="-1047" b="-27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94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5D72AFC-54EF-4B86-BAFB-04414C6E0F32}"/>
              </a:ext>
            </a:extLst>
          </p:cNvPr>
          <p:cNvSpPr/>
          <p:nvPr/>
        </p:nvSpPr>
        <p:spPr>
          <a:xfrm>
            <a:off x="161207" y="2026920"/>
            <a:ext cx="11723284" cy="174040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2BE715-0EFD-41C9-B1AC-F66C46958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Direct-Sum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8FC45-BB8E-4265-99E6-5CABF0F21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09" y="1252950"/>
            <a:ext cx="11358973" cy="23817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dirty="0"/>
              <a:t>Direct sum for </a:t>
            </a:r>
            <a:r>
              <a:rPr lang="en-CA" b="1" dirty="0"/>
              <a:t>randomized communication</a:t>
            </a:r>
            <a:r>
              <a:rPr lang="en-CA" dirty="0"/>
              <a:t> also deeply studied.</a:t>
            </a:r>
          </a:p>
          <a:p>
            <a:pPr marL="0" indent="0">
              <a:buNone/>
            </a:pPr>
            <a:r>
              <a:rPr lang="en-CA" b="1" dirty="0"/>
              <a:t>Theorem. </a:t>
            </a:r>
            <a:r>
              <a:rPr lang="en-CA" dirty="0"/>
              <a:t>[Braverman-Rao 14] </a:t>
            </a:r>
          </a:p>
          <a:p>
            <a:pPr marL="0" indent="0">
              <a:buNone/>
            </a:pPr>
            <a:r>
              <a:rPr lang="en-CA" dirty="0"/>
              <a:t>Amortized Randomized Communication = Information Complexity</a:t>
            </a:r>
            <a:br>
              <a:rPr lang="en-CA" dirty="0"/>
            </a:b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F462B561-7E46-48BD-A41D-BDC14A103F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1207" y="4373330"/>
                <a:ext cx="2542032" cy="42824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700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CA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{"/>
                          <m:endChr m:val="}"/>
                          <m:ctrlP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lang="en-CA" b="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F462B561-7E46-48BD-A41D-BDC14A103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07" y="4373330"/>
                <a:ext cx="2542032" cy="428241"/>
              </a:xfrm>
              <a:prstGeom prst="rect">
                <a:avLst/>
              </a:prstGeom>
              <a:blipFill>
                <a:blip r:embed="rId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 descr="A picture containing toy, indoor, doll, clipart&#10;&#10;Description automatically generated">
            <a:extLst>
              <a:ext uri="{FF2B5EF4-FFF2-40B4-BE49-F238E27FC236}">
                <a16:creationId xmlns:a16="http://schemas.microsoft.com/office/drawing/2014/main" id="{2BC7A3A0-31BB-444C-8154-C7D32ABC5F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1" r="12194"/>
          <a:stretch/>
        </p:blipFill>
        <p:spPr>
          <a:xfrm>
            <a:off x="7814310" y="4136136"/>
            <a:ext cx="1295401" cy="1295400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F8E4B4D-9DBC-4D37-8492-6A1EB2D2E9C8}"/>
              </a:ext>
            </a:extLst>
          </p:cNvPr>
          <p:cNvCxnSpPr/>
          <p:nvPr/>
        </p:nvCxnSpPr>
        <p:spPr>
          <a:xfrm>
            <a:off x="4766311" y="4295606"/>
            <a:ext cx="2542032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">
            <a:extLst>
              <a:ext uri="{FF2B5EF4-FFF2-40B4-BE49-F238E27FC236}">
                <a16:creationId xmlns:a16="http://schemas.microsoft.com/office/drawing/2014/main" id="{C8739715-FFAF-49AE-A8A9-EBE97BA2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45" y="4136136"/>
            <a:ext cx="12896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126A9B4-FA05-4838-B39F-AA96AB230B6A}"/>
              </a:ext>
            </a:extLst>
          </p:cNvPr>
          <p:cNvCxnSpPr>
            <a:cxnSpLocks/>
          </p:cNvCxnSpPr>
          <p:nvPr/>
        </p:nvCxnSpPr>
        <p:spPr>
          <a:xfrm flipH="1">
            <a:off x="4766311" y="4598882"/>
            <a:ext cx="2505456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02D672B-7C15-416A-A509-7212829F3BDF}"/>
              </a:ext>
            </a:extLst>
          </p:cNvPr>
          <p:cNvCxnSpPr/>
          <p:nvPr/>
        </p:nvCxnSpPr>
        <p:spPr>
          <a:xfrm>
            <a:off x="4802887" y="4899110"/>
            <a:ext cx="2542032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A2930D3-68B7-4BF0-8B5D-1D44B6F5226D}"/>
              </a:ext>
            </a:extLst>
          </p:cNvPr>
          <p:cNvCxnSpPr>
            <a:cxnSpLocks/>
          </p:cNvCxnSpPr>
          <p:nvPr/>
        </p:nvCxnSpPr>
        <p:spPr>
          <a:xfrm flipH="1">
            <a:off x="4802887" y="5202386"/>
            <a:ext cx="2505456" cy="0"/>
          </a:xfrm>
          <a:prstGeom prst="straightConnector1">
            <a:avLst/>
          </a:prstGeom>
          <a:ln w="60325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269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E41DAB-ECE2-461A-BBAC-4B2C097DBC5C}"/>
              </a:ext>
            </a:extLst>
          </p:cNvPr>
          <p:cNvSpPr/>
          <p:nvPr/>
        </p:nvSpPr>
        <p:spPr>
          <a:xfrm>
            <a:off x="278770" y="1196613"/>
            <a:ext cx="11634460" cy="210740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55231C-C6F2-4876-AF72-4038BA6D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Duality Theorem: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64AAEB-BB97-4C49-87E4-40003CE4D60C}"/>
                  </a:ext>
                </a:extLst>
              </p:cNvPr>
              <p:cNvSpPr txBox="1"/>
              <p:nvPr/>
            </p:nvSpPr>
            <p:spPr>
              <a:xfrm>
                <a:off x="336248" y="1303566"/>
                <a:ext cx="11615739" cy="19178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01168" lvl="1" indent="0">
                  <a:lnSpc>
                    <a:spcPct val="125000"/>
                  </a:lnSpc>
                  <a:buNone/>
                </a:pPr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Theorem.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For any gate set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and any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endParaRPr lang="en-CA" sz="2800" b="0" i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 marL="201168" lvl="1" indent="0" algn="ctr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CA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CA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CA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CA" sz="2800" b="0" i="0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lim>
                        </m:limLow>
                      </m:fName>
                      <m:e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marL="201168" lvl="1" indent="0">
                  <a:lnSpc>
                    <a:spcPct val="125000"/>
                  </a:lnSpc>
                  <a:buNone/>
                </a:pP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where the maximum is taken over all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-complexity measures.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D64AAEB-BB97-4C49-87E4-40003CE4D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48" y="1303566"/>
                <a:ext cx="11615739" cy="1917897"/>
              </a:xfrm>
              <a:prstGeom prst="rect">
                <a:avLst/>
              </a:prstGeom>
              <a:blipFill>
                <a:blip r:embed="rId2"/>
                <a:stretch>
                  <a:fillRect b="-828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E6DB6B-EB3B-41B2-9536-C9246DED4535}"/>
              </a:ext>
            </a:extLst>
          </p:cNvPr>
          <p:cNvSpPr/>
          <p:nvPr/>
        </p:nvSpPr>
        <p:spPr>
          <a:xfrm>
            <a:off x="240013" y="3507374"/>
            <a:ext cx="11634460" cy="294676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AE9CF5-DD22-45A5-BADB-66FFDDBD6B64}"/>
                  </a:ext>
                </a:extLst>
              </p:cNvPr>
              <p:cNvSpPr txBox="1"/>
              <p:nvPr/>
            </p:nvSpPr>
            <p:spPr>
              <a:xfrm>
                <a:off x="297491" y="3614328"/>
                <a:ext cx="11615739" cy="2785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01168" lvl="1" indent="0">
                  <a:lnSpc>
                    <a:spcPct val="125000"/>
                  </a:lnSpc>
                  <a:buNone/>
                </a:pPr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Theorem.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For any gate set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8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  <a:r>
                  <a:rPr lang="en-CA" sz="28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any two multisets of functions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sz="28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, </a:t>
                </a:r>
                <a:r>
                  <a:rPr lang="en-CA" sz="28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then</a:t>
                </a:r>
              </a:p>
              <a:p>
                <a:pPr marL="201168" lvl="1" indent="0" algn="ctr">
                  <a:lnSpc>
                    <a:spcPct val="125000"/>
                  </a:lnSpc>
                  <a:buNone/>
                </a:pP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8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CA" sz="28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CA" sz="2800" b="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-</a:t>
                </a:r>
                <a:r>
                  <a:rPr lang="en-CA" sz="28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complexity measure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8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CA" sz="28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marL="201168" lvl="1" indent="0" algn="ctr">
                  <a:lnSpc>
                    <a:spcPct val="125000"/>
                  </a:lnSpc>
                  <a:buNone/>
                </a:pPr>
                <a:r>
                  <a:rPr lang="en-CA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if and only if</a:t>
                </a: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</a:p>
              <a:p>
                <a:pPr marL="201168" lvl="1" indent="0" algn="ctr">
                  <a:lnSpc>
                    <a:spcPct val="125000"/>
                  </a:lnSpc>
                  <a:buNone/>
                </a:pPr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There is a multiset of functions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and a positive integer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such that</a:t>
                </a:r>
              </a:p>
              <a:p>
                <a:pPr marL="201168" lvl="1" indent="0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𝑘𝐴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𝑘𝐵</m:t>
                      </m:r>
                      <m:r>
                        <a:rPr lang="en-CA" sz="2800" b="0" i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8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AE9CF5-DD22-45A5-BADB-66FFDDBD6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91" y="3614328"/>
                <a:ext cx="11615739" cy="27853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184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9" grpId="0" animBg="1"/>
      <p:bldP spid="1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C5746-4E96-40AF-96B2-100E15366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Duality Theorem (General Semigroups)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3198D6-B119-4572-BCC1-F93195EA8C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49"/>
                <a:ext cx="11937831" cy="5605051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Abstractly, we have a </a:t>
                </a:r>
                <a:r>
                  <a:rPr lang="en-CA" b="1" dirty="0"/>
                  <a:t>semigroup</a:t>
                </a:r>
                <a:r>
                  <a:rPr lang="en-CA" dirty="0"/>
                  <a:t> (S, +) where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CA" dirty="0"/>
                  <a:t> is the collection of </a:t>
                </a:r>
                <a:r>
                  <a:rPr lang="en-CA" b="1" dirty="0"/>
                  <a:t>all multisets </a:t>
                </a:r>
                <a:r>
                  <a:rPr lang="en-CA" dirty="0"/>
                  <a:t>of n-bit </a:t>
                </a:r>
                <a:r>
                  <a:rPr lang="en-CA" dirty="0" err="1"/>
                  <a:t>boolean</a:t>
                </a:r>
                <a:r>
                  <a:rPr lang="en-CA" dirty="0"/>
                  <a:t> functions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CA" dirty="0"/>
                  <a:t> + is disjoint union of multisets</a:t>
                </a:r>
              </a:p>
              <a:p>
                <a:pPr marL="0" indent="0">
                  <a:buNone/>
                </a:pPr>
                <a:r>
                  <a:rPr lang="en-CA" dirty="0"/>
                  <a:t> Semigroup is equipped with a (reflexive, transitive) </a:t>
                </a:r>
                <a:r>
                  <a:rPr lang="en-CA" b="1" dirty="0" err="1"/>
                  <a:t>preorder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endParaRPr lang="en-CA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CA" dirty="0">
                    <a:latin typeface="Cambria Math" panose="02040503050406030204" pitchFamily="18" charset="0"/>
                  </a:rPr>
                  <a:t> </a:t>
                </a:r>
                <a:r>
                  <a:rPr lang="en-CA" dirty="0"/>
                  <a:t>Think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/>
                  <a:t> as saying “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dirty="0"/>
                  <a:t>” is computable from “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/>
                  <a:t>” using gates from </a:t>
                </a:r>
                <a:br>
                  <a:rPr lang="en-CA" dirty="0"/>
                </a:br>
                <a:r>
                  <a:rPr lang="en-CA" dirty="0"/>
                  <a:t> circuit class.</a:t>
                </a:r>
              </a:p>
              <a:p>
                <a:pPr marL="0" indent="0">
                  <a:buNone/>
                </a:pPr>
                <a:r>
                  <a:rPr lang="en-CA" dirty="0"/>
                  <a:t> Duality theorem is actually phrased for semigroups with </a:t>
                </a:r>
                <a:r>
                  <a:rPr lang="en-CA" dirty="0" err="1"/>
                  <a:t>preorders</a:t>
                </a:r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 (</a:t>
                </a:r>
                <a:r>
                  <a:rPr lang="en-CA" b="1" dirty="0"/>
                  <a:t>Strassen Duality</a:t>
                </a:r>
                <a:r>
                  <a:rPr lang="en-CA" dirty="0"/>
                  <a:t>: semi</a:t>
                </a:r>
                <a:r>
                  <a:rPr lang="en-CA" b="1" dirty="0"/>
                  <a:t>rings</a:t>
                </a:r>
                <a:r>
                  <a:rPr lang="en-CA" dirty="0"/>
                  <a:t> with </a:t>
                </a:r>
                <a:r>
                  <a:rPr lang="en-CA" dirty="0" err="1"/>
                  <a:t>preorders</a:t>
                </a:r>
                <a:r>
                  <a:rPr lang="en-CA" dirty="0"/>
                  <a:t>, nonconstructive!)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3198D6-B119-4572-BCC1-F93195EA8C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49"/>
                <a:ext cx="11937831" cy="5605051"/>
              </a:xfrm>
              <a:blipFill>
                <a:blip r:embed="rId2"/>
                <a:stretch>
                  <a:fillRect l="-12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687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AAF7B5-CAD9-4152-B13C-4780346B48CB}"/>
              </a:ext>
            </a:extLst>
          </p:cNvPr>
          <p:cNvSpPr/>
          <p:nvPr/>
        </p:nvSpPr>
        <p:spPr>
          <a:xfrm>
            <a:off x="307508" y="1374390"/>
            <a:ext cx="11297752" cy="249174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51E13-221B-4A22-B67F-DAE06C31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8" y="140296"/>
            <a:ext cx="11244411" cy="860581"/>
          </a:xfrm>
        </p:spPr>
        <p:txBody>
          <a:bodyPr>
            <a:normAutofit/>
          </a:bodyPr>
          <a:lstStyle/>
          <a:p>
            <a:r>
              <a:rPr lang="en-CA" dirty="0"/>
              <a:t>New Bounds for Nonuniform Catalytic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A7E905E-2812-400F-925C-B01DEB6C17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377" y="1491959"/>
                <a:ext cx="11358973" cy="218367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/>
                  <a:t>Theorem.</a:t>
                </a:r>
                <a:r>
                  <a:rPr lang="en-CA" dirty="0"/>
                  <a:t> For every </a:t>
                </a:r>
                <a:r>
                  <a:rPr lang="en-CA" dirty="0" err="1"/>
                  <a:t>boolean</a:t>
                </a:r>
                <a:r>
                  <a:rPr lang="en-CA" dirty="0"/>
                  <a:t>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, there is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-catalytic</a:t>
                </a:r>
                <a:br>
                  <a:rPr lang="en-CA" dirty="0"/>
                </a:br>
                <a:r>
                  <a:rPr lang="en-CA" dirty="0"/>
                  <a:t>branching program computing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</m:oMath>
                </a14:m>
                <a:endParaRPr lang="en-CA" dirty="0"/>
              </a:p>
              <a:p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</m:oMath>
                </a14:m>
                <a:r>
                  <a:rPr lang="en-CA" dirty="0"/>
                  <a:t> is the degree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as a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polynomial.</a:t>
                </a:r>
                <a:endParaRPr lang="en-CA" b="1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A7E905E-2812-400F-925C-B01DEB6C1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77" y="1491959"/>
                <a:ext cx="11358973" cy="2183671"/>
              </a:xfrm>
              <a:prstGeom prst="rect">
                <a:avLst/>
              </a:prstGeom>
              <a:blipFill>
                <a:blip r:embed="rId2"/>
                <a:stretch>
                  <a:fillRect l="-1234" t="-1676" b="-22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126A0F-68F1-4E8E-8579-9FAD2A88762C}"/>
              </a:ext>
            </a:extLst>
          </p:cNvPr>
          <p:cNvSpPr txBox="1">
            <a:spLocks/>
          </p:cNvSpPr>
          <p:nvPr/>
        </p:nvSpPr>
        <p:spPr>
          <a:xfrm>
            <a:off x="447377" y="3977906"/>
            <a:ext cx="11358973" cy="20006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Translate a similar result proved using our duality theorem.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dirty="0"/>
              <a:t> Heavily exploits the symmetry group of all </a:t>
            </a:r>
            <a:r>
              <a:rPr lang="en-CA" dirty="0" err="1"/>
              <a:t>boolean</a:t>
            </a:r>
            <a:r>
              <a:rPr lang="en-CA" dirty="0"/>
              <a:t> functions. </a:t>
            </a:r>
          </a:p>
        </p:txBody>
      </p:sp>
    </p:spTree>
    <p:extLst>
      <p:ext uri="{BB962C8B-B14F-4D97-AF65-F5344CB8AC3E}">
        <p14:creationId xmlns:p14="http://schemas.microsoft.com/office/powerpoint/2010/main" val="22640960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EE4D31B-D32E-4E8F-855F-BA0EAA46FFE5}"/>
              </a:ext>
            </a:extLst>
          </p:cNvPr>
          <p:cNvSpPr/>
          <p:nvPr/>
        </p:nvSpPr>
        <p:spPr>
          <a:xfrm>
            <a:off x="238928" y="3284219"/>
            <a:ext cx="11297752" cy="2727961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75A8F-EFD7-468F-89AE-1A56F4660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Upper Bounds from Symmetry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CAECFF4-B694-4991-82A5-D7D73BA9D2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9" y="1257910"/>
                <a:ext cx="11358973" cy="560009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Razborov [</a:t>
                </a:r>
                <a:r>
                  <a:rPr lang="en-CA" b="1" dirty="0"/>
                  <a:t>Raz92</a:t>
                </a:r>
                <a:r>
                  <a:rPr lang="en-CA" dirty="0"/>
                  <a:t>] proved </a:t>
                </a:r>
                <a:r>
                  <a:rPr lang="en-CA" b="1" dirty="0"/>
                  <a:t>submodular</a:t>
                </a:r>
                <a:r>
                  <a:rPr lang="en-CA" dirty="0"/>
                  <a:t> complexity measures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dirty="0"/>
                  <a:t> satisfy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dirty="0"/>
                  <a:t> for all Boolean functions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.</a:t>
                </a:r>
              </a:p>
              <a:p>
                <a:pPr marL="0" indent="0">
                  <a:buNone/>
                </a:pPr>
                <a:r>
                  <a:rPr lang="en-CA" dirty="0"/>
                  <a:t> His proof relied on the following </a:t>
                </a:r>
                <a:r>
                  <a:rPr lang="en-CA" b="1" dirty="0"/>
                  <a:t>symmetry property</a:t>
                </a:r>
                <a:r>
                  <a:rPr lang="en-CA" dirty="0"/>
                  <a:t>:</a:t>
                </a:r>
              </a:p>
              <a:p>
                <a:pPr marL="0" indent="0">
                  <a:buNone/>
                </a:pPr>
                <a:r>
                  <a:rPr lang="en-CA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dirty="0"/>
                  <a:t> are uniformly random functions 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CA" dirty="0"/>
                  <a:t> variables, 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is </a:t>
                </a:r>
                <a:br>
                  <a:rPr lang="en-CA" dirty="0"/>
                </a:br>
                <a:r>
                  <a:rPr lang="en-CA" dirty="0"/>
                  <a:t> a uniformly random function 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dirty="0"/>
                  <a:t> variables, then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acc>
                            <m:accPr>
                              <m:chr m:val="̅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∼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∨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∧</m:t>
                          </m:r>
                          <m:acc>
                            <m:accPr>
                              <m:chr m:val="̅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CA" b="0" dirty="0"/>
              </a:p>
              <a:p>
                <a:pPr marL="0" indent="0">
                  <a:buNone/>
                </a:pPr>
                <a:r>
                  <a:rPr lang="en-CA" dirty="0"/>
                  <a:t>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/>
                  <a:t> denotes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CA" dirty="0"/>
                  <a:t> have the same distribution.</a:t>
                </a:r>
                <a:endParaRPr lang="en-CA" b="1" dirty="0"/>
              </a:p>
              <a:p>
                <a:pPr marL="0" indent="0">
                  <a:buNone/>
                </a:pPr>
                <a:r>
                  <a:rPr lang="en-CA" b="1" dirty="0"/>
                  <a:t> </a:t>
                </a:r>
                <a:r>
                  <a:rPr lang="en-CA" dirty="0"/>
                  <a:t>What if we </a:t>
                </a:r>
                <a:r>
                  <a:rPr lang="en-CA" b="1" dirty="0"/>
                  <a:t>explicitly</a:t>
                </a:r>
                <a:r>
                  <a:rPr lang="en-CA" dirty="0"/>
                  <a:t> enforce these symmetries?</a:t>
                </a:r>
                <a:endParaRPr lang="en-CA" b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DCAECFF4-B694-4991-82A5-D7D73BA9D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9" y="1257910"/>
                <a:ext cx="11358973" cy="5600090"/>
              </a:xfrm>
              <a:prstGeom prst="rect">
                <a:avLst/>
              </a:prstGeom>
              <a:blipFill>
                <a:blip r:embed="rId2"/>
                <a:stretch>
                  <a:fillRect l="-1288" t="-10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36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EA0E-03AB-48DF-9AF0-6F6F0619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Symmetric Complexity Measures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90361B-9F7D-403D-BBF5-100E6C0A8061}"/>
              </a:ext>
            </a:extLst>
          </p:cNvPr>
          <p:cNvSpPr/>
          <p:nvPr/>
        </p:nvSpPr>
        <p:spPr>
          <a:xfrm>
            <a:off x="179710" y="1089025"/>
            <a:ext cx="11634460" cy="448725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FD187D9-774B-40CF-BA90-BFD7595AAA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889" y="1253585"/>
                <a:ext cx="11358973" cy="432269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/>
                  <a:t>Def</a:t>
                </a:r>
                <a:r>
                  <a:rPr lang="en-CA" b="1" dirty="0" err="1"/>
                  <a:t>n</a:t>
                </a:r>
                <a:r>
                  <a:rPr lang="en-CA" dirty="0"/>
                  <a:t>.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is a </a:t>
                </a:r>
                <a:r>
                  <a:rPr lang="en-CA" b="1" dirty="0"/>
                  <a:t>branching program complexity measure</a:t>
                </a:r>
                <a:r>
                  <a:rPr lang="en-CA" dirty="0"/>
                  <a:t> if it satisfies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CA" b="1" dirty="0"/>
                  <a:t>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CA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endParaRPr lang="en-CA" i="1" dirty="0">
                  <a:latin typeface="Cambria Math" panose="02040503050406030204" pitchFamily="18" charset="0"/>
                </a:endParaRPr>
              </a:p>
              <a:p>
                <a:pPr lvl="1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CA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CA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CA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CA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CA" i="1" dirty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en-CA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CA" i="1" dirty="0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CA" dirty="0"/>
              </a:p>
              <a:p>
                <a:pPr marL="0" indent="0">
                  <a:buNone/>
                </a:pPr>
                <a:r>
                  <a:rPr lang="en-CA" dirty="0"/>
                  <a:t> The measure is </a:t>
                </a:r>
                <a:r>
                  <a:rPr lang="en-CA" b="1" dirty="0"/>
                  <a:t>symmetric </a:t>
                </a:r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for every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CA" dirty="0"/>
                  <a:t>, </a:t>
                </a:r>
                <a:br>
                  <a:rPr lang="en-CA" dirty="0"/>
                </a:br>
                <a:r>
                  <a:rPr lang="en-CA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CA" dirty="0"/>
                  <a:t> is the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with the </a:t>
                </a:r>
                <a:r>
                  <a:rPr lang="en-CA" i="1" dirty="0" err="1"/>
                  <a:t>i</a:t>
                </a:r>
                <a:r>
                  <a:rPr lang="en-CA" dirty="0" err="1"/>
                  <a:t>th</a:t>
                </a:r>
                <a:r>
                  <a:rPr lang="en-CA" dirty="0"/>
                  <a:t> input negated.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FD187D9-774B-40CF-BA90-BFD7595AA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9" y="1253585"/>
                <a:ext cx="11358973" cy="4322698"/>
              </a:xfrm>
              <a:prstGeom prst="rect">
                <a:avLst/>
              </a:prstGeom>
              <a:blipFill>
                <a:blip r:embed="rId2"/>
                <a:stretch>
                  <a:fillRect l="-13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C7399CA-F86E-4F27-B7E2-A3790A16C1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889" y="5768975"/>
                <a:ext cx="11358973" cy="74612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2800" b="1" dirty="0"/>
                  <a:t>Earlier symmetry</a:t>
                </a:r>
                <a:r>
                  <a:rPr lang="en-CA" sz="2800" b="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∼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acc>
                          <m:accPr>
                            <m:chr m:val="̅"/>
                            <m:ctrlPr>
                              <a:rPr lang="en-CA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CA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CA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sz="2800" b="0" dirty="0"/>
              </a:p>
              <a:p>
                <a:endParaRPr lang="en-CA" sz="2800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7C7399CA-F86E-4F27-B7E2-A3790A16C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9" y="5768975"/>
                <a:ext cx="11358973" cy="746125"/>
              </a:xfrm>
              <a:prstGeom prst="rect">
                <a:avLst/>
              </a:prstGeom>
              <a:blipFill>
                <a:blip r:embed="rId3"/>
                <a:stretch>
                  <a:fillRect l="-1073" b="-162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08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EA0E-03AB-48DF-9AF0-6F6F0619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Symmetric Complexity Measures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90361B-9F7D-403D-BBF5-100E6C0A8061}"/>
              </a:ext>
            </a:extLst>
          </p:cNvPr>
          <p:cNvSpPr/>
          <p:nvPr/>
        </p:nvSpPr>
        <p:spPr>
          <a:xfrm>
            <a:off x="179710" y="1089025"/>
            <a:ext cx="11634460" cy="407733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FD187D9-774B-40CF-BA90-BFD7595AAAF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889" y="1253585"/>
                <a:ext cx="11358973" cy="38365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/>
                  <a:t>Theorem. </a:t>
                </a:r>
                <a:r>
                  <a:rPr lang="en-CA" dirty="0"/>
                  <a:t>For any </a:t>
                </a:r>
                <a:r>
                  <a:rPr lang="en-CA" b="1" dirty="0"/>
                  <a:t>symmetric</a:t>
                </a:r>
                <a:r>
                  <a:rPr lang="en-CA" dirty="0"/>
                  <a:t> branching program complexity measure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CA" b="1" dirty="0"/>
                  <a:t>, </a:t>
                </a:r>
                <a:r>
                  <a:rPr lang="en-CA" dirty="0"/>
                  <a:t>and for any </a:t>
                </a:r>
                <a:r>
                  <a:rPr lang="en-CA" dirty="0" err="1"/>
                  <a:t>boolean</a:t>
                </a:r>
                <a:r>
                  <a:rPr lang="en-CA" dirty="0"/>
                  <a:t>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CA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dirty="0"/>
              </a:p>
              <a:p>
                <a:r>
                  <a:rPr lang="en-CA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is the minimum expected number of queries made by any decision tree computing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on the uniform distribution.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0FD187D9-774B-40CF-BA90-BFD7595AA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9" y="1253585"/>
                <a:ext cx="11358973" cy="3836575"/>
              </a:xfrm>
              <a:prstGeom prst="rect">
                <a:avLst/>
              </a:prstGeom>
              <a:blipFill>
                <a:blip r:embed="rId2"/>
                <a:stretch>
                  <a:fillRect l="-1341" r="-5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9D2DC51-0A9E-4526-AEFD-3657EC9AD9B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888" y="5468080"/>
                <a:ext cx="11358973" cy="74612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sz="2800" dirty="0"/>
                  <a:t>Strong</a:t>
                </a:r>
                <a:r>
                  <a:rPr lang="en-CA" sz="2800" b="1" dirty="0"/>
                  <a:t> </a:t>
                </a:r>
                <a:r>
                  <a:rPr lang="en-CA" sz="2800" dirty="0"/>
                  <a:t>improvement for many functions: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𝐴𝑁𝐷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CA" sz="2800" b="1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F9D2DC51-0A9E-4526-AEFD-3657EC9AD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8" y="5468080"/>
                <a:ext cx="11358973" cy="746125"/>
              </a:xfrm>
              <a:prstGeom prst="rect">
                <a:avLst/>
              </a:prstGeom>
              <a:blipFill>
                <a:blip r:embed="rId3"/>
                <a:stretch>
                  <a:fillRect l="-1073" b="-573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401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EA0E-03AB-48DF-9AF0-6F6F0619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Symmetric Complexity Measures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FD187D9-774B-40CF-BA90-BFD7595AAAFD}"/>
              </a:ext>
            </a:extLst>
          </p:cNvPr>
          <p:cNvSpPr txBox="1">
            <a:spLocks/>
          </p:cNvSpPr>
          <p:nvPr/>
        </p:nvSpPr>
        <p:spPr>
          <a:xfrm>
            <a:off x="299889" y="1253585"/>
            <a:ext cx="11358973" cy="217541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25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25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Are </a:t>
            </a:r>
            <a:r>
              <a:rPr lang="en-CA" b="1" dirty="0"/>
              <a:t>all</a:t>
            </a:r>
            <a:r>
              <a:rPr lang="en-CA" dirty="0"/>
              <a:t> measures symmetric?</a:t>
            </a:r>
          </a:p>
          <a:p>
            <a:r>
              <a:rPr lang="en-CA" b="1" dirty="0"/>
              <a:t>No</a:t>
            </a:r>
            <a:r>
              <a:rPr lang="en-CA" dirty="0"/>
              <a:t> (counterexample). </a:t>
            </a:r>
            <a:r>
              <a:rPr lang="en-CA" b="1" dirty="0"/>
              <a:t>But,</a:t>
            </a:r>
            <a:r>
              <a:rPr lang="en-CA" dirty="0"/>
              <a:t> we can </a:t>
            </a:r>
            <a:r>
              <a:rPr lang="en-CA" b="1" dirty="0"/>
              <a:t>symmetrize</a:t>
            </a:r>
            <a:r>
              <a:rPr lang="en-CA" dirty="0"/>
              <a:t>, and compute the</a:t>
            </a:r>
            <a:br>
              <a:rPr lang="en-CA" dirty="0"/>
            </a:br>
            <a:r>
              <a:rPr lang="en-CA" dirty="0"/>
              <a:t>entire </a:t>
            </a:r>
            <a:r>
              <a:rPr lang="en-CA" b="1" dirty="0"/>
              <a:t>orbit</a:t>
            </a:r>
            <a:r>
              <a:rPr lang="en-CA" dirty="0"/>
              <a:t> efficiently on average!  </a:t>
            </a:r>
            <a:endParaRPr lang="en-CA" b="1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8B14291-0E9D-4AC3-B949-C6667A33EC82}"/>
              </a:ext>
            </a:extLst>
          </p:cNvPr>
          <p:cNvSpPr/>
          <p:nvPr/>
        </p:nvSpPr>
        <p:spPr>
          <a:xfrm>
            <a:off x="278770" y="3626485"/>
            <a:ext cx="11634460" cy="2408555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4777525-CB42-4238-92E8-1A01E19297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3026" y="3779508"/>
                <a:ext cx="11358973" cy="203392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/>
                  <a:t>Theorem. </a:t>
                </a:r>
                <a:r>
                  <a:rPr lang="en-CA" dirty="0"/>
                  <a:t>Let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𝑂𝑟𝑏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p>
                        </m:s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CA" dirty="0"/>
                  <a:t> Then for any branching program complexity measure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CA" dirty="0"/>
              </a:p>
              <a:p>
                <a:pPr algn="ctr"/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𝑂𝑟𝑏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|"/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𝑂𝑟𝑏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 </a:t>
                </a:r>
                <a:endParaRPr lang="en-CA" b="1" dirty="0"/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4777525-CB42-4238-92E8-1A01E1929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26" y="3779508"/>
                <a:ext cx="11358973" cy="2033927"/>
              </a:xfrm>
              <a:prstGeom prst="rect">
                <a:avLst/>
              </a:prstGeom>
              <a:blipFill>
                <a:blip r:embed="rId2"/>
                <a:stretch>
                  <a:fillRect l="-12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2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6EA0E-03AB-48DF-9AF0-6F6F06199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From Orbits to Many Copies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B641DC0-6FA0-440F-9F91-1E8BB7DB172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9889" y="1253585"/>
                <a:ext cx="11358973" cy="86058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Finally, we use this result to compute </a:t>
                </a:r>
                <a:r>
                  <a:rPr lang="en-CA" b="1" dirty="0"/>
                  <a:t>many copies</a:t>
                </a:r>
                <a:r>
                  <a:rPr lang="en-CA" dirty="0"/>
                  <a:t>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BB641DC0-6FA0-440F-9F91-1E8BB7DB1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89" y="1253585"/>
                <a:ext cx="11358973" cy="860581"/>
              </a:xfrm>
              <a:prstGeom prst="rect">
                <a:avLst/>
              </a:prstGeom>
              <a:blipFill>
                <a:blip r:embed="rId2"/>
                <a:stretch>
                  <a:fillRect l="-13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6E885700-16B3-4F08-BA82-19BE7AC0C16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9" y="2071872"/>
                <a:ext cx="11358973" cy="259156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This is a bit technical: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CA" dirty="0"/>
                  <a:t> First, prove its sufficient to compute all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𝑂𝑟𝑏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/>
                  <a:t>, where in the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𝑠𝑝𝑎𝑛</m:t>
                    </m:r>
                  </m:oMath>
                </a14:m>
                <a:r>
                  <a:rPr lang="en-CA" dirty="0"/>
                  <a:t> we treat the functions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𝑂𝑟𝑏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CA" dirty="0"/>
                  <a:t> as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CA" dirty="0"/>
                  <a:t>-vectors.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CA" dirty="0"/>
                  <a:t> Then, implement all of this as a </a:t>
                </a:r>
                <a:r>
                  <a:rPr lang="en-CA" i="1" dirty="0"/>
                  <a:t>catalytic branching program</a:t>
                </a:r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6E885700-16B3-4F08-BA82-19BE7AC0C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9" y="2071872"/>
                <a:ext cx="11358973" cy="2591568"/>
              </a:xfrm>
              <a:prstGeom prst="rect">
                <a:avLst/>
              </a:prstGeom>
              <a:blipFill>
                <a:blip r:embed="rId3"/>
                <a:stretch>
                  <a:fillRect l="-1341" b="-16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010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AAF7B5-CAD9-4152-B13C-4780346B48CB}"/>
              </a:ext>
            </a:extLst>
          </p:cNvPr>
          <p:cNvSpPr/>
          <p:nvPr/>
        </p:nvSpPr>
        <p:spPr>
          <a:xfrm>
            <a:off x="307508" y="1374390"/>
            <a:ext cx="11297752" cy="2491740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51E13-221B-4A22-B67F-DAE06C31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08" y="140296"/>
            <a:ext cx="11244411" cy="860581"/>
          </a:xfrm>
        </p:spPr>
        <p:txBody>
          <a:bodyPr>
            <a:normAutofit/>
          </a:bodyPr>
          <a:lstStyle/>
          <a:p>
            <a:r>
              <a:rPr lang="en-CA" dirty="0"/>
              <a:t>New Bounds for Nonuniform Catalytic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A7E905E-2812-400F-925C-B01DEB6C17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7377" y="1491959"/>
                <a:ext cx="11358973" cy="218367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b="1" dirty="0"/>
                  <a:t>Theorem.</a:t>
                </a:r>
                <a:r>
                  <a:rPr lang="en-CA" dirty="0"/>
                  <a:t> For every </a:t>
                </a:r>
                <a:r>
                  <a:rPr lang="en-CA" dirty="0" err="1"/>
                  <a:t>boolean</a:t>
                </a:r>
                <a:r>
                  <a:rPr lang="en-CA" dirty="0"/>
                  <a:t>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, there is an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dirty="0"/>
                  <a:t>-catalytic</a:t>
                </a:r>
                <a:br>
                  <a:rPr lang="en-CA" dirty="0"/>
                </a:br>
                <a:r>
                  <a:rPr lang="en-CA" dirty="0"/>
                  <a:t>branching program computing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of size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dirty="0"/>
                  <a:t>,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CA" b="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CA" b="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</m:sup>
                    </m:sSup>
                  </m:oMath>
                </a14:m>
                <a:endParaRPr lang="en-CA" dirty="0"/>
              </a:p>
              <a:p>
                <a:r>
                  <a:rPr lang="en-CA" dirty="0"/>
                  <a:t>and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</m:oMath>
                </a14:m>
                <a:r>
                  <a:rPr lang="en-CA" dirty="0"/>
                  <a:t> is the degree of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CA" dirty="0"/>
                  <a:t> as a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CA" b="1" dirty="0"/>
                  <a:t> </a:t>
                </a:r>
                <a:r>
                  <a:rPr lang="en-CA" dirty="0"/>
                  <a:t>polynomial.</a:t>
                </a:r>
                <a:endParaRPr lang="en-CA" b="1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A7E905E-2812-400F-925C-B01DEB6C1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77" y="1491959"/>
                <a:ext cx="11358973" cy="2183671"/>
              </a:xfrm>
              <a:prstGeom prst="rect">
                <a:avLst/>
              </a:prstGeom>
              <a:blipFill>
                <a:blip r:embed="rId2"/>
                <a:stretch>
                  <a:fillRect l="-1234" t="-1676" b="-22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AFFD2E7-3A35-4646-A091-96A3309203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513" y="3983698"/>
                <a:ext cx="11358973" cy="287430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125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125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CA" dirty="0"/>
                  <a:t> The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𝑠𝑝𝑎𝑛</m:t>
                    </m:r>
                  </m:oMath>
                </a14:m>
                <a:r>
                  <a:rPr lang="en-CA" dirty="0"/>
                  <a:t> gives both a </a:t>
                </a:r>
                <a:r>
                  <a:rPr lang="en-CA" b="1" dirty="0"/>
                  <a:t>gain</a:t>
                </a:r>
                <a:r>
                  <a:rPr lang="en-CA" dirty="0"/>
                  <a:t> and a </a:t>
                </a:r>
                <a:r>
                  <a:rPr lang="en-CA" b="1" dirty="0"/>
                  <a:t>loss</a:t>
                </a:r>
                <a:r>
                  <a:rPr lang="en-CA" dirty="0"/>
                  <a:t>:</a:t>
                </a:r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CA" dirty="0"/>
                  <a:t> </a:t>
                </a:r>
                <a:r>
                  <a:rPr lang="en-CA" b="1" dirty="0"/>
                  <a:t>Gain.</a:t>
                </a:r>
                <a:r>
                  <a:rPr lang="en-CA" dirty="0"/>
                  <a:t> Everything in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𝑂𝑟𝑏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/>
                  <a:t> has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𝐺𝐹</m:t>
                    </m:r>
                    <m:r>
                      <a:rPr lang="en-CA" i="1" dirty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CA" dirty="0"/>
                  <a:t>-degree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deg</m:t>
                            </m:r>
                          </m:e>
                          <m:sub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func>
                    <m:r>
                      <a:rPr lang="en-CA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dirty="0"/>
              </a:p>
              <a:p>
                <a:pPr lvl="1">
                  <a:buFont typeface="Courier New" panose="02070309020205020404" pitchFamily="49" charset="0"/>
                  <a:buChar char="o"/>
                </a:pPr>
                <a:r>
                  <a:rPr lang="en-CA" b="0" dirty="0"/>
                  <a:t> </a:t>
                </a:r>
                <a:r>
                  <a:rPr lang="en-CA" b="1" dirty="0"/>
                  <a:t>Loss.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𝑂𝑟𝑏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d>
                      </m:e>
                    </m:d>
                  </m:oMath>
                </a14:m>
                <a:r>
                  <a:rPr lang="en-CA" dirty="0"/>
                  <a:t> can contain functions with high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</m:oMath>
                </a14:m>
                <a:br>
                  <a:rPr lang="en-CA" dirty="0"/>
                </a:br>
                <a:r>
                  <a:rPr lang="en-CA" dirty="0"/>
                  <a:t> (</a:t>
                </a:r>
                <a:r>
                  <a:rPr lang="en-CA" b="1" dirty="0"/>
                  <a:t>Ex</a:t>
                </a:r>
                <a:r>
                  <a:rPr lang="en-CA" dirty="0"/>
                  <a:t>.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𝑠𝑝𝑎𝑛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𝑂𝑟𝑏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𝐴𝑁𝐷</m:t>
                            </m:r>
                          </m:e>
                        </m:d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CA" dirty="0"/>
                  <a:t>all Boolean functions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dirty="0"/>
                  <a:t>).</a:t>
                </a:r>
                <a:br>
                  <a:rPr lang="en-CA" dirty="0"/>
                </a:br>
                <a:endParaRPr lang="en-CA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8AFFD2E7-3A35-4646-A091-96A330920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13" y="3983698"/>
                <a:ext cx="11358973" cy="2874301"/>
              </a:xfrm>
              <a:prstGeom prst="rect">
                <a:avLst/>
              </a:prstGeom>
              <a:blipFill>
                <a:blip r:embed="rId3"/>
                <a:stretch>
                  <a:fillRect l="-483" t="-12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4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4147A-00DC-49A6-97DB-1E8FBF2A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 + Open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8EA7-7EBC-4DBB-A6C0-A4A32502E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509" y="1089025"/>
            <a:ext cx="11358973" cy="5555615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This work suggests </a:t>
            </a:r>
            <a:r>
              <a:rPr lang="en-CA" b="1" dirty="0"/>
              <a:t>many</a:t>
            </a:r>
            <a:r>
              <a:rPr lang="en-CA" dirty="0"/>
              <a:t> open problems: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What other direct-sum phenomena can we express?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 Entropy? (Yes!)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 Information = Randomized Communication? (?)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 Parallel Repetition?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 Query Complexity?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/>
              <a:t> …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Further improve the upper bounds for catalytic space?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Relationships between different </a:t>
            </a:r>
            <a:r>
              <a:rPr lang="en-CA" dirty="0" err="1"/>
              <a:t>preorders</a:t>
            </a:r>
            <a:r>
              <a:rPr lang="en-CA" dirty="0"/>
              <a:t>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CA" dirty="0"/>
              <a:t> ....</a:t>
            </a:r>
          </a:p>
        </p:txBody>
      </p:sp>
    </p:spTree>
    <p:extLst>
      <p:ext uri="{BB962C8B-B14F-4D97-AF65-F5344CB8AC3E}">
        <p14:creationId xmlns:p14="http://schemas.microsoft.com/office/powerpoint/2010/main" val="21685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8AC04-D5F2-490B-8E91-0FD20150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Direct-Sum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D3C7E-7BE3-49BC-AEB8-387E53D37C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49"/>
                <a:ext cx="11793051" cy="552123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Sometimes we even study direct-sum problems without realizing it!</a:t>
                </a:r>
              </a:p>
              <a:p>
                <a:r>
                  <a:rPr lang="en-CA" b="1" dirty="0"/>
                  <a:t>Ex. </a:t>
                </a:r>
                <a:r>
                  <a:rPr lang="en-CA" dirty="0"/>
                  <a:t>Matrix Multiplication</a:t>
                </a:r>
              </a:p>
              <a:p>
                <a:r>
                  <a:rPr lang="en-CA" dirty="0"/>
                  <a:t>What is the infimum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CA" b="0" dirty="0"/>
                  <a:t> such that two </a:t>
                </a:r>
                <a:r>
                  <a:rPr lang="en-CA" b="1" dirty="0"/>
                  <a:t>n </a:t>
                </a:r>
                <a:r>
                  <a:rPr lang="en-CA" dirty="0"/>
                  <a:t>x </a:t>
                </a:r>
                <a:r>
                  <a:rPr lang="en-CA" b="1" dirty="0"/>
                  <a:t>n </a:t>
                </a:r>
                <a:r>
                  <a:rPr lang="en-CA" dirty="0"/>
                  <a:t>matrices can be multiplied using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b="0" dirty="0"/>
                  <a:t> arithmetic operations?</a:t>
                </a:r>
                <a:br>
                  <a:rPr lang="en-CA" b="0" dirty="0"/>
                </a:br>
                <a:endParaRPr lang="en-CA" b="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dirty="0"/>
                  <a:t> Known that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2≤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≤2.372… </m:t>
                    </m:r>
                  </m:oMath>
                </a14:m>
                <a:r>
                  <a:rPr lang="en-CA" dirty="0"/>
                  <a:t> </a:t>
                </a:r>
                <a:r>
                  <a:rPr lang="en-CA" b="1" dirty="0"/>
                  <a:t>[LG14, AW20]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dirty="0"/>
                  <a:t> No direct-sum flavour…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CA" dirty="0"/>
                  <a:t> … </a:t>
                </a:r>
                <a:r>
                  <a:rPr lang="en-CA" b="1" dirty="0"/>
                  <a:t>except</a:t>
                </a:r>
                <a:r>
                  <a:rPr lang="en-CA" dirty="0"/>
                  <a:t>,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CA" b="0" dirty="0"/>
                  <a:t> is exactly the </a:t>
                </a:r>
                <a:r>
                  <a:rPr lang="en-CA" b="1" dirty="0"/>
                  <a:t>asymptotic</a:t>
                </a:r>
                <a:r>
                  <a:rPr lang="en-CA" b="0" dirty="0"/>
                  <a:t> </a:t>
                </a:r>
                <a:r>
                  <a:rPr lang="en-CA" b="1" dirty="0"/>
                  <a:t>tensor rank</a:t>
                </a:r>
                <a:r>
                  <a:rPr lang="en-CA" dirty="0"/>
                  <a:t> of a certain tensor!</a:t>
                </a:r>
                <a:endParaRPr lang="en-CA" b="0" dirty="0"/>
              </a:p>
              <a:p>
                <a:endParaRPr lang="en-CA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D3C7E-7BE3-49BC-AEB8-387E53D37C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49"/>
                <a:ext cx="11793051" cy="5521231"/>
              </a:xfrm>
              <a:blipFill>
                <a:blip r:embed="rId2"/>
                <a:stretch>
                  <a:fillRect l="-1809" t="-663" r="-51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855B7F-96B0-49E8-9AD0-E5D2B5E09057}"/>
              </a:ext>
            </a:extLst>
          </p:cNvPr>
          <p:cNvSpPr/>
          <p:nvPr/>
        </p:nvSpPr>
        <p:spPr>
          <a:xfrm>
            <a:off x="161206" y="1905000"/>
            <a:ext cx="11939353" cy="209550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681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89A129-C7F7-416B-87C4-08136613D9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Thanks!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EAD3E9-4ABD-4A34-B954-387E8FF4D0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7266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1D29C-9B82-4823-8C45-8DE9E478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Tensor Rank Crash Course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5DB700-A886-47CC-B6FC-B3BB5BF49C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49"/>
                <a:ext cx="11884491" cy="4882989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CA" dirty="0"/>
                  <a:t> A </a:t>
                </a:r>
                <a:r>
                  <a:rPr lang="en-CA" b="1" dirty="0"/>
                  <a:t>k-tensor</a:t>
                </a:r>
                <a:r>
                  <a:rPr lang="en-CA" dirty="0"/>
                  <a:t> is a </a:t>
                </a:r>
                <a:r>
                  <a:rPr lang="en-CA" b="1" dirty="0"/>
                  <a:t>k</a:t>
                </a:r>
                <a:r>
                  <a:rPr lang="en-CA" dirty="0"/>
                  <a:t>-dimensional array over a field </a:t>
                </a:r>
                <a:r>
                  <a:rPr lang="en-CA" b="1" dirty="0"/>
                  <a:t>F</a:t>
                </a:r>
                <a:r>
                  <a:rPr lang="en-CA" dirty="0"/>
                  <a:t>.</a:t>
                </a:r>
              </a:p>
              <a:p>
                <a:pPr marL="0" indent="0" algn="just">
                  <a:spcAft>
                    <a:spcPts val="600"/>
                  </a:spcAft>
                  <a:buNone/>
                </a:pPr>
                <a:r>
                  <a:rPr lang="en-CA" dirty="0"/>
                  <a:t> A </a:t>
                </a:r>
                <a:r>
                  <a:rPr lang="en-CA" b="1" dirty="0"/>
                  <a:t>k-tensor</a:t>
                </a:r>
                <a:r>
                  <a:rPr lang="en-CA" dirty="0"/>
                  <a:t> is </a:t>
                </a:r>
                <a:r>
                  <a:rPr lang="en-CA" b="1" dirty="0"/>
                  <a:t>simple </a:t>
                </a:r>
                <a:r>
                  <a:rPr lang="en-CA" dirty="0"/>
                  <a:t>if it is the tensor product of </a:t>
                </a:r>
                <a:r>
                  <a:rPr lang="en-CA" b="1" dirty="0"/>
                  <a:t>k </a:t>
                </a:r>
                <a:r>
                  <a:rPr lang="en-CA" dirty="0"/>
                  <a:t>vectors.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CA" dirty="0"/>
                  <a:t> </a:t>
                </a:r>
                <a:r>
                  <a:rPr lang="en-CA" b="1" dirty="0"/>
                  <a:t>Tensor rank</a:t>
                </a:r>
                <a:r>
                  <a:rPr lang="en-CA" dirty="0"/>
                  <a:t> is </a:t>
                </a:r>
                <a14:m>
                  <m:oMath xmlns:m="http://schemas.openxmlformats.org/officeDocument/2006/math"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sz="2800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CA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8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 {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𝑖𝑠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𝑠𝑖𝑚𝑝𝑙𝑒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𝑡𝑒𝑛𝑠𝑜𝑟𝑠</m:t>
                        </m:r>
                        <m:r>
                          <a:rPr lang="en-CA" sz="2800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</m:func>
                  </m:oMath>
                </a14:m>
                <a:r>
                  <a:rPr lang="en-CA" sz="2800" dirty="0"/>
                  <a:t> </a:t>
                </a:r>
              </a:p>
              <a:p>
                <a:pPr marL="0" indent="0" algn="just">
                  <a:spcAft>
                    <a:spcPts val="600"/>
                  </a:spcAft>
                  <a:buNone/>
                </a:pPr>
                <a:r>
                  <a:rPr lang="en-CA" dirty="0"/>
                  <a:t> </a:t>
                </a:r>
                <a:r>
                  <a:rPr lang="en-CA" b="1" dirty="0"/>
                  <a:t>Asymptotic tensor rank </a:t>
                </a:r>
                <a:r>
                  <a:rPr lang="en-CA" dirty="0"/>
                  <a:t>is </a:t>
                </a:r>
              </a:p>
              <a:p>
                <a:pPr marL="0" indent="0" algn="just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CA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b="1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acc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≔</m:t>
                      </m:r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sSup>
                            <m:sSup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⊗</m:t>
                                      </m:r>
                                      <m:r>
                                        <a:rPr lang="en-CA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CA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CA" dirty="0"/>
              </a:p>
              <a:p>
                <a:pPr marL="0" indent="0" algn="just">
                  <a:spcAft>
                    <a:spcPts val="600"/>
                  </a:spcAft>
                  <a:buNone/>
                </a:pPr>
                <a:r>
                  <a:rPr lang="en-CA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CA" dirty="0"/>
                  <a:t> is the </a:t>
                </a:r>
                <a:r>
                  <a:rPr lang="en-CA" b="1" dirty="0"/>
                  <a:t>m</a:t>
                </a:r>
                <a:r>
                  <a:rPr lang="en-CA" dirty="0"/>
                  <a:t>-fold tensor product of A.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5DB700-A886-47CC-B6FC-B3BB5BF49C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49"/>
                <a:ext cx="11884491" cy="4882989"/>
              </a:xfrm>
              <a:blipFill>
                <a:blip r:embed="rId2"/>
                <a:stretch>
                  <a:fillRect l="-1282" b="-1223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49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B7C51D3-6616-4BD6-BC69-3019CB15D620}"/>
              </a:ext>
            </a:extLst>
          </p:cNvPr>
          <p:cNvSpPr/>
          <p:nvPr/>
        </p:nvSpPr>
        <p:spPr>
          <a:xfrm>
            <a:off x="250031" y="4509029"/>
            <a:ext cx="11634460" cy="1878806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A1D29C-9B82-4823-8C45-8DE9E478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Tensor Rank Crash 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5DB700-A886-47CC-B6FC-B3BB5BF49C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509" y="1252949"/>
                <a:ext cx="11358973" cy="3160555"/>
              </a:xfrm>
            </p:spPr>
            <p:txBody>
              <a:bodyPr>
                <a:noAutofit/>
              </a:bodyPr>
              <a:lstStyle/>
              <a:p>
                <a:pPr marL="0" indent="0">
                  <a:spcAft>
                    <a:spcPts val="600"/>
                  </a:spcAft>
                  <a:buNone/>
                </a:pPr>
                <a:r>
                  <a:rPr lang="en-CA" dirty="0"/>
                  <a:t> Matrices are </a:t>
                </a:r>
                <a:r>
                  <a:rPr lang="en-CA" b="1" dirty="0"/>
                  <a:t>2</a:t>
                </a:r>
                <a:r>
                  <a:rPr lang="en-CA" dirty="0"/>
                  <a:t>-tensors. For matrices A, B,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CA" b="0" i="1" smtClean="0">
                        <a:latin typeface="Cambria Math" panose="02040503050406030204" pitchFamily="18" charset="0"/>
                      </a:rPr>
                      <m:t>𝑟𝑎𝑛𝑘</m:t>
                    </m:r>
                    <m:d>
                      <m:d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CA" b="0" dirty="0"/>
                  <a:t> </a:t>
                </a:r>
              </a:p>
              <a:p>
                <a:pPr marL="0" indent="0" algn="just">
                  <a:spcAft>
                    <a:spcPts val="600"/>
                  </a:spcAft>
                  <a:buNone/>
                </a:pPr>
                <a:r>
                  <a:rPr lang="en-CA" dirty="0"/>
                  <a:t> where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CA" dirty="0"/>
                  <a:t> is the tensor product.</a:t>
                </a:r>
              </a:p>
              <a:p>
                <a:pPr marL="0" indent="0">
                  <a:spcAft>
                    <a:spcPts val="600"/>
                  </a:spcAft>
                  <a:buNone/>
                </a:pPr>
                <a:r>
                  <a:rPr lang="en-CA" dirty="0"/>
                  <a:t> For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-tensors with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CA" dirty="0"/>
                  <a:t> this equality </a:t>
                </a:r>
                <a:r>
                  <a:rPr lang="en-CA" b="1" dirty="0"/>
                  <a:t>doesn’t </a:t>
                </a:r>
                <a:r>
                  <a:rPr lang="en-CA" dirty="0"/>
                  <a:t>hold: only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dirty="0"/>
                  <a:t> is true!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5DB700-A886-47CC-B6FC-B3BB5BF49C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509" y="1252949"/>
                <a:ext cx="11358973" cy="3160555"/>
              </a:xfrm>
              <a:blipFill>
                <a:blip r:embed="rId2"/>
                <a:stretch>
                  <a:fillRect l="-1341" b="-695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7D8912B-E136-4DC8-A5BA-BA2A7E9D81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7508" y="4779404"/>
                <a:ext cx="11358973" cy="165129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3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spcAft>
                    <a:spcPts val="600"/>
                  </a:spcAft>
                  <a:buFont typeface="Calibri" panose="020F0502020204030204" pitchFamily="34" charset="0"/>
                  <a:buNone/>
                </a:pPr>
                <a:r>
                  <a:rPr lang="en-CA" dirty="0"/>
                  <a:t> </a:t>
                </a:r>
                <a:r>
                  <a:rPr lang="en-CA" b="1" dirty="0"/>
                  <a:t>Theorem [Gar85]. </a:t>
                </a:r>
                <a:r>
                  <a:rPr lang="en-CA" dirty="0"/>
                  <a:t>There is a 3-tensor, denoted </a:t>
                </a:r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&lt;2,2,2&gt;, </m:t>
                    </m:r>
                  </m:oMath>
                </a14:m>
                <a:r>
                  <a:rPr lang="en-CA" dirty="0"/>
                  <a:t>such that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b="1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acc>
                    <m:d>
                      <m:dPr>
                        <m:ctrlPr>
                          <a:rPr lang="en-CA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2,2,2</m:t>
                        </m:r>
                        <m:r>
                          <a:rPr lang="en-CA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d>
                    <m:r>
                      <a:rPr lang="en-CA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CA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7D8912B-E136-4DC8-A5BA-BA2A7E9D8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" y="4779404"/>
                <a:ext cx="11358973" cy="1651294"/>
              </a:xfrm>
              <a:prstGeom prst="rect">
                <a:avLst/>
              </a:prstGeom>
              <a:blipFill>
                <a:blip r:embed="rId3"/>
                <a:stretch>
                  <a:fillRect l="-1341" t="-7380" r="-13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1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2138</TotalTime>
  <Words>4606</Words>
  <Application>Microsoft Office PowerPoint</Application>
  <PresentationFormat>Widescreen</PresentationFormat>
  <Paragraphs>635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Courier New</vt:lpstr>
      <vt:lpstr>Retrospect</vt:lpstr>
      <vt:lpstr>Amortized Circuit Complexity, Formal Complexity Measures, and  Catalytic Algorithms</vt:lpstr>
      <vt:lpstr>Direct-Sum Problems</vt:lpstr>
      <vt:lpstr>Direct-Sum Problems</vt:lpstr>
      <vt:lpstr>Direct-Sum Problems</vt:lpstr>
      <vt:lpstr>Direct-Sum Problems</vt:lpstr>
      <vt:lpstr>Direct-Sum Problems</vt:lpstr>
      <vt:lpstr>Direct-Sum Problems</vt:lpstr>
      <vt:lpstr>Tensor Rank Crash Course</vt:lpstr>
      <vt:lpstr>Tensor Rank Crash Course</vt:lpstr>
      <vt:lpstr>Strassen Duality</vt:lpstr>
      <vt:lpstr>Strassen Duality</vt:lpstr>
      <vt:lpstr>Strassen Duality</vt:lpstr>
      <vt:lpstr>Boolean Formulas</vt:lpstr>
      <vt:lpstr>Formal Complexity Measures</vt:lpstr>
      <vt:lpstr>Strassen Duality vs. Complexity Measures?</vt:lpstr>
      <vt:lpstr>Our Results</vt:lpstr>
      <vt:lpstr>Amortized Circuit Complexity</vt:lpstr>
      <vt:lpstr>Amortized Circuit Complexity</vt:lpstr>
      <vt:lpstr>Amortized Circuit Complexity</vt:lpstr>
      <vt:lpstr>Amortized Circuit Complexity</vt:lpstr>
      <vt:lpstr>Amortized Circuit Complexity</vt:lpstr>
      <vt:lpstr>Amortized Circuit Complexity</vt:lpstr>
      <vt:lpstr>Amortized Circuit Complexity</vt:lpstr>
      <vt:lpstr>Amortized Circuit Complexity</vt:lpstr>
      <vt:lpstr>Amortized Circuit Complexity</vt:lpstr>
      <vt:lpstr>Amortized Circuit Complexity</vt:lpstr>
      <vt:lpstr>Amortized Circuit Complexity</vt:lpstr>
      <vt:lpstr>Amortized Circuit Complexity</vt:lpstr>
      <vt:lpstr>First Result: Duality Theorem</vt:lpstr>
      <vt:lpstr>Duality Theorem: Application</vt:lpstr>
      <vt:lpstr>Duality Theorem: Application</vt:lpstr>
      <vt:lpstr>Duality Theorem: Application</vt:lpstr>
      <vt:lpstr>Second Result: Catalytic Circuit Complexity</vt:lpstr>
      <vt:lpstr>Catalytic Circuit Complexity</vt:lpstr>
      <vt:lpstr>Catalytic Circuit Complexity</vt:lpstr>
      <vt:lpstr>Third Result: Catalytic Space</vt:lpstr>
      <vt:lpstr>Catalytic Circuit vs. Catalytic Space</vt:lpstr>
      <vt:lpstr>New Results for Catalytic Space</vt:lpstr>
      <vt:lpstr>Nonuniform Catalytic Space</vt:lpstr>
      <vt:lpstr>Catalytic BP = Nonuniform Catalytic Space [GKM15]</vt:lpstr>
      <vt:lpstr>Catalytic BP = Nonuniform Catalytic Space [GKM15]</vt:lpstr>
      <vt:lpstr>Catalytic BP = Nonuniform Catalytic Space [GKM15]</vt:lpstr>
      <vt:lpstr>Catalytic BP = Nonuniform Catalytic Space [GKM15]</vt:lpstr>
      <vt:lpstr>Catalytic BP = Nonuniform Catalytic Space [GKM15]</vt:lpstr>
      <vt:lpstr>Catalytic BP = Nonuniform Catalytic Space [GKM15]</vt:lpstr>
      <vt:lpstr>Catalytic BP = Nonuniform Catalytic Space [GKM15]</vt:lpstr>
      <vt:lpstr>Bounds for Nonuniform Catalytic Space</vt:lpstr>
      <vt:lpstr>Bounds for Nonuniform Catalytic Space</vt:lpstr>
      <vt:lpstr>New Bounds for Nonuniform Catalytic Space</vt:lpstr>
      <vt:lpstr>Proof Ideas</vt:lpstr>
      <vt:lpstr>First Result: Duality Theorem</vt:lpstr>
      <vt:lpstr>Circuits as Pre-Orders</vt:lpstr>
      <vt:lpstr>Circuits as Pre-Orders</vt:lpstr>
      <vt:lpstr>Circuits as Pre-Orders</vt:lpstr>
      <vt:lpstr>Circuits as Pre-Orders</vt:lpstr>
      <vt:lpstr>Circuits as Pre-Orders</vt:lpstr>
      <vt:lpstr>Circuits as Pre-Orders</vt:lpstr>
      <vt:lpstr>Circuits as Pre-Orders</vt:lpstr>
      <vt:lpstr>Duality Theorem (Sketch)</vt:lpstr>
      <vt:lpstr>Duality Theorem: Results</vt:lpstr>
      <vt:lpstr>Duality Theorem (General Semigroups)</vt:lpstr>
      <vt:lpstr>New Bounds for Nonuniform Catalytic Space</vt:lpstr>
      <vt:lpstr>Upper Bounds from Symmetry</vt:lpstr>
      <vt:lpstr>Symmetric Complexity Measures</vt:lpstr>
      <vt:lpstr>Symmetric Complexity Measures</vt:lpstr>
      <vt:lpstr>Symmetric Complexity Measures</vt:lpstr>
      <vt:lpstr>From Orbits to Many Copies</vt:lpstr>
      <vt:lpstr>New Bounds for Nonuniform Catalytic Space</vt:lpstr>
      <vt:lpstr>Conclusion + Open Problems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Amortized Circuit Complexity, Formal Complexity Measures, and  Catalytic Algorithms</dc:title>
  <dc:creator>Robert Robere</dc:creator>
  <cp:lastModifiedBy>Robert Robere</cp:lastModifiedBy>
  <cp:revision>118</cp:revision>
  <dcterms:created xsi:type="dcterms:W3CDTF">2021-02-21T18:09:53Z</dcterms:created>
  <dcterms:modified xsi:type="dcterms:W3CDTF">2021-02-24T23:14:10Z</dcterms:modified>
</cp:coreProperties>
</file>