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1"/>
  </p:notesMasterIdLst>
  <p:sldIdLst>
    <p:sldId id="259" r:id="rId2"/>
    <p:sldId id="1518" r:id="rId3"/>
    <p:sldId id="1541" r:id="rId4"/>
    <p:sldId id="1542" r:id="rId5"/>
    <p:sldId id="1526" r:id="rId6"/>
    <p:sldId id="1525" r:id="rId7"/>
    <p:sldId id="1523" r:id="rId8"/>
    <p:sldId id="1480" r:id="rId9"/>
    <p:sldId id="1152" r:id="rId10"/>
    <p:sldId id="1169" r:id="rId11"/>
    <p:sldId id="1367" r:id="rId12"/>
    <p:sldId id="1177" r:id="rId13"/>
    <p:sldId id="1176" r:id="rId14"/>
    <p:sldId id="1368" r:id="rId15"/>
    <p:sldId id="1420" r:id="rId16"/>
    <p:sldId id="1421" r:id="rId17"/>
    <p:sldId id="1184" r:id="rId18"/>
    <p:sldId id="1185" r:id="rId19"/>
    <p:sldId id="1189" r:id="rId20"/>
    <p:sldId id="1190" r:id="rId21"/>
    <p:sldId id="1191" r:id="rId22"/>
    <p:sldId id="1193" r:id="rId23"/>
    <p:sldId id="1194" r:id="rId24"/>
    <p:sldId id="1195" r:id="rId25"/>
    <p:sldId id="1197" r:id="rId26"/>
    <p:sldId id="1198" r:id="rId27"/>
    <p:sldId id="1216" r:id="rId28"/>
    <p:sldId id="1211" r:id="rId29"/>
    <p:sldId id="1201" r:id="rId30"/>
    <p:sldId id="1214" r:id="rId31"/>
    <p:sldId id="1209" r:id="rId32"/>
    <p:sldId id="1204" r:id="rId33"/>
    <p:sldId id="1206" r:id="rId34"/>
    <p:sldId id="1223" r:id="rId35"/>
    <p:sldId id="1225" r:id="rId36"/>
    <p:sldId id="1205" r:id="rId37"/>
    <p:sldId id="1207" r:id="rId38"/>
    <p:sldId id="1372" r:id="rId39"/>
    <p:sldId id="1371" r:id="rId40"/>
    <p:sldId id="1231" r:id="rId41"/>
    <p:sldId id="1410" r:id="rId42"/>
    <p:sldId id="1230" r:id="rId43"/>
    <p:sldId id="1229" r:id="rId44"/>
    <p:sldId id="1237" r:id="rId45"/>
    <p:sldId id="1236" r:id="rId46"/>
    <p:sldId id="1407" r:id="rId47"/>
    <p:sldId id="1242" r:id="rId48"/>
    <p:sldId id="1313" r:id="rId49"/>
    <p:sldId id="1243" r:id="rId50"/>
    <p:sldId id="1244" r:id="rId51"/>
    <p:sldId id="1245" r:id="rId52"/>
    <p:sldId id="1246" r:id="rId53"/>
    <p:sldId id="1247" r:id="rId54"/>
    <p:sldId id="1248" r:id="rId55"/>
    <p:sldId id="1249" r:id="rId56"/>
    <p:sldId id="1386" r:id="rId57"/>
    <p:sldId id="1373" r:id="rId58"/>
    <p:sldId id="1375" r:id="rId59"/>
    <p:sldId id="1378" r:id="rId60"/>
    <p:sldId id="1383" r:id="rId61"/>
    <p:sldId id="1435" r:id="rId62"/>
    <p:sldId id="1384" r:id="rId63"/>
    <p:sldId id="1364" r:id="rId64"/>
    <p:sldId id="1387" r:id="rId65"/>
    <p:sldId id="1385" r:id="rId66"/>
    <p:sldId id="1409" r:id="rId67"/>
    <p:sldId id="1390" r:id="rId68"/>
    <p:sldId id="1391" r:id="rId69"/>
    <p:sldId id="1392" r:id="rId70"/>
    <p:sldId id="1481" r:id="rId71"/>
    <p:sldId id="853" r:id="rId72"/>
    <p:sldId id="989" r:id="rId73"/>
    <p:sldId id="1485" r:id="rId74"/>
    <p:sldId id="1540" r:id="rId75"/>
    <p:sldId id="1255" r:id="rId76"/>
    <p:sldId id="1438" r:id="rId77"/>
    <p:sldId id="1099" r:id="rId78"/>
    <p:sldId id="1254" r:id="rId79"/>
    <p:sldId id="1256" r:id="rId80"/>
    <p:sldId id="1436" r:id="rId81"/>
    <p:sldId id="1437" r:id="rId82"/>
    <p:sldId id="1441" r:id="rId83"/>
    <p:sldId id="1460" r:id="rId84"/>
    <p:sldId id="1446" r:id="rId85"/>
    <p:sldId id="1447" r:id="rId86"/>
    <p:sldId id="1445" r:id="rId87"/>
    <p:sldId id="1461" r:id="rId88"/>
    <p:sldId id="1448" r:id="rId89"/>
    <p:sldId id="1449" r:id="rId90"/>
    <p:sldId id="1452" r:id="rId91"/>
    <p:sldId id="1454" r:id="rId92"/>
    <p:sldId id="1453" r:id="rId93"/>
    <p:sldId id="1508" r:id="rId94"/>
    <p:sldId id="1330" r:id="rId95"/>
    <p:sldId id="1490" r:id="rId96"/>
    <p:sldId id="1328" r:id="rId97"/>
    <p:sldId id="1331" r:id="rId98"/>
    <p:sldId id="1316" r:id="rId99"/>
    <p:sldId id="1468" r:id="rId100"/>
    <p:sldId id="1469" r:id="rId101"/>
    <p:sldId id="1467" r:id="rId102"/>
    <p:sldId id="1470" r:id="rId103"/>
    <p:sldId id="1475" r:id="rId104"/>
    <p:sldId id="1478" r:id="rId105"/>
    <p:sldId id="1473" r:id="rId106"/>
    <p:sldId id="1474" r:id="rId107"/>
    <p:sldId id="1476" r:id="rId108"/>
    <p:sldId id="1477" r:id="rId109"/>
    <p:sldId id="1471" r:id="rId110"/>
    <p:sldId id="1491" r:id="rId111"/>
    <p:sldId id="1489" r:id="rId112"/>
    <p:sldId id="1492" r:id="rId113"/>
    <p:sldId id="1493" r:id="rId114"/>
    <p:sldId id="1494" r:id="rId115"/>
    <p:sldId id="1496" r:id="rId116"/>
    <p:sldId id="1497" r:id="rId117"/>
    <p:sldId id="1498" r:id="rId118"/>
    <p:sldId id="1528" r:id="rId119"/>
    <p:sldId id="1527" r:id="rId120"/>
    <p:sldId id="1531" r:id="rId121"/>
    <p:sldId id="1535" r:id="rId122"/>
    <p:sldId id="1536" r:id="rId123"/>
    <p:sldId id="1537" r:id="rId124"/>
    <p:sldId id="1538" r:id="rId125"/>
    <p:sldId id="1539" r:id="rId126"/>
    <p:sldId id="1516" r:id="rId127"/>
    <p:sldId id="1513" r:id="rId128"/>
    <p:sldId id="1514" r:id="rId129"/>
    <p:sldId id="1393" r:id="rId130"/>
    <p:sldId id="1397" r:id="rId131"/>
    <p:sldId id="1404" r:id="rId132"/>
    <p:sldId id="1403" r:id="rId133"/>
    <p:sldId id="1405" r:id="rId134"/>
    <p:sldId id="1402" r:id="rId135"/>
    <p:sldId id="1401" r:id="rId136"/>
    <p:sldId id="1396" r:id="rId137"/>
    <p:sldId id="1400" r:id="rId138"/>
    <p:sldId id="1442" r:id="rId139"/>
    <p:sldId id="1515" r:id="rId1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1"/>
    <a:srgbClr val="FDFFCB"/>
    <a:srgbClr val="9A9E13"/>
    <a:srgbClr val="FFFF0A"/>
    <a:srgbClr val="D4D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74" autoAdjust="0"/>
    <p:restoredTop sz="99696" autoAdjust="0"/>
  </p:normalViewPr>
  <p:slideViewPr>
    <p:cSldViewPr snapToGrid="0" snapToObjects="1">
      <p:cViewPr varScale="1">
        <p:scale>
          <a:sx n="45" d="100"/>
          <a:sy n="45" d="100"/>
        </p:scale>
        <p:origin x="200" y="1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53DE-3DF9-B54E-A007-7C3857FEBB73}" type="datetimeFigureOut">
              <a:rPr lang="en-US" smtClean="0"/>
              <a:t>7/23/20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8D05D-8902-5D46-82BA-05AB220F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1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0A8DC-7F0B-F447-A440-8836434ED5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71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input graph X consists of k</a:t>
            </a:r>
            <a:r>
              <a:rPr lang="en-US" baseline="0" dirty="0"/>
              <a:t> bipartite graphs between the adjacent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05D-8902-5D46-82BA-05AB220FFF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1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input graph X consists of k</a:t>
            </a:r>
            <a:r>
              <a:rPr lang="en-US" baseline="0" dirty="0"/>
              <a:t> bipartite graphs between the adjacent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05D-8902-5D46-82BA-05AB220FFF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89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input graph X consists of k</a:t>
            </a:r>
            <a:r>
              <a:rPr lang="en-US" baseline="0" dirty="0"/>
              <a:t> bipartite graphs between the adjacent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05D-8902-5D46-82BA-05AB220FFF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89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input graph X consists of k</a:t>
            </a:r>
            <a:r>
              <a:rPr lang="en-US" baseline="0" dirty="0"/>
              <a:t> bipartite graphs between the adjacent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05D-8902-5D46-82BA-05AB220FFF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45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input graph X consists of k</a:t>
            </a:r>
            <a:r>
              <a:rPr lang="en-US" baseline="0" dirty="0"/>
              <a:t> bipartite graphs between the adjacent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05D-8902-5D46-82BA-05AB220FFF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10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input graph X consists of k</a:t>
            </a:r>
            <a:r>
              <a:rPr lang="en-US" baseline="0" dirty="0"/>
              <a:t> bipartite graphs between the adjacent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05D-8902-5D46-82BA-05AB220FFF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7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0A8DC-7F0B-F447-A440-8836434ED5FE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17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input graph X consists of k</a:t>
            </a:r>
            <a:r>
              <a:rPr lang="en-US" baseline="0" dirty="0"/>
              <a:t> bipartite graphs between the adjacent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05D-8902-5D46-82BA-05AB220FFFF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C1E384-4F1D-D843-9E99-A37B3CAC787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E0E7F-DC1E-1A43-8F52-8A060A54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C1E384-4F1D-D843-9E99-A37B3CAC787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E0E7F-DC1E-1A43-8F52-8A060A54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0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C1E384-4F1D-D843-9E99-A37B3CAC787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E0E7F-DC1E-1A43-8F52-8A060A54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9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C1E384-4F1D-D843-9E99-A37B3CAC787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E0E7F-DC1E-1A43-8F52-8A060A54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8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C1E384-4F1D-D843-9E99-A37B3CAC787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E0E7F-DC1E-1A43-8F52-8A060A54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C1E384-4F1D-D843-9E99-A37B3CAC787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E0E7F-DC1E-1A43-8F52-8A060A54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4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C1E384-4F1D-D843-9E99-A37B3CAC787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E0E7F-DC1E-1A43-8F52-8A060A54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C1E384-4F1D-D843-9E99-A37B3CAC787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E0E7F-DC1E-1A43-8F52-8A060A54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9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C1E384-4F1D-D843-9E99-A37B3CAC787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E0E7F-DC1E-1A43-8F52-8A060A54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9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C1E384-4F1D-D843-9E99-A37B3CAC787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E0E7F-DC1E-1A43-8F52-8A060A54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7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C1E384-4F1D-D843-9E99-A37B3CAC787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E0E7F-DC1E-1A43-8F52-8A060A54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2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2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4211"/>
            <a:ext cx="8229600" cy="525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579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0" algn="l" defTabSz="457200" rtl="0" eaLnBrk="1" latinLnBrk="0" hangingPunct="1">
        <a:spcBef>
          <a:spcPct val="20000"/>
        </a:spcBef>
        <a:buClr>
          <a:schemeClr val="tx1"/>
        </a:buClr>
        <a:buFontTx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87338" algn="l" defTabSz="457200" rtl="0" eaLnBrk="1" latinLnBrk="0" hangingPunct="1">
        <a:spcBef>
          <a:spcPct val="20000"/>
        </a:spcBef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727" y="1893076"/>
            <a:ext cx="8730546" cy="1764524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Size-Depth Tradeoff for Multiplying </a:t>
            </a:r>
            <a:r>
              <a:rPr lang="en-US" sz="4800" b="1" i="1" dirty="0">
                <a:solidFill>
                  <a:srgbClr val="002060"/>
                </a:solidFill>
              </a:rPr>
              <a:t>k</a:t>
            </a:r>
            <a:r>
              <a:rPr lang="en-US" sz="4800" b="1" dirty="0">
                <a:solidFill>
                  <a:srgbClr val="002060"/>
                </a:solidFill>
              </a:rPr>
              <a:t> Permutations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75952"/>
            <a:ext cx="7772400" cy="204384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Benjamin </a:t>
            </a:r>
            <a:r>
              <a:rPr lang="en-US" sz="3200" dirty="0" err="1">
                <a:solidFill>
                  <a:schemeClr val="accent1"/>
                </a:solidFill>
              </a:rPr>
              <a:t>Rossman</a:t>
            </a:r>
            <a:endParaRPr lang="en-US" sz="3200" dirty="0">
              <a:solidFill>
                <a:schemeClr val="accent1"/>
              </a:solidFill>
            </a:endParaRPr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Duke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03380" y="8928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8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7908324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rows of toothpicks </a:t>
            </a:r>
            <a:r>
              <a:rPr lang="en-US" sz="2800" dirty="0"/>
              <a:t>(unit-length intervals)</a:t>
            </a:r>
            <a:r>
              <a:rPr lang="en-US" dirty="0"/>
              <a:t>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502608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84403" y="55760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232675" y="2256669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2718682" y="2256669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82050-AF35-9245-980E-B1F2C47E9122}"/>
              </a:ext>
            </a:extLst>
          </p:cNvPr>
          <p:cNvSpPr/>
          <p:nvPr/>
        </p:nvSpPr>
        <p:spPr>
          <a:xfrm>
            <a:off x="7235588" y="2256669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3449174" y="281144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A2F24-A458-B942-A21E-E9D47B1D9F62}"/>
              </a:ext>
            </a:extLst>
          </p:cNvPr>
          <p:cNvSpPr/>
          <p:nvPr/>
        </p:nvSpPr>
        <p:spPr>
          <a:xfrm>
            <a:off x="5990331" y="280436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1410949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589CE-8D68-0844-97E1-194510E9423E}"/>
              </a:ext>
            </a:extLst>
          </p:cNvPr>
          <p:cNvSpPr/>
          <p:nvPr/>
        </p:nvSpPr>
        <p:spPr>
          <a:xfrm>
            <a:off x="815769" y="500675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8F40E-EB39-D049-9C5C-DFD0BA4CE479}"/>
              </a:ext>
            </a:extLst>
          </p:cNvPr>
          <p:cNvSpPr/>
          <p:nvPr/>
        </p:nvSpPr>
        <p:spPr>
          <a:xfrm>
            <a:off x="7976274" y="335394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533131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4186299" y="335754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C649F-061E-314F-8F28-FD985D40401F}"/>
              </a:ext>
            </a:extLst>
          </p:cNvPr>
          <p:cNvSpPr/>
          <p:nvPr/>
        </p:nvSpPr>
        <p:spPr>
          <a:xfrm>
            <a:off x="6778388" y="390110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21795" y="500401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860AD2-7213-0E41-ACEB-F9A19DFAB4F9}"/>
              </a:ext>
            </a:extLst>
          </p:cNvPr>
          <p:cNvSpPr/>
          <p:nvPr/>
        </p:nvSpPr>
        <p:spPr>
          <a:xfrm>
            <a:off x="2063819" y="556167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7031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F63C3-4D7F-AA42-9EF3-DDDAB1F0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Join-trees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D6C8-90DF-2D4D-81B9-885F98631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08369"/>
            <a:ext cx="8229600" cy="4449631"/>
          </a:xfrm>
        </p:spPr>
        <p:txBody>
          <a:bodyPr/>
          <a:lstStyle/>
          <a:p>
            <a:pPr lvl="1"/>
            <a:r>
              <a:rPr lang="en-US" u="sng" dirty="0"/>
              <a:t>Definition</a:t>
            </a:r>
            <a:r>
              <a:rPr lang="en-US" dirty="0"/>
              <a:t>:  A </a:t>
            </a:r>
            <a:r>
              <a:rPr lang="en-US" b="1" dirty="0"/>
              <a:t>join-tree </a:t>
            </a:r>
            <a:r>
              <a:rPr lang="en-US" dirty="0"/>
              <a:t>is a tree, whose nodes are labeled by subgraphs of </a:t>
            </a:r>
            <a:r>
              <a:rPr lang="en-US" dirty="0" err="1">
                <a:solidFill>
                  <a:srgbClr val="008001"/>
                </a:solidFill>
              </a:rPr>
              <a:t>Path</a:t>
            </a:r>
            <a:r>
              <a:rPr lang="en-US" baseline="-25000" dirty="0" err="1">
                <a:solidFill>
                  <a:srgbClr val="008001"/>
                </a:solidFill>
              </a:rPr>
              <a:t>k</a:t>
            </a:r>
            <a:r>
              <a:rPr lang="en-US" dirty="0"/>
              <a:t>, such that:</a:t>
            </a:r>
          </a:p>
          <a:p>
            <a:pPr lvl="2"/>
            <a:r>
              <a:rPr lang="en-US" sz="2400" dirty="0"/>
              <a:t>each </a:t>
            </a:r>
            <a:r>
              <a:rPr lang="en-US" sz="2400" b="1" i="1" dirty="0"/>
              <a:t>leaf</a:t>
            </a:r>
            <a:r>
              <a:rPr lang="en-US" sz="2400" dirty="0"/>
              <a:t> is labeled by an edge </a:t>
            </a:r>
            <a:r>
              <a:rPr lang="en-US" sz="2400" dirty="0" err="1">
                <a:solidFill>
                  <a:srgbClr val="008001"/>
                </a:solidFill>
              </a:rPr>
              <a:t>e</a:t>
            </a:r>
            <a:r>
              <a:rPr lang="en-US" sz="2400" baseline="-25000" dirty="0" err="1">
                <a:solidFill>
                  <a:srgbClr val="008001"/>
                </a:solidFill>
              </a:rPr>
              <a:t>i</a:t>
            </a:r>
            <a:r>
              <a:rPr lang="en-US" sz="2400" dirty="0"/>
              <a:t> </a:t>
            </a:r>
            <a:r>
              <a:rPr lang="en-US" dirty="0"/>
              <a:t>(i.e. single-edge subgraph)</a:t>
            </a:r>
            <a:r>
              <a:rPr lang="en-US" sz="2400" dirty="0"/>
              <a:t>,</a:t>
            </a:r>
          </a:p>
          <a:p>
            <a:pPr lvl="2"/>
            <a:r>
              <a:rPr lang="en-US" sz="2400" dirty="0"/>
              <a:t>each </a:t>
            </a:r>
            <a:r>
              <a:rPr lang="en-US" sz="2400" b="1" i="1" dirty="0"/>
              <a:t>non-leaf</a:t>
            </a:r>
            <a:r>
              <a:rPr lang="en-US" sz="2400" i="1" dirty="0"/>
              <a:t> </a:t>
            </a:r>
            <a:r>
              <a:rPr lang="en-US" sz="2400" dirty="0"/>
              <a:t>is labeled by the union of the graphs labeling its children,</a:t>
            </a:r>
          </a:p>
          <a:p>
            <a:pPr lvl="2"/>
            <a:r>
              <a:rPr lang="en-US" sz="2400" dirty="0"/>
              <a:t>the </a:t>
            </a:r>
            <a:r>
              <a:rPr lang="en-US" sz="2400" b="1" i="1" dirty="0"/>
              <a:t>root</a:t>
            </a:r>
            <a:r>
              <a:rPr lang="en-US" sz="2400" dirty="0"/>
              <a:t> is labeled by </a:t>
            </a:r>
            <a:r>
              <a:rPr lang="en-US" sz="2400" dirty="0" err="1">
                <a:solidFill>
                  <a:srgbClr val="008001"/>
                </a:solidFill>
              </a:rPr>
              <a:t>Path</a:t>
            </a:r>
            <a:r>
              <a:rPr lang="en-US" sz="2400" baseline="-25000" dirty="0" err="1">
                <a:solidFill>
                  <a:srgbClr val="008001"/>
                </a:solidFill>
              </a:rPr>
              <a:t>k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D612EE-93A3-B146-BF50-27F36221C787}"/>
              </a:ext>
            </a:extLst>
          </p:cNvPr>
          <p:cNvSpPr txBox="1">
            <a:spLocks/>
          </p:cNvSpPr>
          <p:nvPr/>
        </p:nvSpPr>
        <p:spPr>
          <a:xfrm>
            <a:off x="749050" y="1557125"/>
            <a:ext cx="994281" cy="647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8733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>
                <a:solidFill>
                  <a:srgbClr val="008001"/>
                </a:solidFill>
              </a:rPr>
              <a:t>Path</a:t>
            </a:r>
            <a:r>
              <a:rPr lang="en-US" baseline="-25000">
                <a:solidFill>
                  <a:srgbClr val="008001"/>
                </a:solidFill>
              </a:rPr>
              <a:t>k</a:t>
            </a:r>
            <a:endParaRPr lang="en-US" dirty="0">
              <a:solidFill>
                <a:srgbClr val="00800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E4A4EB-A2D2-C446-965B-A91494B44A1F}"/>
              </a:ext>
            </a:extLst>
          </p:cNvPr>
          <p:cNvSpPr/>
          <p:nvPr/>
        </p:nvSpPr>
        <p:spPr>
          <a:xfrm>
            <a:off x="2582473" y="1720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0514E9-0CD2-B742-AB9B-12E97789B4B7}"/>
              </a:ext>
            </a:extLst>
          </p:cNvPr>
          <p:cNvSpPr/>
          <p:nvPr/>
        </p:nvSpPr>
        <p:spPr>
          <a:xfrm>
            <a:off x="3312911" y="1720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20FAA6-AE54-B640-AD8F-A2081C76F048}"/>
              </a:ext>
            </a:extLst>
          </p:cNvPr>
          <p:cNvSpPr/>
          <p:nvPr/>
        </p:nvSpPr>
        <p:spPr>
          <a:xfrm>
            <a:off x="4030273" y="1720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7C2BF-0202-8A41-97FD-A9DD8F65D022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2811073" y="1834966"/>
            <a:ext cx="501838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3F0969-81AC-2A40-A4FA-DCC9AA1C19E9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3541511" y="1834966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C960ACE-AD34-C44E-AA63-B5087AA03C4F}"/>
              </a:ext>
            </a:extLst>
          </p:cNvPr>
          <p:cNvSpPr/>
          <p:nvPr/>
        </p:nvSpPr>
        <p:spPr>
          <a:xfrm>
            <a:off x="4768812" y="1720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2740BC-DB7C-404D-B2B8-971203116CD6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>
            <a:off x="4258873" y="1834966"/>
            <a:ext cx="509939" cy="0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2B56FF75-1A5A-A54E-B676-7948B7255569}"/>
              </a:ext>
            </a:extLst>
          </p:cNvPr>
          <p:cNvSpPr/>
          <p:nvPr/>
        </p:nvSpPr>
        <p:spPr>
          <a:xfrm>
            <a:off x="1872266" y="1720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4571A3-0101-744A-A523-D6BE68420A43}"/>
              </a:ext>
            </a:extLst>
          </p:cNvPr>
          <p:cNvCxnSpPr>
            <a:cxnSpLocks/>
            <a:stCxn id="13" idx="6"/>
            <a:endCxn id="6" idx="2"/>
          </p:cNvCxnSpPr>
          <p:nvPr/>
        </p:nvCxnSpPr>
        <p:spPr>
          <a:xfrm>
            <a:off x="2100866" y="1834966"/>
            <a:ext cx="481607" cy="0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17A9862-BA60-8A43-AF85-760C627C274C}"/>
              </a:ext>
            </a:extLst>
          </p:cNvPr>
          <p:cNvSpPr/>
          <p:nvPr/>
        </p:nvSpPr>
        <p:spPr>
          <a:xfrm>
            <a:off x="5478073" y="1721542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C5AB4C-C980-E14E-A0D7-CB83B73F79EA}"/>
              </a:ext>
            </a:extLst>
          </p:cNvPr>
          <p:cNvSpPr/>
          <p:nvPr/>
        </p:nvSpPr>
        <p:spPr>
          <a:xfrm>
            <a:off x="6208511" y="1721542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44BDB0C-38AE-0146-A640-9FF6DB534DE0}"/>
              </a:ext>
            </a:extLst>
          </p:cNvPr>
          <p:cNvSpPr/>
          <p:nvPr/>
        </p:nvSpPr>
        <p:spPr>
          <a:xfrm>
            <a:off x="6925873" y="1721542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083376-D24C-3D4F-A315-62B99F17D1E1}"/>
              </a:ext>
            </a:extLst>
          </p:cNvPr>
          <p:cNvSpPr/>
          <p:nvPr/>
        </p:nvSpPr>
        <p:spPr>
          <a:xfrm>
            <a:off x="7656311" y="1720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180092-E771-2649-954F-F2E780750B83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5706673" y="1835842"/>
            <a:ext cx="501838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2ECC4D-60FA-1A4F-B540-39809748F790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6437111" y="1835842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E0E1BD-E772-974B-B1E2-3CD5C7FFC4D5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 flipV="1">
            <a:off x="7154473" y="1834966"/>
            <a:ext cx="501838" cy="876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85305B-13ED-C54D-86E5-E37F406793EF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4997412" y="1834966"/>
            <a:ext cx="480661" cy="876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F05287C-AE7E-394F-8A37-59E69134A001}"/>
              </a:ext>
            </a:extLst>
          </p:cNvPr>
          <p:cNvSpPr txBox="1">
            <a:spLocks/>
          </p:cNvSpPr>
          <p:nvPr/>
        </p:nvSpPr>
        <p:spPr>
          <a:xfrm>
            <a:off x="2135051" y="1338520"/>
            <a:ext cx="6400800" cy="65193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8733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>
                <a:solidFill>
                  <a:srgbClr val="008000"/>
                </a:solidFill>
              </a:rPr>
              <a:t>e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       e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       </a:t>
            </a:r>
            <a:r>
              <a:rPr lang="en-US" sz="2000" dirty="0">
                <a:solidFill>
                  <a:srgbClr val="008000"/>
                </a:solidFill>
              </a:rPr>
              <a:t>⋯</a:t>
            </a:r>
            <a:r>
              <a:rPr lang="en-US" dirty="0">
                <a:solidFill>
                  <a:srgbClr val="008000"/>
                </a:solidFill>
              </a:rPr>
              <a:t>                                                  </a:t>
            </a:r>
            <a:r>
              <a:rPr lang="en-US" dirty="0" err="1">
                <a:solidFill>
                  <a:srgbClr val="008000"/>
                </a:solidFill>
              </a:rPr>
              <a:t>e</a:t>
            </a:r>
            <a:r>
              <a:rPr lang="en-US" baseline="-25000" dirty="0" err="1">
                <a:solidFill>
                  <a:srgbClr val="008000"/>
                </a:solidFill>
              </a:rPr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220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D6C8-90DF-2D4D-81B9-885F98631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08369"/>
            <a:ext cx="8229600" cy="4449631"/>
          </a:xfrm>
        </p:spPr>
        <p:txBody>
          <a:bodyPr/>
          <a:lstStyle/>
          <a:p>
            <a:pPr lvl="1"/>
            <a:r>
              <a:rPr lang="en-US" u="sng" dirty="0"/>
              <a:t>Definition</a:t>
            </a:r>
            <a:r>
              <a:rPr lang="en-US" dirty="0"/>
              <a:t>:  A </a:t>
            </a:r>
            <a:r>
              <a:rPr lang="en-US" b="1" dirty="0"/>
              <a:t>join-tree </a:t>
            </a:r>
            <a:r>
              <a:rPr lang="en-US" dirty="0"/>
              <a:t>is a tree, whose nodes are labeled by subgraphs of </a:t>
            </a:r>
            <a:r>
              <a:rPr lang="en-US" dirty="0" err="1">
                <a:solidFill>
                  <a:srgbClr val="008001"/>
                </a:solidFill>
              </a:rPr>
              <a:t>Path</a:t>
            </a:r>
            <a:r>
              <a:rPr lang="en-US" baseline="-25000" dirty="0" err="1">
                <a:solidFill>
                  <a:srgbClr val="008001"/>
                </a:solidFill>
              </a:rPr>
              <a:t>k</a:t>
            </a:r>
            <a:r>
              <a:rPr lang="en-US" dirty="0"/>
              <a:t>, such that:</a:t>
            </a:r>
          </a:p>
          <a:p>
            <a:pPr lvl="2"/>
            <a:r>
              <a:rPr lang="en-US" sz="2400" dirty="0"/>
              <a:t>each </a:t>
            </a:r>
            <a:r>
              <a:rPr lang="en-US" sz="2400" b="1" i="1" dirty="0"/>
              <a:t>leaf</a:t>
            </a:r>
            <a:r>
              <a:rPr lang="en-US" sz="2400" dirty="0"/>
              <a:t> is labeled by an edge </a:t>
            </a:r>
            <a:r>
              <a:rPr lang="en-US" sz="2400" dirty="0" err="1">
                <a:solidFill>
                  <a:srgbClr val="008001"/>
                </a:solidFill>
              </a:rPr>
              <a:t>e</a:t>
            </a:r>
            <a:r>
              <a:rPr lang="en-US" sz="2400" baseline="-25000" dirty="0" err="1">
                <a:solidFill>
                  <a:srgbClr val="008001"/>
                </a:solidFill>
              </a:rPr>
              <a:t>i</a:t>
            </a:r>
            <a:r>
              <a:rPr lang="en-US" sz="2400" dirty="0"/>
              <a:t> </a:t>
            </a:r>
            <a:r>
              <a:rPr lang="en-US" dirty="0"/>
              <a:t>(i.e. single-edge subgraph)</a:t>
            </a:r>
            <a:r>
              <a:rPr lang="en-US" sz="2400" dirty="0"/>
              <a:t>,</a:t>
            </a:r>
          </a:p>
          <a:p>
            <a:pPr lvl="2"/>
            <a:r>
              <a:rPr lang="en-US" sz="2400" dirty="0"/>
              <a:t>each </a:t>
            </a:r>
            <a:r>
              <a:rPr lang="en-US" sz="2400" b="1" i="1" dirty="0"/>
              <a:t>non-leaf</a:t>
            </a:r>
            <a:r>
              <a:rPr lang="en-US" sz="2400" i="1" dirty="0"/>
              <a:t> </a:t>
            </a:r>
            <a:r>
              <a:rPr lang="en-US" sz="2400" dirty="0"/>
              <a:t>is labeled by the union of the graphs labeling its children,</a:t>
            </a:r>
          </a:p>
          <a:p>
            <a:pPr lvl="2"/>
            <a:r>
              <a:rPr lang="en-US" sz="2400" dirty="0"/>
              <a:t>the </a:t>
            </a:r>
            <a:r>
              <a:rPr lang="en-US" sz="2400" b="1" i="1" dirty="0"/>
              <a:t>root</a:t>
            </a:r>
            <a:r>
              <a:rPr lang="en-US" sz="2400" dirty="0"/>
              <a:t> is labeled by </a:t>
            </a:r>
            <a:r>
              <a:rPr lang="en-US" sz="2400" dirty="0" err="1">
                <a:solidFill>
                  <a:srgbClr val="008001"/>
                </a:solidFill>
              </a:rPr>
              <a:t>Path</a:t>
            </a:r>
            <a:r>
              <a:rPr lang="en-US" sz="2400" baseline="-25000" dirty="0" err="1">
                <a:solidFill>
                  <a:srgbClr val="008001"/>
                </a:solidFill>
              </a:rPr>
              <a:t>k</a:t>
            </a:r>
            <a:endParaRPr lang="en-US" sz="2400" dirty="0"/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E3E9ECBF-84D2-7A42-AE47-650C8F773AA4}"/>
              </a:ext>
            </a:extLst>
          </p:cNvPr>
          <p:cNvSpPr/>
          <p:nvPr/>
        </p:nvSpPr>
        <p:spPr>
          <a:xfrm>
            <a:off x="127991" y="246945"/>
            <a:ext cx="8708512" cy="1892616"/>
          </a:xfrm>
          <a:prstGeom prst="cloudCallout">
            <a:avLst>
              <a:gd name="adj1" fmla="val -19274"/>
              <a:gd name="adj2" fmla="val 56908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A </a:t>
            </a:r>
            <a:r>
              <a:rPr lang="en-US" sz="2400" b="1" dirty="0">
                <a:solidFill>
                  <a:schemeClr val="bg1"/>
                </a:solidFill>
              </a:rPr>
              <a:t>join-tree</a:t>
            </a:r>
            <a:r>
              <a:rPr lang="en-US" sz="2400" dirty="0">
                <a:solidFill>
                  <a:schemeClr val="bg1"/>
                </a:solidFill>
              </a:rPr>
              <a:t> is a “formula” that computes </a:t>
            </a:r>
            <a:r>
              <a:rPr lang="en-US" sz="2400" dirty="0" err="1">
                <a:solidFill>
                  <a:schemeClr val="bg1"/>
                </a:solidFill>
              </a:rPr>
              <a:t>Path</a:t>
            </a:r>
            <a:r>
              <a:rPr lang="en-US" sz="2400" baseline="-25000" dirty="0" err="1">
                <a:solidFill>
                  <a:schemeClr val="bg1"/>
                </a:solidFill>
              </a:rPr>
              <a:t>k</a:t>
            </a:r>
            <a:r>
              <a:rPr lang="en-US" sz="2400" dirty="0">
                <a:solidFill>
                  <a:schemeClr val="bg1"/>
                </a:solidFill>
              </a:rPr>
              <a:t> from individual edges via </a:t>
            </a:r>
            <a:r>
              <a:rPr lang="en-US" sz="2000" dirty="0">
                <a:solidFill>
                  <a:schemeClr val="bg1"/>
                </a:solidFill>
              </a:rPr>
              <a:t>(unbounded fan-in)</a:t>
            </a:r>
            <a:r>
              <a:rPr lang="en-US" sz="2400" dirty="0">
                <a:solidFill>
                  <a:schemeClr val="bg1"/>
                </a:solidFill>
              </a:rPr>
              <a:t> union gates</a:t>
            </a:r>
          </a:p>
        </p:txBody>
      </p:sp>
    </p:spTree>
    <p:extLst>
      <p:ext uri="{BB962C8B-B14F-4D97-AF65-F5344CB8AC3E}">
        <p14:creationId xmlns:p14="http://schemas.microsoft.com/office/powerpoint/2010/main" val="419044817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E288-C9B9-D24E-AA32-444344512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“recursive doubling” join-tree  </a:t>
            </a:r>
            <a:r>
              <a:rPr lang="en-US" sz="2400" dirty="0"/>
              <a:t>(depth </a:t>
            </a:r>
            <a:r>
              <a:rPr lang="en-US" sz="2400" dirty="0">
                <a:solidFill>
                  <a:srgbClr val="0070C0"/>
                </a:solidFill>
              </a:rPr>
              <a:t>log k</a:t>
            </a:r>
            <a:r>
              <a:rPr lang="en-US" sz="2400" dirty="0"/>
              <a:t>)</a:t>
            </a:r>
            <a:endParaRPr lang="en-US" sz="320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2813D7C-5459-B94D-BEDA-2C2D9EBB93B8}"/>
              </a:ext>
            </a:extLst>
          </p:cNvPr>
          <p:cNvCxnSpPr>
            <a:cxnSpLocks/>
          </p:cNvCxnSpPr>
          <p:nvPr/>
        </p:nvCxnSpPr>
        <p:spPr>
          <a:xfrm>
            <a:off x="1104592" y="2379980"/>
            <a:ext cx="7157427" cy="0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69A8570-0A0D-E94E-99D4-174B8B7978A5}"/>
              </a:ext>
            </a:extLst>
          </p:cNvPr>
          <p:cNvCxnSpPr>
            <a:cxnSpLocks/>
          </p:cNvCxnSpPr>
          <p:nvPr/>
        </p:nvCxnSpPr>
        <p:spPr>
          <a:xfrm>
            <a:off x="1104592" y="2838290"/>
            <a:ext cx="3578603" cy="0"/>
          </a:xfrm>
          <a:prstGeom prst="line">
            <a:avLst/>
          </a:prstGeom>
          <a:ln w="38100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CC795577-7E70-9D41-9DE0-1ED964433E89}"/>
              </a:ext>
            </a:extLst>
          </p:cNvPr>
          <p:cNvSpPr/>
          <p:nvPr/>
        </p:nvSpPr>
        <p:spPr>
          <a:xfrm flipH="1">
            <a:off x="1018176" y="2293563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49C4D7F-476D-A647-A823-03ACFDCDB906}"/>
              </a:ext>
            </a:extLst>
          </p:cNvPr>
          <p:cNvSpPr/>
          <p:nvPr/>
        </p:nvSpPr>
        <p:spPr>
          <a:xfrm flipH="1">
            <a:off x="1312012" y="2291805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51D8BEB-F962-FF41-94D8-5009D62C0F9A}"/>
              </a:ext>
            </a:extLst>
          </p:cNvPr>
          <p:cNvSpPr/>
          <p:nvPr/>
        </p:nvSpPr>
        <p:spPr>
          <a:xfrm flipH="1">
            <a:off x="1605848" y="2295322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F307554-FF03-5E45-9DF0-05D0205AB32F}"/>
              </a:ext>
            </a:extLst>
          </p:cNvPr>
          <p:cNvSpPr/>
          <p:nvPr/>
        </p:nvSpPr>
        <p:spPr>
          <a:xfrm flipH="1">
            <a:off x="1899684" y="2293563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AACF09C-60DD-A946-9618-9317F4F7F33F}"/>
              </a:ext>
            </a:extLst>
          </p:cNvPr>
          <p:cNvSpPr/>
          <p:nvPr/>
        </p:nvSpPr>
        <p:spPr>
          <a:xfrm flipH="1">
            <a:off x="2193521" y="2293563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A747CF5-FB47-4640-9608-A933E295636F}"/>
              </a:ext>
            </a:extLst>
          </p:cNvPr>
          <p:cNvSpPr/>
          <p:nvPr/>
        </p:nvSpPr>
        <p:spPr>
          <a:xfrm flipH="1">
            <a:off x="2487357" y="2291805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70F664C-A953-134F-9AEA-2331C714ADD9}"/>
              </a:ext>
            </a:extLst>
          </p:cNvPr>
          <p:cNvSpPr/>
          <p:nvPr/>
        </p:nvSpPr>
        <p:spPr>
          <a:xfrm flipH="1">
            <a:off x="2781193" y="2295322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12FC4A2-6D32-5F45-B54E-B0AB3B619547}"/>
              </a:ext>
            </a:extLst>
          </p:cNvPr>
          <p:cNvSpPr/>
          <p:nvPr/>
        </p:nvSpPr>
        <p:spPr>
          <a:xfrm flipH="1">
            <a:off x="3075029" y="2293563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1D982F0-B0E0-334C-A939-081AE7107B6E}"/>
              </a:ext>
            </a:extLst>
          </p:cNvPr>
          <p:cNvSpPr/>
          <p:nvPr/>
        </p:nvSpPr>
        <p:spPr>
          <a:xfrm flipH="1">
            <a:off x="3368865" y="2291805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C8E6001-1C7E-A448-AF0B-A7AD844BDF17}"/>
              </a:ext>
            </a:extLst>
          </p:cNvPr>
          <p:cNvSpPr/>
          <p:nvPr/>
        </p:nvSpPr>
        <p:spPr>
          <a:xfrm flipH="1">
            <a:off x="3662701" y="2290046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ADAAFCB-5F7D-2047-9FE9-F04583E5BC0B}"/>
              </a:ext>
            </a:extLst>
          </p:cNvPr>
          <p:cNvSpPr/>
          <p:nvPr/>
        </p:nvSpPr>
        <p:spPr>
          <a:xfrm flipH="1">
            <a:off x="3956537" y="2293563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15AD095-3C49-A846-B097-FF727CF64195}"/>
              </a:ext>
            </a:extLst>
          </p:cNvPr>
          <p:cNvSpPr/>
          <p:nvPr/>
        </p:nvSpPr>
        <p:spPr>
          <a:xfrm flipH="1">
            <a:off x="4250373" y="2291805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FA53787-9686-1544-81C2-BDFB33B1EB8F}"/>
              </a:ext>
            </a:extLst>
          </p:cNvPr>
          <p:cNvSpPr/>
          <p:nvPr/>
        </p:nvSpPr>
        <p:spPr>
          <a:xfrm flipH="1">
            <a:off x="4544210" y="2291805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AFBEE51-6AAB-0C4C-9238-DF3391F00D6A}"/>
              </a:ext>
            </a:extLst>
          </p:cNvPr>
          <p:cNvSpPr/>
          <p:nvPr/>
        </p:nvSpPr>
        <p:spPr>
          <a:xfrm flipH="1">
            <a:off x="4838046" y="2290046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7C0BCF4-316F-5C4F-80FD-0D618C4D44D2}"/>
              </a:ext>
            </a:extLst>
          </p:cNvPr>
          <p:cNvSpPr/>
          <p:nvPr/>
        </p:nvSpPr>
        <p:spPr>
          <a:xfrm flipH="1">
            <a:off x="5131882" y="2293563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BA7DF5F-D916-5E49-91FD-7FC03635D2D8}"/>
              </a:ext>
            </a:extLst>
          </p:cNvPr>
          <p:cNvSpPr/>
          <p:nvPr/>
        </p:nvSpPr>
        <p:spPr>
          <a:xfrm flipH="1">
            <a:off x="5425718" y="2291805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70FD628-AF30-F44D-B912-11021A7863B9}"/>
              </a:ext>
            </a:extLst>
          </p:cNvPr>
          <p:cNvSpPr/>
          <p:nvPr/>
        </p:nvSpPr>
        <p:spPr>
          <a:xfrm flipH="1">
            <a:off x="5737053" y="2291805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DD37DEA-7D41-DA47-ADD9-E8E6B8CAA8BF}"/>
              </a:ext>
            </a:extLst>
          </p:cNvPr>
          <p:cNvSpPr/>
          <p:nvPr/>
        </p:nvSpPr>
        <p:spPr>
          <a:xfrm flipH="1">
            <a:off x="6030889" y="2290046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5DA989B-F625-B242-B4B5-8BBE6F377EEB}"/>
              </a:ext>
            </a:extLst>
          </p:cNvPr>
          <p:cNvSpPr/>
          <p:nvPr/>
        </p:nvSpPr>
        <p:spPr>
          <a:xfrm flipH="1">
            <a:off x="6324725" y="2293563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3002655-9EFB-254E-AF9E-91E847365057}"/>
              </a:ext>
            </a:extLst>
          </p:cNvPr>
          <p:cNvSpPr/>
          <p:nvPr/>
        </p:nvSpPr>
        <p:spPr>
          <a:xfrm flipH="1">
            <a:off x="6618561" y="2291805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8EE46A3-8C3B-254D-9397-5F188F2F5EC9}"/>
              </a:ext>
            </a:extLst>
          </p:cNvPr>
          <p:cNvSpPr/>
          <p:nvPr/>
        </p:nvSpPr>
        <p:spPr>
          <a:xfrm flipH="1">
            <a:off x="6912397" y="2291805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6D53E2A-1F8B-334A-AE17-2A94A28EBB77}"/>
              </a:ext>
            </a:extLst>
          </p:cNvPr>
          <p:cNvSpPr/>
          <p:nvPr/>
        </p:nvSpPr>
        <p:spPr>
          <a:xfrm flipH="1">
            <a:off x="7206233" y="2290046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6E96D4B-9527-334E-80AC-C6ACB0B1634B}"/>
              </a:ext>
            </a:extLst>
          </p:cNvPr>
          <p:cNvSpPr/>
          <p:nvPr/>
        </p:nvSpPr>
        <p:spPr>
          <a:xfrm flipH="1">
            <a:off x="7500070" y="2293563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53DE8306-78C2-F447-B25D-3D2CEB7E1E03}"/>
              </a:ext>
            </a:extLst>
          </p:cNvPr>
          <p:cNvSpPr/>
          <p:nvPr/>
        </p:nvSpPr>
        <p:spPr>
          <a:xfrm flipH="1">
            <a:off x="7793906" y="2291805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E91041B-FFF2-5C41-8810-A64B634BED9B}"/>
              </a:ext>
            </a:extLst>
          </p:cNvPr>
          <p:cNvSpPr/>
          <p:nvPr/>
        </p:nvSpPr>
        <p:spPr>
          <a:xfrm flipH="1">
            <a:off x="8087742" y="2290046"/>
            <a:ext cx="172832" cy="17283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C0EBA2D-8611-E940-AA96-465BB76C7395}"/>
              </a:ext>
            </a:extLst>
          </p:cNvPr>
          <p:cNvSpPr/>
          <p:nvPr/>
        </p:nvSpPr>
        <p:spPr>
          <a:xfrm flipH="1">
            <a:off x="1025118" y="2753633"/>
            <a:ext cx="172832" cy="1728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31E5F88-5FC1-974C-B218-0D519F51EC42}"/>
              </a:ext>
            </a:extLst>
          </p:cNvPr>
          <p:cNvSpPr/>
          <p:nvPr/>
        </p:nvSpPr>
        <p:spPr>
          <a:xfrm flipH="1">
            <a:off x="1318954" y="2751874"/>
            <a:ext cx="172832" cy="1728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4E999CA-5C13-4748-BBDA-C1A497539C2C}"/>
              </a:ext>
            </a:extLst>
          </p:cNvPr>
          <p:cNvSpPr/>
          <p:nvPr/>
        </p:nvSpPr>
        <p:spPr>
          <a:xfrm flipH="1">
            <a:off x="1612790" y="2755391"/>
            <a:ext cx="172832" cy="1728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86FEE3B-E8C0-C245-AEC7-1B8BF02D3031}"/>
              </a:ext>
            </a:extLst>
          </p:cNvPr>
          <p:cNvSpPr/>
          <p:nvPr/>
        </p:nvSpPr>
        <p:spPr>
          <a:xfrm flipH="1">
            <a:off x="1906626" y="2753633"/>
            <a:ext cx="172832" cy="1728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E11FB80-6510-0545-890A-B66A7C6249B8}"/>
              </a:ext>
            </a:extLst>
          </p:cNvPr>
          <p:cNvSpPr/>
          <p:nvPr/>
        </p:nvSpPr>
        <p:spPr>
          <a:xfrm flipH="1">
            <a:off x="2200462" y="2753633"/>
            <a:ext cx="172832" cy="1728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728E85D-E1DE-1047-BD17-58B0D4CE82D3}"/>
              </a:ext>
            </a:extLst>
          </p:cNvPr>
          <p:cNvSpPr/>
          <p:nvPr/>
        </p:nvSpPr>
        <p:spPr>
          <a:xfrm flipH="1">
            <a:off x="2494298" y="2751874"/>
            <a:ext cx="172832" cy="1728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D45C1B2E-8A7A-B84C-8FC9-E8FB360354B6}"/>
              </a:ext>
            </a:extLst>
          </p:cNvPr>
          <p:cNvSpPr/>
          <p:nvPr/>
        </p:nvSpPr>
        <p:spPr>
          <a:xfrm flipH="1">
            <a:off x="2788135" y="2755391"/>
            <a:ext cx="172832" cy="1728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0854FC5-126D-D541-9A91-D64A401DD361}"/>
              </a:ext>
            </a:extLst>
          </p:cNvPr>
          <p:cNvSpPr/>
          <p:nvPr/>
        </p:nvSpPr>
        <p:spPr>
          <a:xfrm flipH="1">
            <a:off x="3081971" y="2753633"/>
            <a:ext cx="172832" cy="1728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CBFEA70-5911-1341-B053-C612C88929C3}"/>
              </a:ext>
            </a:extLst>
          </p:cNvPr>
          <p:cNvSpPr/>
          <p:nvPr/>
        </p:nvSpPr>
        <p:spPr>
          <a:xfrm flipH="1">
            <a:off x="3375807" y="2751874"/>
            <a:ext cx="172832" cy="1728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129745F-9039-034E-827A-0A2313B5CE55}"/>
              </a:ext>
            </a:extLst>
          </p:cNvPr>
          <p:cNvSpPr/>
          <p:nvPr/>
        </p:nvSpPr>
        <p:spPr>
          <a:xfrm flipH="1">
            <a:off x="3669643" y="2750115"/>
            <a:ext cx="172832" cy="1728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9FEDA74-83C6-DC4B-9286-FB9D23B84FD3}"/>
              </a:ext>
            </a:extLst>
          </p:cNvPr>
          <p:cNvSpPr/>
          <p:nvPr/>
        </p:nvSpPr>
        <p:spPr>
          <a:xfrm flipH="1">
            <a:off x="3963479" y="2753633"/>
            <a:ext cx="172832" cy="1728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C8897E6-1261-CE42-AFD5-BAB0BEC981F9}"/>
              </a:ext>
            </a:extLst>
          </p:cNvPr>
          <p:cNvSpPr/>
          <p:nvPr/>
        </p:nvSpPr>
        <p:spPr>
          <a:xfrm flipH="1">
            <a:off x="4257315" y="2751874"/>
            <a:ext cx="172832" cy="1728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373942A-8A11-9A43-ACD5-B3FF4EB6CB4B}"/>
              </a:ext>
            </a:extLst>
          </p:cNvPr>
          <p:cNvSpPr/>
          <p:nvPr/>
        </p:nvSpPr>
        <p:spPr>
          <a:xfrm flipH="1">
            <a:off x="4551151" y="2751874"/>
            <a:ext cx="172832" cy="1728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65FCA78-06FD-C948-991D-DC20AD51C4BC}"/>
              </a:ext>
            </a:extLst>
          </p:cNvPr>
          <p:cNvCxnSpPr>
            <a:cxnSpLocks/>
          </p:cNvCxnSpPr>
          <p:nvPr/>
        </p:nvCxnSpPr>
        <p:spPr>
          <a:xfrm>
            <a:off x="4630626" y="3088181"/>
            <a:ext cx="3578603" cy="0"/>
          </a:xfrm>
          <a:prstGeom prst="line">
            <a:avLst/>
          </a:prstGeom>
          <a:ln w="38100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2C25D4DF-CDEC-5440-9410-E22972788358}"/>
              </a:ext>
            </a:extLst>
          </p:cNvPr>
          <p:cNvSpPr/>
          <p:nvPr/>
        </p:nvSpPr>
        <p:spPr>
          <a:xfrm flipH="1">
            <a:off x="4551151" y="3003523"/>
            <a:ext cx="172832" cy="1728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D9D8E693-AE4D-D644-8C81-C64AB55A6A93}"/>
              </a:ext>
            </a:extLst>
          </p:cNvPr>
          <p:cNvSpPr/>
          <p:nvPr/>
        </p:nvSpPr>
        <p:spPr>
          <a:xfrm flipH="1">
            <a:off x="4844987" y="3001764"/>
            <a:ext cx="172832" cy="1728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26A0B4A-500A-9842-88E2-0CCDE506D983}"/>
              </a:ext>
            </a:extLst>
          </p:cNvPr>
          <p:cNvSpPr/>
          <p:nvPr/>
        </p:nvSpPr>
        <p:spPr>
          <a:xfrm flipH="1">
            <a:off x="5138824" y="3005281"/>
            <a:ext cx="172832" cy="1728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D45AF7C-A92E-5C44-8491-0D050679D393}"/>
              </a:ext>
            </a:extLst>
          </p:cNvPr>
          <p:cNvSpPr/>
          <p:nvPr/>
        </p:nvSpPr>
        <p:spPr>
          <a:xfrm flipH="1">
            <a:off x="5432660" y="3003523"/>
            <a:ext cx="172832" cy="1728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CF1FD46-BA0E-D240-BA37-9D17024C37BD}"/>
              </a:ext>
            </a:extLst>
          </p:cNvPr>
          <p:cNvSpPr/>
          <p:nvPr/>
        </p:nvSpPr>
        <p:spPr>
          <a:xfrm flipH="1">
            <a:off x="5726496" y="3003523"/>
            <a:ext cx="172832" cy="1728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12BE8AE1-3860-3F4D-8E18-5FE0A8AF0495}"/>
              </a:ext>
            </a:extLst>
          </p:cNvPr>
          <p:cNvSpPr/>
          <p:nvPr/>
        </p:nvSpPr>
        <p:spPr>
          <a:xfrm flipH="1">
            <a:off x="6020332" y="3001764"/>
            <a:ext cx="172832" cy="1728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3503E96E-2DFB-3D48-B051-DC782D6E2D1B}"/>
              </a:ext>
            </a:extLst>
          </p:cNvPr>
          <p:cNvSpPr/>
          <p:nvPr/>
        </p:nvSpPr>
        <p:spPr>
          <a:xfrm flipH="1">
            <a:off x="6314168" y="3005281"/>
            <a:ext cx="172832" cy="1728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A64D077-4E4C-0643-A622-CD6A53F8E6B0}"/>
              </a:ext>
            </a:extLst>
          </p:cNvPr>
          <p:cNvSpPr/>
          <p:nvPr/>
        </p:nvSpPr>
        <p:spPr>
          <a:xfrm flipH="1">
            <a:off x="6608004" y="3003523"/>
            <a:ext cx="172832" cy="1728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924DFAC-C847-7642-ADA7-7EF2616E192D}"/>
              </a:ext>
            </a:extLst>
          </p:cNvPr>
          <p:cNvSpPr/>
          <p:nvPr/>
        </p:nvSpPr>
        <p:spPr>
          <a:xfrm flipH="1">
            <a:off x="6901840" y="3001764"/>
            <a:ext cx="172832" cy="1728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4D390E9-16F1-1343-B128-2944A3EE774B}"/>
              </a:ext>
            </a:extLst>
          </p:cNvPr>
          <p:cNvSpPr/>
          <p:nvPr/>
        </p:nvSpPr>
        <p:spPr>
          <a:xfrm flipH="1">
            <a:off x="7195676" y="3000005"/>
            <a:ext cx="172832" cy="1728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814A6E10-699F-D44D-B8FE-7B40BA4B1160}"/>
              </a:ext>
            </a:extLst>
          </p:cNvPr>
          <p:cNvSpPr/>
          <p:nvPr/>
        </p:nvSpPr>
        <p:spPr>
          <a:xfrm flipH="1">
            <a:off x="7489513" y="3003523"/>
            <a:ext cx="172832" cy="1728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12C9969-109D-8441-8F3F-B85F7D2FFA5F}"/>
              </a:ext>
            </a:extLst>
          </p:cNvPr>
          <p:cNvSpPr/>
          <p:nvPr/>
        </p:nvSpPr>
        <p:spPr>
          <a:xfrm flipH="1">
            <a:off x="7783349" y="3001764"/>
            <a:ext cx="172832" cy="1728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157C48E5-B3A5-1946-A2BE-64DC1E52A57E}"/>
              </a:ext>
            </a:extLst>
          </p:cNvPr>
          <p:cNvSpPr/>
          <p:nvPr/>
        </p:nvSpPr>
        <p:spPr>
          <a:xfrm flipH="1">
            <a:off x="8077185" y="3001764"/>
            <a:ext cx="172832" cy="1728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2753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E288-C9B9-D24E-AA32-444344512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“recursive doubling” join-tree  </a:t>
            </a:r>
            <a:r>
              <a:rPr lang="en-US" sz="2400" dirty="0"/>
              <a:t>(depth </a:t>
            </a:r>
            <a:r>
              <a:rPr lang="en-US" sz="2400" dirty="0">
                <a:solidFill>
                  <a:srgbClr val="0070C0"/>
                </a:solidFill>
              </a:rPr>
              <a:t>log k</a:t>
            </a:r>
            <a:r>
              <a:rPr lang="en-US" sz="2400" dirty="0"/>
              <a:t>)</a:t>
            </a:r>
            <a:endParaRPr lang="en-US" sz="3200" dirty="0"/>
          </a:p>
        </p:txBody>
      </p:sp>
      <p:cxnSp>
        <p:nvCxnSpPr>
          <p:cNvPr id="4" name="AutoShape 38">
            <a:extLst>
              <a:ext uri="{FF2B5EF4-FFF2-40B4-BE49-F238E27FC236}">
                <a16:creationId xmlns:a16="http://schemas.microsoft.com/office/drawing/2014/main" id="{58DD421A-A299-7646-98A5-1D817208DB5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26356" y="3514434"/>
            <a:ext cx="395111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" name="AutoShape 38">
            <a:extLst>
              <a:ext uri="{FF2B5EF4-FFF2-40B4-BE49-F238E27FC236}">
                <a16:creationId xmlns:a16="http://schemas.microsoft.com/office/drawing/2014/main" id="{E394F8F0-9E03-4C48-ABAA-B3024C61D3D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21467" y="2859678"/>
            <a:ext cx="699911" cy="65475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" name="AutoShape 38">
            <a:extLst>
              <a:ext uri="{FF2B5EF4-FFF2-40B4-BE49-F238E27FC236}">
                <a16:creationId xmlns:a16="http://schemas.microsoft.com/office/drawing/2014/main" id="{0ADC14BA-D479-9449-A89A-37DFC05D21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21467" y="3514434"/>
            <a:ext cx="366889" cy="64911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" name="AutoShape 38">
            <a:extLst>
              <a:ext uri="{FF2B5EF4-FFF2-40B4-BE49-F238E27FC236}">
                <a16:creationId xmlns:a16="http://schemas.microsoft.com/office/drawing/2014/main" id="{C8976D75-C39D-F340-A65E-024370D3270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62867" y="3525723"/>
            <a:ext cx="395111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" name="AutoShape 38">
            <a:extLst>
              <a:ext uri="{FF2B5EF4-FFF2-40B4-BE49-F238E27FC236}">
                <a16:creationId xmlns:a16="http://schemas.microsoft.com/office/drawing/2014/main" id="{9F3F2BD6-7E41-DA4B-B6CF-22BCC4DDBE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57978" y="3525723"/>
            <a:ext cx="366889" cy="64911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" name="AutoShape 38">
            <a:extLst>
              <a:ext uri="{FF2B5EF4-FFF2-40B4-BE49-F238E27FC236}">
                <a16:creationId xmlns:a16="http://schemas.microsoft.com/office/drawing/2014/main" id="{FB03B03B-A797-DF40-99D7-2C54E3760EC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913489" y="3522901"/>
            <a:ext cx="395111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" name="AutoShape 38">
            <a:extLst>
              <a:ext uri="{FF2B5EF4-FFF2-40B4-BE49-F238E27FC236}">
                <a16:creationId xmlns:a16="http://schemas.microsoft.com/office/drawing/2014/main" id="{C9B121B8-B841-6A4E-BF75-EB6129E5C89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8600" y="3522901"/>
            <a:ext cx="366889" cy="64911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" name="AutoShape 38">
            <a:extLst>
              <a:ext uri="{FF2B5EF4-FFF2-40B4-BE49-F238E27FC236}">
                <a16:creationId xmlns:a16="http://schemas.microsoft.com/office/drawing/2014/main" id="{27000FDC-C69E-654A-ACD0-6C352AA83BC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64112" y="3534190"/>
            <a:ext cx="395111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" name="AutoShape 38">
            <a:extLst>
              <a:ext uri="{FF2B5EF4-FFF2-40B4-BE49-F238E27FC236}">
                <a16:creationId xmlns:a16="http://schemas.microsoft.com/office/drawing/2014/main" id="{FA46F4CA-EC6B-5440-9EA0-9C058B6176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59223" y="3534190"/>
            <a:ext cx="366889" cy="64911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3" name="AutoShape 38">
            <a:extLst>
              <a:ext uri="{FF2B5EF4-FFF2-40B4-BE49-F238E27FC236}">
                <a16:creationId xmlns:a16="http://schemas.microsoft.com/office/drawing/2014/main" id="{08F9D639-B61E-0348-8958-9F191A528E2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121378" y="2859678"/>
            <a:ext cx="736600" cy="666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" name="AutoShape 38">
            <a:extLst>
              <a:ext uri="{FF2B5EF4-FFF2-40B4-BE49-F238E27FC236}">
                <a16:creationId xmlns:a16="http://schemas.microsoft.com/office/drawing/2014/main" id="{1E204C07-3104-7B40-9FB0-D2039DF3377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019015" y="2859678"/>
            <a:ext cx="736600" cy="666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38">
            <a:extLst>
              <a:ext uri="{FF2B5EF4-FFF2-40B4-BE49-F238E27FC236}">
                <a16:creationId xmlns:a16="http://schemas.microsoft.com/office/drawing/2014/main" id="{FE0225AB-D2CA-1B40-8779-36BB486C607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08600" y="2859678"/>
            <a:ext cx="710415" cy="666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" name="AutoShape 38">
            <a:extLst>
              <a:ext uri="{FF2B5EF4-FFF2-40B4-BE49-F238E27FC236}">
                <a16:creationId xmlns:a16="http://schemas.microsoft.com/office/drawing/2014/main" id="{868C6D61-2F47-0246-B8BC-D024233A224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121378" y="2250078"/>
            <a:ext cx="1450622" cy="6096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38">
            <a:extLst>
              <a:ext uri="{FF2B5EF4-FFF2-40B4-BE49-F238E27FC236}">
                <a16:creationId xmlns:a16="http://schemas.microsoft.com/office/drawing/2014/main" id="{B52959B3-0269-D04C-8EA0-BC34FA77C9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52245" y="2250078"/>
            <a:ext cx="146677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2EB7AF-8771-A042-B09E-E7DE821014EF}"/>
              </a:ext>
            </a:extLst>
          </p:cNvPr>
          <p:cNvSpPr txBox="1"/>
          <p:nvPr/>
        </p:nvSpPr>
        <p:spPr>
          <a:xfrm>
            <a:off x="1835946" y="4100528"/>
            <a:ext cx="574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1</a:t>
            </a:r>
            <a:r>
              <a:rPr lang="en-US" sz="2400" dirty="0">
                <a:solidFill>
                  <a:srgbClr val="008000"/>
                </a:solidFill>
              </a:rPr>
              <a:t>        e</a:t>
            </a:r>
            <a:r>
              <a:rPr lang="en-US" sz="2400" baseline="-25000" dirty="0">
                <a:solidFill>
                  <a:srgbClr val="008000"/>
                </a:solidFill>
              </a:rPr>
              <a:t>2</a:t>
            </a:r>
            <a:r>
              <a:rPr lang="en-US" sz="2400" dirty="0">
                <a:solidFill>
                  <a:srgbClr val="008000"/>
                </a:solidFill>
              </a:rPr>
              <a:t>      e</a:t>
            </a:r>
            <a:r>
              <a:rPr lang="en-US" sz="2400" baseline="-25000" dirty="0">
                <a:solidFill>
                  <a:srgbClr val="008000"/>
                </a:solidFill>
              </a:rPr>
              <a:t>3</a:t>
            </a:r>
            <a:r>
              <a:rPr lang="en-US" sz="2400" dirty="0">
                <a:solidFill>
                  <a:srgbClr val="008000"/>
                </a:solidFill>
              </a:rPr>
              <a:t>       e</a:t>
            </a:r>
            <a:r>
              <a:rPr lang="en-US" sz="2400" baseline="-25000" dirty="0">
                <a:solidFill>
                  <a:srgbClr val="008000"/>
                </a:solidFill>
              </a:rPr>
              <a:t>4          </a:t>
            </a:r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5</a:t>
            </a:r>
            <a:r>
              <a:rPr lang="en-US" sz="2400" dirty="0">
                <a:solidFill>
                  <a:srgbClr val="008000"/>
                </a:solidFill>
              </a:rPr>
              <a:t>       e</a:t>
            </a:r>
            <a:r>
              <a:rPr lang="en-US" sz="2400" baseline="-25000" dirty="0">
                <a:solidFill>
                  <a:srgbClr val="008000"/>
                </a:solidFill>
              </a:rPr>
              <a:t>6</a:t>
            </a:r>
            <a:r>
              <a:rPr lang="en-US" sz="2400" dirty="0">
                <a:solidFill>
                  <a:srgbClr val="008000"/>
                </a:solidFill>
              </a:rPr>
              <a:t>       e</a:t>
            </a:r>
            <a:r>
              <a:rPr lang="en-US" sz="2400" baseline="-25000" dirty="0">
                <a:solidFill>
                  <a:srgbClr val="008000"/>
                </a:solidFill>
              </a:rPr>
              <a:t>7</a:t>
            </a:r>
            <a:r>
              <a:rPr lang="en-US" sz="2400" dirty="0">
                <a:solidFill>
                  <a:srgbClr val="008000"/>
                </a:solidFill>
              </a:rPr>
              <a:t>       e</a:t>
            </a:r>
            <a:r>
              <a:rPr lang="en-US" sz="2400" baseline="-25000" dirty="0">
                <a:solidFill>
                  <a:srgbClr val="008000"/>
                </a:solidFill>
              </a:rPr>
              <a:t>8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A878DD-A21E-0E47-B2D6-41B0A29CB216}"/>
              </a:ext>
            </a:extLst>
          </p:cNvPr>
          <p:cNvSpPr txBox="1"/>
          <p:nvPr/>
        </p:nvSpPr>
        <p:spPr>
          <a:xfrm>
            <a:off x="4069234" y="1801164"/>
            <a:ext cx="100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0,8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EE356D-5672-CE4F-95D3-BCA4630CA59C}"/>
              </a:ext>
            </a:extLst>
          </p:cNvPr>
          <p:cNvSpPr txBox="1"/>
          <p:nvPr/>
        </p:nvSpPr>
        <p:spPr>
          <a:xfrm>
            <a:off x="2207727" y="2425930"/>
            <a:ext cx="100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0,4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D966A1-F8B4-2544-AF7A-3FC38B64D9BB}"/>
              </a:ext>
            </a:extLst>
          </p:cNvPr>
          <p:cNvSpPr txBox="1"/>
          <p:nvPr/>
        </p:nvSpPr>
        <p:spPr>
          <a:xfrm>
            <a:off x="5979339" y="2447532"/>
            <a:ext cx="100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4,8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5BBB49-85BD-9245-B795-15FE3954BE5A}"/>
              </a:ext>
            </a:extLst>
          </p:cNvPr>
          <p:cNvSpPr txBox="1"/>
          <p:nvPr/>
        </p:nvSpPr>
        <p:spPr>
          <a:xfrm>
            <a:off x="1406247" y="3187127"/>
            <a:ext cx="100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0,2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FA9855-FFC7-BB4B-A75E-012B5235D48C}"/>
              </a:ext>
            </a:extLst>
          </p:cNvPr>
          <p:cNvSpPr txBox="1"/>
          <p:nvPr/>
        </p:nvSpPr>
        <p:spPr>
          <a:xfrm>
            <a:off x="6775370" y="3228518"/>
            <a:ext cx="100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6,8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4571876-9038-CC4E-9351-76BE0F5A8949}"/>
              </a:ext>
            </a:extLst>
          </p:cNvPr>
          <p:cNvSpPr txBox="1"/>
          <p:nvPr/>
        </p:nvSpPr>
        <p:spPr>
          <a:xfrm>
            <a:off x="2804468" y="3203289"/>
            <a:ext cx="100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2,4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159B06-0998-E740-A249-231B9C24D328}"/>
              </a:ext>
            </a:extLst>
          </p:cNvPr>
          <p:cNvSpPr txBox="1"/>
          <p:nvPr/>
        </p:nvSpPr>
        <p:spPr>
          <a:xfrm>
            <a:off x="5391661" y="3238445"/>
            <a:ext cx="100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4,6</a:t>
            </a:r>
          </a:p>
        </p:txBody>
      </p:sp>
    </p:spTree>
    <p:extLst>
      <p:ext uri="{BB962C8B-B14F-4D97-AF65-F5344CB8AC3E}">
        <p14:creationId xmlns:p14="http://schemas.microsoft.com/office/powerpoint/2010/main" val="189859522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E288-C9B9-D24E-AA32-444344512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“recursive doubling” join-tree  </a:t>
            </a:r>
            <a:r>
              <a:rPr lang="en-US" sz="2400" dirty="0"/>
              <a:t>(depth </a:t>
            </a:r>
            <a:r>
              <a:rPr lang="en-US" sz="2400" dirty="0">
                <a:solidFill>
                  <a:srgbClr val="0070C0"/>
                </a:solidFill>
              </a:rPr>
              <a:t>log k</a:t>
            </a:r>
            <a:r>
              <a:rPr lang="en-US" sz="2400" dirty="0"/>
              <a:t>)</a:t>
            </a:r>
            <a:endParaRPr lang="en-US" sz="3200" dirty="0"/>
          </a:p>
        </p:txBody>
      </p:sp>
      <p:cxnSp>
        <p:nvCxnSpPr>
          <p:cNvPr id="4" name="AutoShape 38">
            <a:extLst>
              <a:ext uri="{FF2B5EF4-FFF2-40B4-BE49-F238E27FC236}">
                <a16:creationId xmlns:a16="http://schemas.microsoft.com/office/drawing/2014/main" id="{58DD421A-A299-7646-98A5-1D817208DB5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26356" y="3514434"/>
            <a:ext cx="395111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" name="AutoShape 38">
            <a:extLst>
              <a:ext uri="{FF2B5EF4-FFF2-40B4-BE49-F238E27FC236}">
                <a16:creationId xmlns:a16="http://schemas.microsoft.com/office/drawing/2014/main" id="{E394F8F0-9E03-4C48-ABAA-B3024C61D3D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21467" y="2859678"/>
            <a:ext cx="699911" cy="65475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" name="AutoShape 38">
            <a:extLst>
              <a:ext uri="{FF2B5EF4-FFF2-40B4-BE49-F238E27FC236}">
                <a16:creationId xmlns:a16="http://schemas.microsoft.com/office/drawing/2014/main" id="{0ADC14BA-D479-9449-A89A-37DFC05D21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21467" y="3514434"/>
            <a:ext cx="366889" cy="64911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" name="AutoShape 38">
            <a:extLst>
              <a:ext uri="{FF2B5EF4-FFF2-40B4-BE49-F238E27FC236}">
                <a16:creationId xmlns:a16="http://schemas.microsoft.com/office/drawing/2014/main" id="{C8976D75-C39D-F340-A65E-024370D3270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62867" y="3525723"/>
            <a:ext cx="395111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" name="AutoShape 38">
            <a:extLst>
              <a:ext uri="{FF2B5EF4-FFF2-40B4-BE49-F238E27FC236}">
                <a16:creationId xmlns:a16="http://schemas.microsoft.com/office/drawing/2014/main" id="{9F3F2BD6-7E41-DA4B-B6CF-22BCC4DDBE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57978" y="3525723"/>
            <a:ext cx="366889" cy="64911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" name="AutoShape 38">
            <a:extLst>
              <a:ext uri="{FF2B5EF4-FFF2-40B4-BE49-F238E27FC236}">
                <a16:creationId xmlns:a16="http://schemas.microsoft.com/office/drawing/2014/main" id="{FB03B03B-A797-DF40-99D7-2C54E3760EC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913489" y="3522901"/>
            <a:ext cx="395111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" name="AutoShape 38">
            <a:extLst>
              <a:ext uri="{FF2B5EF4-FFF2-40B4-BE49-F238E27FC236}">
                <a16:creationId xmlns:a16="http://schemas.microsoft.com/office/drawing/2014/main" id="{C9B121B8-B841-6A4E-BF75-EB6129E5C89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8600" y="3522901"/>
            <a:ext cx="366889" cy="64911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" name="AutoShape 38">
            <a:extLst>
              <a:ext uri="{FF2B5EF4-FFF2-40B4-BE49-F238E27FC236}">
                <a16:creationId xmlns:a16="http://schemas.microsoft.com/office/drawing/2014/main" id="{27000FDC-C69E-654A-ACD0-6C352AA83BC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64112" y="3534190"/>
            <a:ext cx="395111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" name="AutoShape 38">
            <a:extLst>
              <a:ext uri="{FF2B5EF4-FFF2-40B4-BE49-F238E27FC236}">
                <a16:creationId xmlns:a16="http://schemas.microsoft.com/office/drawing/2014/main" id="{FA46F4CA-EC6B-5440-9EA0-9C058B6176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59223" y="3534190"/>
            <a:ext cx="366889" cy="64911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3" name="AutoShape 38">
            <a:extLst>
              <a:ext uri="{FF2B5EF4-FFF2-40B4-BE49-F238E27FC236}">
                <a16:creationId xmlns:a16="http://schemas.microsoft.com/office/drawing/2014/main" id="{08F9D639-B61E-0348-8958-9F191A528E2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121378" y="2859678"/>
            <a:ext cx="736600" cy="666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" name="AutoShape 38">
            <a:extLst>
              <a:ext uri="{FF2B5EF4-FFF2-40B4-BE49-F238E27FC236}">
                <a16:creationId xmlns:a16="http://schemas.microsoft.com/office/drawing/2014/main" id="{1E204C07-3104-7B40-9FB0-D2039DF3377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019015" y="2859678"/>
            <a:ext cx="736600" cy="666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38">
            <a:extLst>
              <a:ext uri="{FF2B5EF4-FFF2-40B4-BE49-F238E27FC236}">
                <a16:creationId xmlns:a16="http://schemas.microsoft.com/office/drawing/2014/main" id="{FE0225AB-D2CA-1B40-8779-36BB486C607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08600" y="2859678"/>
            <a:ext cx="710415" cy="666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" name="AutoShape 38">
            <a:extLst>
              <a:ext uri="{FF2B5EF4-FFF2-40B4-BE49-F238E27FC236}">
                <a16:creationId xmlns:a16="http://schemas.microsoft.com/office/drawing/2014/main" id="{868C6D61-2F47-0246-B8BC-D024233A224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121378" y="2250078"/>
            <a:ext cx="1450622" cy="6096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38">
            <a:extLst>
              <a:ext uri="{FF2B5EF4-FFF2-40B4-BE49-F238E27FC236}">
                <a16:creationId xmlns:a16="http://schemas.microsoft.com/office/drawing/2014/main" id="{B52959B3-0269-D04C-8EA0-BC34FA77C9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52245" y="2250078"/>
            <a:ext cx="146677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2EB7AF-8771-A042-B09E-E7DE821014EF}"/>
              </a:ext>
            </a:extLst>
          </p:cNvPr>
          <p:cNvSpPr txBox="1"/>
          <p:nvPr/>
        </p:nvSpPr>
        <p:spPr>
          <a:xfrm>
            <a:off x="1835946" y="4100528"/>
            <a:ext cx="574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1</a:t>
            </a:r>
            <a:r>
              <a:rPr lang="en-US" sz="2400" dirty="0">
                <a:solidFill>
                  <a:srgbClr val="008000"/>
                </a:solidFill>
              </a:rPr>
              <a:t>        e</a:t>
            </a:r>
            <a:r>
              <a:rPr lang="en-US" sz="2400" baseline="-25000" dirty="0">
                <a:solidFill>
                  <a:srgbClr val="008000"/>
                </a:solidFill>
              </a:rPr>
              <a:t>2</a:t>
            </a:r>
            <a:r>
              <a:rPr lang="en-US" sz="2400" dirty="0">
                <a:solidFill>
                  <a:srgbClr val="008000"/>
                </a:solidFill>
              </a:rPr>
              <a:t>      e</a:t>
            </a:r>
            <a:r>
              <a:rPr lang="en-US" sz="2400" baseline="-25000" dirty="0">
                <a:solidFill>
                  <a:srgbClr val="008000"/>
                </a:solidFill>
              </a:rPr>
              <a:t>3</a:t>
            </a:r>
            <a:r>
              <a:rPr lang="en-US" sz="2400" dirty="0">
                <a:solidFill>
                  <a:srgbClr val="008000"/>
                </a:solidFill>
              </a:rPr>
              <a:t>       e</a:t>
            </a:r>
            <a:r>
              <a:rPr lang="en-US" sz="2400" baseline="-25000" dirty="0">
                <a:solidFill>
                  <a:srgbClr val="008000"/>
                </a:solidFill>
              </a:rPr>
              <a:t>4          </a:t>
            </a:r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5</a:t>
            </a:r>
            <a:r>
              <a:rPr lang="en-US" sz="2400" dirty="0">
                <a:solidFill>
                  <a:srgbClr val="008000"/>
                </a:solidFill>
              </a:rPr>
              <a:t>       e</a:t>
            </a:r>
            <a:r>
              <a:rPr lang="en-US" sz="2400" baseline="-25000" dirty="0">
                <a:solidFill>
                  <a:srgbClr val="008000"/>
                </a:solidFill>
              </a:rPr>
              <a:t>6</a:t>
            </a:r>
            <a:r>
              <a:rPr lang="en-US" sz="2400" dirty="0">
                <a:solidFill>
                  <a:srgbClr val="008000"/>
                </a:solidFill>
              </a:rPr>
              <a:t>       e</a:t>
            </a:r>
            <a:r>
              <a:rPr lang="en-US" sz="2400" baseline="-25000" dirty="0">
                <a:solidFill>
                  <a:srgbClr val="008000"/>
                </a:solidFill>
              </a:rPr>
              <a:t>7</a:t>
            </a:r>
            <a:r>
              <a:rPr lang="en-US" sz="2400" dirty="0">
                <a:solidFill>
                  <a:srgbClr val="008000"/>
                </a:solidFill>
              </a:rPr>
              <a:t>       e</a:t>
            </a:r>
            <a:r>
              <a:rPr lang="en-US" sz="2400" baseline="-25000" dirty="0">
                <a:solidFill>
                  <a:srgbClr val="008000"/>
                </a:solidFill>
              </a:rPr>
              <a:t>8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A878DD-A21E-0E47-B2D6-41B0A29CB216}"/>
              </a:ext>
            </a:extLst>
          </p:cNvPr>
          <p:cNvSpPr txBox="1"/>
          <p:nvPr/>
        </p:nvSpPr>
        <p:spPr>
          <a:xfrm>
            <a:off x="4069234" y="1801164"/>
            <a:ext cx="100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0,8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EE356D-5672-CE4F-95D3-BCA4630CA59C}"/>
              </a:ext>
            </a:extLst>
          </p:cNvPr>
          <p:cNvSpPr txBox="1"/>
          <p:nvPr/>
        </p:nvSpPr>
        <p:spPr>
          <a:xfrm>
            <a:off x="2207727" y="2425930"/>
            <a:ext cx="100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0,4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D966A1-F8B4-2544-AF7A-3FC38B64D9BB}"/>
              </a:ext>
            </a:extLst>
          </p:cNvPr>
          <p:cNvSpPr txBox="1"/>
          <p:nvPr/>
        </p:nvSpPr>
        <p:spPr>
          <a:xfrm>
            <a:off x="5979339" y="2447532"/>
            <a:ext cx="100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4,8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5BBB49-85BD-9245-B795-15FE3954BE5A}"/>
              </a:ext>
            </a:extLst>
          </p:cNvPr>
          <p:cNvSpPr txBox="1"/>
          <p:nvPr/>
        </p:nvSpPr>
        <p:spPr>
          <a:xfrm>
            <a:off x="1406247" y="3187127"/>
            <a:ext cx="100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0,2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FA9855-FFC7-BB4B-A75E-012B5235D48C}"/>
              </a:ext>
            </a:extLst>
          </p:cNvPr>
          <p:cNvSpPr txBox="1"/>
          <p:nvPr/>
        </p:nvSpPr>
        <p:spPr>
          <a:xfrm>
            <a:off x="6775370" y="3228518"/>
            <a:ext cx="100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6,8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4571876-9038-CC4E-9351-76BE0F5A8949}"/>
              </a:ext>
            </a:extLst>
          </p:cNvPr>
          <p:cNvSpPr txBox="1"/>
          <p:nvPr/>
        </p:nvSpPr>
        <p:spPr>
          <a:xfrm>
            <a:off x="2804468" y="3203289"/>
            <a:ext cx="100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2,4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A855CD14-BCE4-B24B-A521-D5562DFDA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97767"/>
            <a:ext cx="8229600" cy="1860233"/>
          </a:xfrm>
        </p:spPr>
        <p:txBody>
          <a:bodyPr>
            <a:normAutofit/>
          </a:bodyPr>
          <a:lstStyle/>
          <a:p>
            <a:r>
              <a:rPr lang="en-US" dirty="0"/>
              <a:t>Corresponds to </a:t>
            </a:r>
            <a:r>
              <a:rPr lang="en-US" b="1" dirty="0" err="1">
                <a:solidFill>
                  <a:srgbClr val="0070C0"/>
                </a:solidFill>
              </a:rPr>
              <a:t>n</a:t>
            </a:r>
            <a:r>
              <a:rPr lang="en-US" b="1" baseline="30000" dirty="0" err="1">
                <a:solidFill>
                  <a:srgbClr val="0070C0"/>
                </a:solidFill>
              </a:rPr>
              <a:t>O</a:t>
            </a:r>
            <a:r>
              <a:rPr lang="en-US" b="1" baseline="30000" dirty="0">
                <a:solidFill>
                  <a:srgbClr val="0070C0"/>
                </a:solidFill>
              </a:rPr>
              <a:t>(log k)</a:t>
            </a:r>
            <a:r>
              <a:rPr lang="en-US" b="1" dirty="0"/>
              <a:t> </a:t>
            </a:r>
            <a:r>
              <a:rPr lang="en-US" dirty="0"/>
              <a:t>size, depth </a:t>
            </a:r>
            <a:r>
              <a:rPr lang="en-US" dirty="0">
                <a:solidFill>
                  <a:srgbClr val="0070C0"/>
                </a:solidFill>
              </a:rPr>
              <a:t>log k</a:t>
            </a:r>
            <a:r>
              <a:rPr lang="en-US" dirty="0"/>
              <a:t> formulas for </a:t>
            </a:r>
            <a:r>
              <a:rPr lang="en-US" b="1" dirty="0">
                <a:solidFill>
                  <a:schemeClr val="tx2"/>
                </a:solidFill>
              </a:rPr>
              <a:t>P(</a:t>
            </a:r>
            <a:r>
              <a:rPr lang="en-US" b="1" dirty="0" err="1">
                <a:solidFill>
                  <a:schemeClr val="tx2"/>
                </a:solidFill>
              </a:rPr>
              <a:t>k,n</a:t>
            </a:r>
            <a:r>
              <a:rPr lang="en-US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59824E3-9206-8349-9120-4D6E23945DB4}"/>
              </a:ext>
            </a:extLst>
          </p:cNvPr>
          <p:cNvSpPr txBox="1"/>
          <p:nvPr/>
        </p:nvSpPr>
        <p:spPr>
          <a:xfrm>
            <a:off x="5391661" y="3238445"/>
            <a:ext cx="100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4,6</a:t>
            </a:r>
          </a:p>
        </p:txBody>
      </p:sp>
    </p:spTree>
    <p:extLst>
      <p:ext uri="{BB962C8B-B14F-4D97-AF65-F5344CB8AC3E}">
        <p14:creationId xmlns:p14="http://schemas.microsoft.com/office/powerpoint/2010/main" val="357664700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E288-C9B9-D24E-AA32-444344512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“recursive doubling” join-tree  </a:t>
            </a:r>
            <a:r>
              <a:rPr lang="en-US" sz="2400" dirty="0"/>
              <a:t>(depth </a:t>
            </a:r>
            <a:r>
              <a:rPr lang="en-US" sz="2400" dirty="0">
                <a:solidFill>
                  <a:srgbClr val="0070C0"/>
                </a:solidFill>
              </a:rPr>
              <a:t>log k</a:t>
            </a:r>
            <a:r>
              <a:rPr lang="en-US" sz="2400" dirty="0"/>
              <a:t>)</a:t>
            </a:r>
            <a:endParaRPr lang="en-US" sz="3200" dirty="0"/>
          </a:p>
        </p:txBody>
      </p:sp>
      <p:cxnSp>
        <p:nvCxnSpPr>
          <p:cNvPr id="4" name="AutoShape 38">
            <a:extLst>
              <a:ext uri="{FF2B5EF4-FFF2-40B4-BE49-F238E27FC236}">
                <a16:creationId xmlns:a16="http://schemas.microsoft.com/office/drawing/2014/main" id="{58DD421A-A299-7646-98A5-1D817208DB5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26356" y="3514434"/>
            <a:ext cx="395111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" name="AutoShape 38">
            <a:extLst>
              <a:ext uri="{FF2B5EF4-FFF2-40B4-BE49-F238E27FC236}">
                <a16:creationId xmlns:a16="http://schemas.microsoft.com/office/drawing/2014/main" id="{E394F8F0-9E03-4C48-ABAA-B3024C61D3D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21467" y="2859678"/>
            <a:ext cx="699911" cy="65475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" name="AutoShape 38">
            <a:extLst>
              <a:ext uri="{FF2B5EF4-FFF2-40B4-BE49-F238E27FC236}">
                <a16:creationId xmlns:a16="http://schemas.microsoft.com/office/drawing/2014/main" id="{0ADC14BA-D479-9449-A89A-37DFC05D21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21467" y="3514434"/>
            <a:ext cx="366889" cy="64911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" name="AutoShape 38">
            <a:extLst>
              <a:ext uri="{FF2B5EF4-FFF2-40B4-BE49-F238E27FC236}">
                <a16:creationId xmlns:a16="http://schemas.microsoft.com/office/drawing/2014/main" id="{C8976D75-C39D-F340-A65E-024370D3270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62867" y="3525723"/>
            <a:ext cx="395111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" name="AutoShape 38">
            <a:extLst>
              <a:ext uri="{FF2B5EF4-FFF2-40B4-BE49-F238E27FC236}">
                <a16:creationId xmlns:a16="http://schemas.microsoft.com/office/drawing/2014/main" id="{9F3F2BD6-7E41-DA4B-B6CF-22BCC4DDBE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57978" y="3525723"/>
            <a:ext cx="366889" cy="64911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" name="AutoShape 38">
            <a:extLst>
              <a:ext uri="{FF2B5EF4-FFF2-40B4-BE49-F238E27FC236}">
                <a16:creationId xmlns:a16="http://schemas.microsoft.com/office/drawing/2014/main" id="{FB03B03B-A797-DF40-99D7-2C54E3760EC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913489" y="3522901"/>
            <a:ext cx="395111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" name="AutoShape 38">
            <a:extLst>
              <a:ext uri="{FF2B5EF4-FFF2-40B4-BE49-F238E27FC236}">
                <a16:creationId xmlns:a16="http://schemas.microsoft.com/office/drawing/2014/main" id="{C9B121B8-B841-6A4E-BF75-EB6129E5C89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8600" y="3522901"/>
            <a:ext cx="366889" cy="64911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" name="AutoShape 38">
            <a:extLst>
              <a:ext uri="{FF2B5EF4-FFF2-40B4-BE49-F238E27FC236}">
                <a16:creationId xmlns:a16="http://schemas.microsoft.com/office/drawing/2014/main" id="{27000FDC-C69E-654A-ACD0-6C352AA83BC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64112" y="3534190"/>
            <a:ext cx="395111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" name="AutoShape 38">
            <a:extLst>
              <a:ext uri="{FF2B5EF4-FFF2-40B4-BE49-F238E27FC236}">
                <a16:creationId xmlns:a16="http://schemas.microsoft.com/office/drawing/2014/main" id="{FA46F4CA-EC6B-5440-9EA0-9C058B6176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59223" y="3534190"/>
            <a:ext cx="366889" cy="64911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3" name="AutoShape 38">
            <a:extLst>
              <a:ext uri="{FF2B5EF4-FFF2-40B4-BE49-F238E27FC236}">
                <a16:creationId xmlns:a16="http://schemas.microsoft.com/office/drawing/2014/main" id="{08F9D639-B61E-0348-8958-9F191A528E2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121378" y="2859678"/>
            <a:ext cx="736600" cy="666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" name="AutoShape 38">
            <a:extLst>
              <a:ext uri="{FF2B5EF4-FFF2-40B4-BE49-F238E27FC236}">
                <a16:creationId xmlns:a16="http://schemas.microsoft.com/office/drawing/2014/main" id="{1E204C07-3104-7B40-9FB0-D2039DF3377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019015" y="2859678"/>
            <a:ext cx="736600" cy="666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38">
            <a:extLst>
              <a:ext uri="{FF2B5EF4-FFF2-40B4-BE49-F238E27FC236}">
                <a16:creationId xmlns:a16="http://schemas.microsoft.com/office/drawing/2014/main" id="{FE0225AB-D2CA-1B40-8779-36BB486C607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08600" y="2859678"/>
            <a:ext cx="710415" cy="666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" name="AutoShape 38">
            <a:extLst>
              <a:ext uri="{FF2B5EF4-FFF2-40B4-BE49-F238E27FC236}">
                <a16:creationId xmlns:a16="http://schemas.microsoft.com/office/drawing/2014/main" id="{868C6D61-2F47-0246-B8BC-D024233A224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121378" y="2250078"/>
            <a:ext cx="1450622" cy="6096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38">
            <a:extLst>
              <a:ext uri="{FF2B5EF4-FFF2-40B4-BE49-F238E27FC236}">
                <a16:creationId xmlns:a16="http://schemas.microsoft.com/office/drawing/2014/main" id="{B52959B3-0269-D04C-8EA0-BC34FA77C9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52245" y="2250078"/>
            <a:ext cx="146677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2EB7AF-8771-A042-B09E-E7DE821014EF}"/>
              </a:ext>
            </a:extLst>
          </p:cNvPr>
          <p:cNvSpPr txBox="1"/>
          <p:nvPr/>
        </p:nvSpPr>
        <p:spPr>
          <a:xfrm>
            <a:off x="1835946" y="4100528"/>
            <a:ext cx="574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1</a:t>
            </a:r>
            <a:r>
              <a:rPr lang="en-US" sz="2400" dirty="0">
                <a:solidFill>
                  <a:srgbClr val="008000"/>
                </a:solidFill>
              </a:rPr>
              <a:t>        e</a:t>
            </a:r>
            <a:r>
              <a:rPr lang="en-US" sz="2400" baseline="-25000" dirty="0">
                <a:solidFill>
                  <a:srgbClr val="008000"/>
                </a:solidFill>
              </a:rPr>
              <a:t>2</a:t>
            </a:r>
            <a:r>
              <a:rPr lang="en-US" sz="2400" dirty="0">
                <a:solidFill>
                  <a:srgbClr val="008000"/>
                </a:solidFill>
              </a:rPr>
              <a:t>      e</a:t>
            </a:r>
            <a:r>
              <a:rPr lang="en-US" sz="2400" baseline="-25000" dirty="0">
                <a:solidFill>
                  <a:srgbClr val="008000"/>
                </a:solidFill>
              </a:rPr>
              <a:t>3</a:t>
            </a:r>
            <a:r>
              <a:rPr lang="en-US" sz="2400" dirty="0">
                <a:solidFill>
                  <a:srgbClr val="008000"/>
                </a:solidFill>
              </a:rPr>
              <a:t>       e</a:t>
            </a:r>
            <a:r>
              <a:rPr lang="en-US" sz="2400" baseline="-25000" dirty="0">
                <a:solidFill>
                  <a:srgbClr val="008000"/>
                </a:solidFill>
              </a:rPr>
              <a:t>4          </a:t>
            </a:r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5</a:t>
            </a:r>
            <a:r>
              <a:rPr lang="en-US" sz="2400" dirty="0">
                <a:solidFill>
                  <a:srgbClr val="008000"/>
                </a:solidFill>
              </a:rPr>
              <a:t>       e</a:t>
            </a:r>
            <a:r>
              <a:rPr lang="en-US" sz="2400" baseline="-25000" dirty="0">
                <a:solidFill>
                  <a:srgbClr val="008000"/>
                </a:solidFill>
              </a:rPr>
              <a:t>6</a:t>
            </a:r>
            <a:r>
              <a:rPr lang="en-US" sz="2400" dirty="0">
                <a:solidFill>
                  <a:srgbClr val="008000"/>
                </a:solidFill>
              </a:rPr>
              <a:t>       e</a:t>
            </a:r>
            <a:r>
              <a:rPr lang="en-US" sz="2400" baseline="-25000" dirty="0">
                <a:solidFill>
                  <a:srgbClr val="008000"/>
                </a:solidFill>
              </a:rPr>
              <a:t>7</a:t>
            </a:r>
            <a:r>
              <a:rPr lang="en-US" sz="2400" dirty="0">
                <a:solidFill>
                  <a:srgbClr val="008000"/>
                </a:solidFill>
              </a:rPr>
              <a:t>       e</a:t>
            </a:r>
            <a:r>
              <a:rPr lang="en-US" sz="2400" baseline="-25000" dirty="0">
                <a:solidFill>
                  <a:srgbClr val="008000"/>
                </a:solidFill>
              </a:rPr>
              <a:t>8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A878DD-A21E-0E47-B2D6-41B0A29CB216}"/>
              </a:ext>
            </a:extLst>
          </p:cNvPr>
          <p:cNvSpPr txBox="1"/>
          <p:nvPr/>
        </p:nvSpPr>
        <p:spPr>
          <a:xfrm>
            <a:off x="4069234" y="1801164"/>
            <a:ext cx="100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0,8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EE356D-5672-CE4F-95D3-BCA4630CA59C}"/>
              </a:ext>
            </a:extLst>
          </p:cNvPr>
          <p:cNvSpPr txBox="1"/>
          <p:nvPr/>
        </p:nvSpPr>
        <p:spPr>
          <a:xfrm>
            <a:off x="2207727" y="2425930"/>
            <a:ext cx="100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0,4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D966A1-F8B4-2544-AF7A-3FC38B64D9BB}"/>
              </a:ext>
            </a:extLst>
          </p:cNvPr>
          <p:cNvSpPr txBox="1"/>
          <p:nvPr/>
        </p:nvSpPr>
        <p:spPr>
          <a:xfrm>
            <a:off x="5979339" y="2447532"/>
            <a:ext cx="100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4,8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5BBB49-85BD-9245-B795-15FE3954BE5A}"/>
              </a:ext>
            </a:extLst>
          </p:cNvPr>
          <p:cNvSpPr txBox="1"/>
          <p:nvPr/>
        </p:nvSpPr>
        <p:spPr>
          <a:xfrm>
            <a:off x="1406247" y="3187127"/>
            <a:ext cx="100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0,2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FA9855-FFC7-BB4B-A75E-012B5235D48C}"/>
              </a:ext>
            </a:extLst>
          </p:cNvPr>
          <p:cNvSpPr txBox="1"/>
          <p:nvPr/>
        </p:nvSpPr>
        <p:spPr>
          <a:xfrm>
            <a:off x="6775370" y="3228518"/>
            <a:ext cx="100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6,8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4571876-9038-CC4E-9351-76BE0F5A8949}"/>
              </a:ext>
            </a:extLst>
          </p:cNvPr>
          <p:cNvSpPr txBox="1"/>
          <p:nvPr/>
        </p:nvSpPr>
        <p:spPr>
          <a:xfrm>
            <a:off x="2804468" y="3203289"/>
            <a:ext cx="100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2,4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270DC7-CE21-984F-BA60-AF3DBA48516F}"/>
              </a:ext>
            </a:extLst>
          </p:cNvPr>
          <p:cNvSpPr txBox="1"/>
          <p:nvPr/>
        </p:nvSpPr>
        <p:spPr>
          <a:xfrm>
            <a:off x="5391661" y="3238445"/>
            <a:ext cx="100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4,6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A855CD14-BCE4-B24B-A521-D5562DFDA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97767"/>
            <a:ext cx="8622064" cy="1860233"/>
          </a:xfrm>
        </p:spPr>
        <p:txBody>
          <a:bodyPr>
            <a:normAutofit/>
          </a:bodyPr>
          <a:lstStyle/>
          <a:p>
            <a:r>
              <a:rPr lang="en-US" dirty="0"/>
              <a:t>Corresponds to </a:t>
            </a:r>
            <a:r>
              <a:rPr lang="en-US" b="1" dirty="0" err="1">
                <a:solidFill>
                  <a:srgbClr val="0070C0"/>
                </a:solidFill>
              </a:rPr>
              <a:t>n</a:t>
            </a:r>
            <a:r>
              <a:rPr lang="en-US" b="1" baseline="30000" dirty="0" err="1">
                <a:solidFill>
                  <a:srgbClr val="0070C0"/>
                </a:solidFill>
              </a:rPr>
              <a:t>O</a:t>
            </a:r>
            <a:r>
              <a:rPr lang="en-US" b="1" baseline="30000" dirty="0">
                <a:solidFill>
                  <a:srgbClr val="0070C0"/>
                </a:solidFill>
              </a:rPr>
              <a:t>(log k)</a:t>
            </a:r>
            <a:r>
              <a:rPr lang="en-US" b="1" dirty="0"/>
              <a:t> </a:t>
            </a:r>
            <a:r>
              <a:rPr lang="en-US" dirty="0"/>
              <a:t>size, depth </a:t>
            </a:r>
            <a:r>
              <a:rPr lang="en-US" dirty="0">
                <a:solidFill>
                  <a:srgbClr val="0070C0"/>
                </a:solidFill>
              </a:rPr>
              <a:t>log k</a:t>
            </a:r>
            <a:r>
              <a:rPr lang="en-US" dirty="0"/>
              <a:t> formulas for </a:t>
            </a:r>
            <a:r>
              <a:rPr lang="en-US" b="1" dirty="0">
                <a:solidFill>
                  <a:schemeClr val="tx2"/>
                </a:solidFill>
              </a:rPr>
              <a:t>P(</a:t>
            </a:r>
            <a:r>
              <a:rPr lang="en-US" b="1" dirty="0" err="1">
                <a:solidFill>
                  <a:schemeClr val="tx2"/>
                </a:solidFill>
              </a:rPr>
              <a:t>k,n</a:t>
            </a:r>
            <a:r>
              <a:rPr lang="en-US" b="1" dirty="0">
                <a:solidFill>
                  <a:schemeClr val="tx2"/>
                </a:solidFill>
              </a:rPr>
              <a:t>)</a:t>
            </a:r>
          </a:p>
          <a:p>
            <a:r>
              <a:rPr lang="en-US" u="sng" dirty="0"/>
              <a:t>In fact</a:t>
            </a:r>
            <a:r>
              <a:rPr lang="en-US" dirty="0"/>
              <a:t>:  </a:t>
            </a:r>
            <a:r>
              <a:rPr lang="en-US" b="1" dirty="0">
                <a:solidFill>
                  <a:srgbClr val="0070C0"/>
                </a:solidFill>
              </a:rPr>
              <a:t>n</a:t>
            </a:r>
            <a:r>
              <a:rPr lang="en-US" b="1" baseline="30000" dirty="0">
                <a:solidFill>
                  <a:srgbClr val="0070C0"/>
                </a:solidFill>
              </a:rPr>
              <a:t>(1/2)</a:t>
            </a:r>
            <a:r>
              <a:rPr lang="en-US" sz="2000" b="1" baseline="30000" dirty="0">
                <a:solidFill>
                  <a:srgbClr val="0070C0"/>
                </a:solidFill>
              </a:rPr>
              <a:t>*</a:t>
            </a:r>
            <a:r>
              <a:rPr lang="en-US" b="1" baseline="30000" dirty="0">
                <a:solidFill>
                  <a:srgbClr val="0070C0"/>
                </a:solidFill>
              </a:rPr>
              <a:t>log k</a:t>
            </a:r>
            <a:r>
              <a:rPr lang="en-US" b="1" dirty="0"/>
              <a:t> </a:t>
            </a:r>
            <a:r>
              <a:rPr lang="en-US" dirty="0"/>
              <a:t>size, depth </a:t>
            </a:r>
            <a:r>
              <a:rPr lang="en-US" dirty="0">
                <a:solidFill>
                  <a:srgbClr val="0070C0"/>
                </a:solidFill>
              </a:rPr>
              <a:t>O(log k)</a:t>
            </a:r>
            <a:r>
              <a:rPr lang="en-US" dirty="0"/>
              <a:t> </a:t>
            </a:r>
            <a:r>
              <a:rPr lang="en-US" i="1" dirty="0"/>
              <a:t>probabilistic</a:t>
            </a:r>
            <a:r>
              <a:rPr lang="en-US" b="1" i="1" dirty="0"/>
              <a:t> </a:t>
            </a:r>
            <a:r>
              <a:rPr lang="en-US" dirty="0"/>
              <a:t>formulas </a:t>
            </a:r>
            <a:r>
              <a:rPr lang="en-US" sz="2000" dirty="0"/>
              <a:t>[R.’14]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0735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E288-C9B9-D24E-AA32-444344512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“maximally overlapping” join-tree  </a:t>
            </a:r>
            <a:r>
              <a:rPr lang="en-US" sz="2400" dirty="0"/>
              <a:t>(depth </a:t>
            </a:r>
            <a:r>
              <a:rPr lang="en-US" sz="2400" dirty="0">
                <a:solidFill>
                  <a:srgbClr val="0070C0"/>
                </a:solidFill>
              </a:rPr>
              <a:t>k</a:t>
            </a:r>
            <a:r>
              <a:rPr lang="en-US" sz="2400" dirty="0"/>
              <a:t>)</a:t>
            </a:r>
            <a:endParaRPr lang="en-US" sz="32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6D59A7C-D502-E54D-B6A6-A59264366BBF}"/>
              </a:ext>
            </a:extLst>
          </p:cNvPr>
          <p:cNvGrpSpPr/>
          <p:nvPr/>
        </p:nvGrpSpPr>
        <p:grpSpPr>
          <a:xfrm>
            <a:off x="903828" y="2385500"/>
            <a:ext cx="7336344" cy="1043500"/>
            <a:chOff x="1762645" y="2357662"/>
            <a:chExt cx="5552470" cy="7897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EFE1F7E-B3FB-5347-946A-6FF3AB15EFA6}"/>
                </a:ext>
              </a:extLst>
            </p:cNvPr>
            <p:cNvCxnSpPr>
              <a:cxnSpLocks/>
            </p:cNvCxnSpPr>
            <p:nvPr/>
          </p:nvCxnSpPr>
          <p:spPr>
            <a:xfrm>
              <a:off x="1828884" y="2426597"/>
              <a:ext cx="5486231" cy="0"/>
            </a:xfrm>
            <a:prstGeom prst="line">
              <a:avLst/>
            </a:prstGeom>
            <a:ln w="38100">
              <a:solidFill>
                <a:srgbClr val="008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B05A9A9-D442-604D-B99E-943E1575D499}"/>
                </a:ext>
              </a:extLst>
            </p:cNvPr>
            <p:cNvSpPr/>
            <p:nvPr/>
          </p:nvSpPr>
          <p:spPr>
            <a:xfrm flipH="1">
              <a:off x="1762645" y="2360358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651E61A-89D8-9D42-9A15-6529812AB0B5}"/>
                </a:ext>
              </a:extLst>
            </p:cNvPr>
            <p:cNvSpPr/>
            <p:nvPr/>
          </p:nvSpPr>
          <p:spPr>
            <a:xfrm flipH="1">
              <a:off x="1987873" y="2359010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1638389-47F7-2E4C-9C8C-38D3C021C671}"/>
                </a:ext>
              </a:extLst>
            </p:cNvPr>
            <p:cNvSpPr/>
            <p:nvPr/>
          </p:nvSpPr>
          <p:spPr>
            <a:xfrm flipH="1">
              <a:off x="2213101" y="2361706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9F35EDF-1DAC-304E-A468-0E575353F182}"/>
                </a:ext>
              </a:extLst>
            </p:cNvPr>
            <p:cNvSpPr/>
            <p:nvPr/>
          </p:nvSpPr>
          <p:spPr>
            <a:xfrm flipH="1">
              <a:off x="2438329" y="2360358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B1609A5-07F0-E04E-8F28-4AA16D878608}"/>
                </a:ext>
              </a:extLst>
            </p:cNvPr>
            <p:cNvSpPr/>
            <p:nvPr/>
          </p:nvSpPr>
          <p:spPr>
            <a:xfrm flipH="1">
              <a:off x="2663557" y="2360358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6CB700A-C00F-934B-B657-7A50F33A3D48}"/>
                </a:ext>
              </a:extLst>
            </p:cNvPr>
            <p:cNvSpPr/>
            <p:nvPr/>
          </p:nvSpPr>
          <p:spPr>
            <a:xfrm flipH="1">
              <a:off x="2888785" y="2359010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8A2C741-D8D8-1D44-BBDA-813212CF4FBF}"/>
                </a:ext>
              </a:extLst>
            </p:cNvPr>
            <p:cNvSpPr/>
            <p:nvPr/>
          </p:nvSpPr>
          <p:spPr>
            <a:xfrm flipH="1">
              <a:off x="3114013" y="2361706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ADBCCDD-E756-8242-8727-5237DBBB060B}"/>
                </a:ext>
              </a:extLst>
            </p:cNvPr>
            <p:cNvSpPr/>
            <p:nvPr/>
          </p:nvSpPr>
          <p:spPr>
            <a:xfrm flipH="1">
              <a:off x="3339241" y="2360358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EAEE644-BE1A-7A43-843D-A4F0E7EB0DAB}"/>
                </a:ext>
              </a:extLst>
            </p:cNvPr>
            <p:cNvSpPr/>
            <p:nvPr/>
          </p:nvSpPr>
          <p:spPr>
            <a:xfrm flipH="1">
              <a:off x="3564469" y="2359010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C60FB7A-D052-3147-B446-08BA5F944BEE}"/>
                </a:ext>
              </a:extLst>
            </p:cNvPr>
            <p:cNvSpPr/>
            <p:nvPr/>
          </p:nvSpPr>
          <p:spPr>
            <a:xfrm flipH="1">
              <a:off x="3789697" y="2357662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B62681F-9FA4-D64E-9FD3-76D1A84699B5}"/>
                </a:ext>
              </a:extLst>
            </p:cNvPr>
            <p:cNvSpPr/>
            <p:nvPr/>
          </p:nvSpPr>
          <p:spPr>
            <a:xfrm flipH="1">
              <a:off x="4014925" y="2360358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E6BAB5F-BA31-3345-AE55-E1B6F74DFE15}"/>
                </a:ext>
              </a:extLst>
            </p:cNvPr>
            <p:cNvSpPr/>
            <p:nvPr/>
          </p:nvSpPr>
          <p:spPr>
            <a:xfrm flipH="1">
              <a:off x="4240153" y="2359010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C01AFA3-5F3D-AD4D-827B-0BE3AC4EB9D2}"/>
                </a:ext>
              </a:extLst>
            </p:cNvPr>
            <p:cNvSpPr/>
            <p:nvPr/>
          </p:nvSpPr>
          <p:spPr>
            <a:xfrm flipH="1">
              <a:off x="4465381" y="2359010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6552687-89B5-624A-9C24-134738DB1684}"/>
                </a:ext>
              </a:extLst>
            </p:cNvPr>
            <p:cNvSpPr/>
            <p:nvPr/>
          </p:nvSpPr>
          <p:spPr>
            <a:xfrm flipH="1">
              <a:off x="4690609" y="2357662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F63DCB3-0725-D842-B02A-DE4BDE43CD5D}"/>
                </a:ext>
              </a:extLst>
            </p:cNvPr>
            <p:cNvSpPr/>
            <p:nvPr/>
          </p:nvSpPr>
          <p:spPr>
            <a:xfrm flipH="1">
              <a:off x="4915837" y="2360358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FA76684-7BE5-D14E-B247-E3A8CAD4CE84}"/>
                </a:ext>
              </a:extLst>
            </p:cNvPr>
            <p:cNvSpPr/>
            <p:nvPr/>
          </p:nvSpPr>
          <p:spPr>
            <a:xfrm flipH="1">
              <a:off x="5141065" y="2359010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200A1C-4A73-3E4C-A9DA-49DB9E536303}"/>
                </a:ext>
              </a:extLst>
            </p:cNvPr>
            <p:cNvSpPr/>
            <p:nvPr/>
          </p:nvSpPr>
          <p:spPr>
            <a:xfrm flipH="1">
              <a:off x="5379706" y="2359010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F9AE12D-4967-1C4B-A86E-0C3626A12A92}"/>
                </a:ext>
              </a:extLst>
            </p:cNvPr>
            <p:cNvSpPr/>
            <p:nvPr/>
          </p:nvSpPr>
          <p:spPr>
            <a:xfrm flipH="1">
              <a:off x="5604934" y="2357662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0B0A02A-DE81-0746-BBF3-40A5AFE18378}"/>
                </a:ext>
              </a:extLst>
            </p:cNvPr>
            <p:cNvSpPr/>
            <p:nvPr/>
          </p:nvSpPr>
          <p:spPr>
            <a:xfrm flipH="1">
              <a:off x="5830162" y="2360358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43E9C95-D7CD-C948-A53A-3ADC66837A44}"/>
                </a:ext>
              </a:extLst>
            </p:cNvPr>
            <p:cNvSpPr/>
            <p:nvPr/>
          </p:nvSpPr>
          <p:spPr>
            <a:xfrm flipH="1">
              <a:off x="6055390" y="2359010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883AABE-AB39-134E-BC11-420F569592B5}"/>
                </a:ext>
              </a:extLst>
            </p:cNvPr>
            <p:cNvSpPr/>
            <p:nvPr/>
          </p:nvSpPr>
          <p:spPr>
            <a:xfrm flipH="1">
              <a:off x="6280618" y="2359010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007D5A5-3D00-B74F-BC77-3FEBA62E31FD}"/>
                </a:ext>
              </a:extLst>
            </p:cNvPr>
            <p:cNvSpPr/>
            <p:nvPr/>
          </p:nvSpPr>
          <p:spPr>
            <a:xfrm flipH="1">
              <a:off x="6505846" y="2357662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57B6197-2B5A-A54F-A711-2C2BD20E5EC5}"/>
                </a:ext>
              </a:extLst>
            </p:cNvPr>
            <p:cNvSpPr/>
            <p:nvPr/>
          </p:nvSpPr>
          <p:spPr>
            <a:xfrm flipH="1">
              <a:off x="6731074" y="2360358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6BB6BE4-6BE7-9C49-9BD3-18BDFB375D43}"/>
                </a:ext>
              </a:extLst>
            </p:cNvPr>
            <p:cNvSpPr/>
            <p:nvPr/>
          </p:nvSpPr>
          <p:spPr>
            <a:xfrm flipH="1">
              <a:off x="6956302" y="2359010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503BCCB-EA32-CC43-9E2B-DE5ACCEDAE99}"/>
                </a:ext>
              </a:extLst>
            </p:cNvPr>
            <p:cNvSpPr/>
            <p:nvPr/>
          </p:nvSpPr>
          <p:spPr>
            <a:xfrm flipH="1">
              <a:off x="7181530" y="2357662"/>
              <a:ext cx="132477" cy="13247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7E179C-63A8-6044-97BF-6F3118363C22}"/>
                </a:ext>
              </a:extLst>
            </p:cNvPr>
            <p:cNvCxnSpPr>
              <a:cxnSpLocks/>
              <a:endCxn id="99" idx="2"/>
            </p:cNvCxnSpPr>
            <p:nvPr/>
          </p:nvCxnSpPr>
          <p:spPr>
            <a:xfrm flipV="1">
              <a:off x="1828884" y="2836594"/>
              <a:ext cx="5259895" cy="1348"/>
            </a:xfrm>
            <a:prstGeom prst="line">
              <a:avLst/>
            </a:prstGeom>
            <a:ln w="38100"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056DD76-F538-6649-884E-12A0382654C8}"/>
                </a:ext>
              </a:extLst>
            </p:cNvPr>
            <p:cNvSpPr/>
            <p:nvPr/>
          </p:nvSpPr>
          <p:spPr>
            <a:xfrm flipH="1">
              <a:off x="1762645" y="2771703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ABE5ABA-29F9-644A-B7DA-9D9BB104A487}"/>
                </a:ext>
              </a:extLst>
            </p:cNvPr>
            <p:cNvSpPr/>
            <p:nvPr/>
          </p:nvSpPr>
          <p:spPr>
            <a:xfrm flipH="1">
              <a:off x="1987873" y="2770355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16742BA-49FB-2040-9C36-4C0CA68BCFA5}"/>
                </a:ext>
              </a:extLst>
            </p:cNvPr>
            <p:cNvSpPr/>
            <p:nvPr/>
          </p:nvSpPr>
          <p:spPr>
            <a:xfrm flipH="1">
              <a:off x="2213101" y="2773051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1D6B5BE-0EFA-464E-8D48-D00171A5B1F4}"/>
                </a:ext>
              </a:extLst>
            </p:cNvPr>
            <p:cNvSpPr/>
            <p:nvPr/>
          </p:nvSpPr>
          <p:spPr>
            <a:xfrm flipH="1">
              <a:off x="2438329" y="2771703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931D0E1-69B7-7741-BE6E-37B9E486F961}"/>
                </a:ext>
              </a:extLst>
            </p:cNvPr>
            <p:cNvSpPr/>
            <p:nvPr/>
          </p:nvSpPr>
          <p:spPr>
            <a:xfrm flipH="1">
              <a:off x="2663557" y="2771703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E9CF355-EA00-D943-B875-F50CB134043A}"/>
                </a:ext>
              </a:extLst>
            </p:cNvPr>
            <p:cNvSpPr/>
            <p:nvPr/>
          </p:nvSpPr>
          <p:spPr>
            <a:xfrm flipH="1">
              <a:off x="2888785" y="2770355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6F04251-973A-C94E-8FFF-C07AB35AAB65}"/>
                </a:ext>
              </a:extLst>
            </p:cNvPr>
            <p:cNvSpPr/>
            <p:nvPr/>
          </p:nvSpPr>
          <p:spPr>
            <a:xfrm flipH="1">
              <a:off x="3114013" y="2773051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720E2CD-C810-3944-BDEE-7D775C1B7481}"/>
                </a:ext>
              </a:extLst>
            </p:cNvPr>
            <p:cNvSpPr/>
            <p:nvPr/>
          </p:nvSpPr>
          <p:spPr>
            <a:xfrm flipH="1">
              <a:off x="3339241" y="2771703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DEBB90-6A4D-3F4F-A714-F7F5C151862D}"/>
                </a:ext>
              </a:extLst>
            </p:cNvPr>
            <p:cNvSpPr/>
            <p:nvPr/>
          </p:nvSpPr>
          <p:spPr>
            <a:xfrm flipH="1">
              <a:off x="3564469" y="2770355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B2226E8-A6AC-C243-9794-6EA5878DCDAC}"/>
                </a:ext>
              </a:extLst>
            </p:cNvPr>
            <p:cNvSpPr/>
            <p:nvPr/>
          </p:nvSpPr>
          <p:spPr>
            <a:xfrm flipH="1">
              <a:off x="3789697" y="2769007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67D1ABB-737A-6249-861E-59A0C2E81D25}"/>
                </a:ext>
              </a:extLst>
            </p:cNvPr>
            <p:cNvSpPr/>
            <p:nvPr/>
          </p:nvSpPr>
          <p:spPr>
            <a:xfrm flipH="1">
              <a:off x="4014925" y="2771703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BE3FD19-1A9C-5147-A80C-EC9B46C13F53}"/>
                </a:ext>
              </a:extLst>
            </p:cNvPr>
            <p:cNvSpPr/>
            <p:nvPr/>
          </p:nvSpPr>
          <p:spPr>
            <a:xfrm flipH="1">
              <a:off x="4240153" y="2770355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AE3F090-49F2-1044-B413-09BE808F3E12}"/>
                </a:ext>
              </a:extLst>
            </p:cNvPr>
            <p:cNvSpPr/>
            <p:nvPr/>
          </p:nvSpPr>
          <p:spPr>
            <a:xfrm flipH="1">
              <a:off x="4465381" y="2770355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48C4E9A-D220-6F43-8B77-1723CAD7E4C2}"/>
                </a:ext>
              </a:extLst>
            </p:cNvPr>
            <p:cNvSpPr/>
            <p:nvPr/>
          </p:nvSpPr>
          <p:spPr>
            <a:xfrm flipH="1">
              <a:off x="4690609" y="2769007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2F5CCD5-52E9-8B48-802A-28E41C908158}"/>
                </a:ext>
              </a:extLst>
            </p:cNvPr>
            <p:cNvSpPr/>
            <p:nvPr/>
          </p:nvSpPr>
          <p:spPr>
            <a:xfrm flipH="1">
              <a:off x="4915837" y="2771703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A1BEF1A-E14E-CF42-A40C-5C6F160A03C6}"/>
                </a:ext>
              </a:extLst>
            </p:cNvPr>
            <p:cNvSpPr/>
            <p:nvPr/>
          </p:nvSpPr>
          <p:spPr>
            <a:xfrm flipH="1">
              <a:off x="5141065" y="2770355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DC51129-7A21-CC47-ACC3-F7150DE968EA}"/>
                </a:ext>
              </a:extLst>
            </p:cNvPr>
            <p:cNvSpPr/>
            <p:nvPr/>
          </p:nvSpPr>
          <p:spPr>
            <a:xfrm flipH="1">
              <a:off x="5379706" y="2770355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92AE549-A5BC-AF41-ACC8-D21B51A0196C}"/>
                </a:ext>
              </a:extLst>
            </p:cNvPr>
            <p:cNvSpPr/>
            <p:nvPr/>
          </p:nvSpPr>
          <p:spPr>
            <a:xfrm flipH="1">
              <a:off x="5604934" y="2769007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333D5B9-2E6D-D243-B27E-FF93FD7F10F5}"/>
                </a:ext>
              </a:extLst>
            </p:cNvPr>
            <p:cNvSpPr/>
            <p:nvPr/>
          </p:nvSpPr>
          <p:spPr>
            <a:xfrm flipH="1">
              <a:off x="5830162" y="2771703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1EB303D-7D2A-9045-B3F9-1A3D5A98FA8E}"/>
                </a:ext>
              </a:extLst>
            </p:cNvPr>
            <p:cNvSpPr/>
            <p:nvPr/>
          </p:nvSpPr>
          <p:spPr>
            <a:xfrm flipH="1">
              <a:off x="6055390" y="2770355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FADA40A-15F1-294B-AAD9-A00FDF46502B}"/>
                </a:ext>
              </a:extLst>
            </p:cNvPr>
            <p:cNvSpPr/>
            <p:nvPr/>
          </p:nvSpPr>
          <p:spPr>
            <a:xfrm flipH="1">
              <a:off x="6280618" y="2770355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FDBE8F4D-CF16-A84B-B69B-02C75EF7F16C}"/>
                </a:ext>
              </a:extLst>
            </p:cNvPr>
            <p:cNvSpPr/>
            <p:nvPr/>
          </p:nvSpPr>
          <p:spPr>
            <a:xfrm flipH="1">
              <a:off x="6505846" y="2769007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1616711-7AAD-3F4E-BE07-5A732530BDE0}"/>
                </a:ext>
              </a:extLst>
            </p:cNvPr>
            <p:cNvSpPr/>
            <p:nvPr/>
          </p:nvSpPr>
          <p:spPr>
            <a:xfrm flipH="1">
              <a:off x="6731074" y="2771703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E468435-BCC2-894C-87CC-A8140D6DCF16}"/>
                </a:ext>
              </a:extLst>
            </p:cNvPr>
            <p:cNvSpPr/>
            <p:nvPr/>
          </p:nvSpPr>
          <p:spPr>
            <a:xfrm flipH="1">
              <a:off x="6956302" y="2770355"/>
              <a:ext cx="132477" cy="13247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C88572F-AF1D-844F-82A3-61555913CED8}"/>
                </a:ext>
              </a:extLst>
            </p:cNvPr>
            <p:cNvCxnSpPr>
              <a:cxnSpLocks/>
              <a:endCxn id="125" idx="2"/>
            </p:cNvCxnSpPr>
            <p:nvPr/>
          </p:nvCxnSpPr>
          <p:spPr>
            <a:xfrm flipV="1">
              <a:off x="2054112" y="3078495"/>
              <a:ext cx="5259895" cy="1348"/>
            </a:xfrm>
            <a:prstGeom prst="line">
              <a:avLst/>
            </a:prstGeom>
            <a:ln w="38100">
              <a:solidFill>
                <a:schemeClr val="accent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1F8F45C-8BCB-7B4E-86C0-3C957CE0074D}"/>
                </a:ext>
              </a:extLst>
            </p:cNvPr>
            <p:cNvSpPr/>
            <p:nvPr/>
          </p:nvSpPr>
          <p:spPr>
            <a:xfrm flipH="1">
              <a:off x="1987873" y="3013604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FBF341F-1A44-3D4E-A72C-F3966D9C21E0}"/>
                </a:ext>
              </a:extLst>
            </p:cNvPr>
            <p:cNvSpPr/>
            <p:nvPr/>
          </p:nvSpPr>
          <p:spPr>
            <a:xfrm flipH="1">
              <a:off x="2213101" y="3012256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B9930EE-5714-4647-8959-7782600D1B0D}"/>
                </a:ext>
              </a:extLst>
            </p:cNvPr>
            <p:cNvSpPr/>
            <p:nvPr/>
          </p:nvSpPr>
          <p:spPr>
            <a:xfrm flipH="1">
              <a:off x="2438329" y="3014952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E876298-C322-B84A-9B5F-999165032D4A}"/>
                </a:ext>
              </a:extLst>
            </p:cNvPr>
            <p:cNvSpPr/>
            <p:nvPr/>
          </p:nvSpPr>
          <p:spPr>
            <a:xfrm flipH="1">
              <a:off x="2663557" y="3013604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2AECC21-BB26-484A-AE71-C4F87B5FCE90}"/>
                </a:ext>
              </a:extLst>
            </p:cNvPr>
            <p:cNvSpPr/>
            <p:nvPr/>
          </p:nvSpPr>
          <p:spPr>
            <a:xfrm flipH="1">
              <a:off x="2888785" y="3013604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0EE5904C-3DA8-E242-BFB8-8032A10CCD75}"/>
                </a:ext>
              </a:extLst>
            </p:cNvPr>
            <p:cNvSpPr/>
            <p:nvPr/>
          </p:nvSpPr>
          <p:spPr>
            <a:xfrm flipH="1">
              <a:off x="3114013" y="3012256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A5E8855-F9AB-9F4F-9CB4-A6967E7C8F65}"/>
                </a:ext>
              </a:extLst>
            </p:cNvPr>
            <p:cNvSpPr/>
            <p:nvPr/>
          </p:nvSpPr>
          <p:spPr>
            <a:xfrm flipH="1">
              <a:off x="3339241" y="3014952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F10632F-042D-A74B-9708-C1FA7159BF79}"/>
                </a:ext>
              </a:extLst>
            </p:cNvPr>
            <p:cNvSpPr/>
            <p:nvPr/>
          </p:nvSpPr>
          <p:spPr>
            <a:xfrm flipH="1">
              <a:off x="3564469" y="3013604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D47C039-8E7A-484E-B088-8BC7C0078202}"/>
                </a:ext>
              </a:extLst>
            </p:cNvPr>
            <p:cNvSpPr/>
            <p:nvPr/>
          </p:nvSpPr>
          <p:spPr>
            <a:xfrm flipH="1">
              <a:off x="3789697" y="3012256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88C2A9C-9728-F147-97A5-224B6A9DD712}"/>
                </a:ext>
              </a:extLst>
            </p:cNvPr>
            <p:cNvSpPr/>
            <p:nvPr/>
          </p:nvSpPr>
          <p:spPr>
            <a:xfrm flipH="1">
              <a:off x="4014925" y="3010908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3793600-EC51-C248-8856-7225FCDF10BB}"/>
                </a:ext>
              </a:extLst>
            </p:cNvPr>
            <p:cNvSpPr/>
            <p:nvPr/>
          </p:nvSpPr>
          <p:spPr>
            <a:xfrm flipH="1">
              <a:off x="4240153" y="3013604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6D1F4C2-E26B-7F40-B224-22A13621EC37}"/>
                </a:ext>
              </a:extLst>
            </p:cNvPr>
            <p:cNvSpPr/>
            <p:nvPr/>
          </p:nvSpPr>
          <p:spPr>
            <a:xfrm flipH="1">
              <a:off x="4465381" y="3012256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80FDA78-A154-2949-B39F-FC0AA9CD2627}"/>
                </a:ext>
              </a:extLst>
            </p:cNvPr>
            <p:cNvSpPr/>
            <p:nvPr/>
          </p:nvSpPr>
          <p:spPr>
            <a:xfrm flipH="1">
              <a:off x="4690609" y="3012256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6686046C-BB3D-AC4C-950D-35369B85895C}"/>
                </a:ext>
              </a:extLst>
            </p:cNvPr>
            <p:cNvSpPr/>
            <p:nvPr/>
          </p:nvSpPr>
          <p:spPr>
            <a:xfrm flipH="1">
              <a:off x="4915837" y="3010908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E93121F-FD88-574F-BF09-150DA694A006}"/>
                </a:ext>
              </a:extLst>
            </p:cNvPr>
            <p:cNvSpPr/>
            <p:nvPr/>
          </p:nvSpPr>
          <p:spPr>
            <a:xfrm flipH="1">
              <a:off x="5141065" y="3013604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79E5A21-C701-FF48-A8EB-E71CD118B7DB}"/>
                </a:ext>
              </a:extLst>
            </p:cNvPr>
            <p:cNvSpPr/>
            <p:nvPr/>
          </p:nvSpPr>
          <p:spPr>
            <a:xfrm flipH="1">
              <a:off x="5366293" y="3012256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C9DB587-41C6-4041-BA65-9535F54416FE}"/>
                </a:ext>
              </a:extLst>
            </p:cNvPr>
            <p:cNvSpPr/>
            <p:nvPr/>
          </p:nvSpPr>
          <p:spPr>
            <a:xfrm flipH="1">
              <a:off x="5604934" y="3012256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A8442B3-0585-BD4F-B96B-2CA7E250D653}"/>
                </a:ext>
              </a:extLst>
            </p:cNvPr>
            <p:cNvSpPr/>
            <p:nvPr/>
          </p:nvSpPr>
          <p:spPr>
            <a:xfrm flipH="1">
              <a:off x="5830162" y="3010908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F15FC14-92D8-9744-98CB-D112CD3B824E}"/>
                </a:ext>
              </a:extLst>
            </p:cNvPr>
            <p:cNvSpPr/>
            <p:nvPr/>
          </p:nvSpPr>
          <p:spPr>
            <a:xfrm flipH="1">
              <a:off x="6055390" y="3013604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BAC0C56C-241C-BF4E-8424-4E03DC3C11AE}"/>
                </a:ext>
              </a:extLst>
            </p:cNvPr>
            <p:cNvSpPr/>
            <p:nvPr/>
          </p:nvSpPr>
          <p:spPr>
            <a:xfrm flipH="1">
              <a:off x="6280618" y="3012256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6AB3DC5-9EEF-7443-AA4A-6B7668F1CA7D}"/>
                </a:ext>
              </a:extLst>
            </p:cNvPr>
            <p:cNvSpPr/>
            <p:nvPr/>
          </p:nvSpPr>
          <p:spPr>
            <a:xfrm flipH="1">
              <a:off x="6505846" y="3012256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8645BB0-2A8B-7E46-A63D-EC04D318D0DF}"/>
                </a:ext>
              </a:extLst>
            </p:cNvPr>
            <p:cNvSpPr/>
            <p:nvPr/>
          </p:nvSpPr>
          <p:spPr>
            <a:xfrm flipH="1">
              <a:off x="6731074" y="3010908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EEEFA5C9-EC82-FD45-B508-D371CD0D0F65}"/>
                </a:ext>
              </a:extLst>
            </p:cNvPr>
            <p:cNvSpPr/>
            <p:nvPr/>
          </p:nvSpPr>
          <p:spPr>
            <a:xfrm flipH="1">
              <a:off x="6956302" y="3013604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4B30E0A-E9BC-C845-8D82-CB10AF87767E}"/>
                </a:ext>
              </a:extLst>
            </p:cNvPr>
            <p:cNvSpPr/>
            <p:nvPr/>
          </p:nvSpPr>
          <p:spPr>
            <a:xfrm flipH="1">
              <a:off x="7181530" y="3012256"/>
              <a:ext cx="132477" cy="1324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97040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E288-C9B9-D24E-AA32-444344512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“maximally overlapping” join-tree  </a:t>
            </a:r>
            <a:r>
              <a:rPr lang="en-US" sz="2400" dirty="0"/>
              <a:t>(depth </a:t>
            </a:r>
            <a:r>
              <a:rPr lang="en-US" sz="2400" dirty="0">
                <a:solidFill>
                  <a:srgbClr val="0070C0"/>
                </a:solidFill>
              </a:rPr>
              <a:t>k</a:t>
            </a:r>
            <a:r>
              <a:rPr lang="en-US" sz="2400" dirty="0"/>
              <a:t>)</a:t>
            </a:r>
            <a:endParaRPr lang="en-US" sz="3200" dirty="0"/>
          </a:p>
        </p:txBody>
      </p:sp>
      <p:cxnSp>
        <p:nvCxnSpPr>
          <p:cNvPr id="4" name="AutoShape 38">
            <a:extLst>
              <a:ext uri="{FF2B5EF4-FFF2-40B4-BE49-F238E27FC236}">
                <a16:creationId xmlns:a16="http://schemas.microsoft.com/office/drawing/2014/main" id="{58DD421A-A299-7646-98A5-1D817208DB5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26356" y="3514434"/>
            <a:ext cx="395111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" name="AutoShape 38">
            <a:extLst>
              <a:ext uri="{FF2B5EF4-FFF2-40B4-BE49-F238E27FC236}">
                <a16:creationId xmlns:a16="http://schemas.microsoft.com/office/drawing/2014/main" id="{E394F8F0-9E03-4C48-ABAA-B3024C61D3D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21467" y="2859678"/>
            <a:ext cx="699911" cy="65475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" name="AutoShape 38">
            <a:extLst>
              <a:ext uri="{FF2B5EF4-FFF2-40B4-BE49-F238E27FC236}">
                <a16:creationId xmlns:a16="http://schemas.microsoft.com/office/drawing/2014/main" id="{0ADC14BA-D479-9449-A89A-37DFC05D21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21467" y="3514434"/>
            <a:ext cx="366889" cy="64911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" name="AutoShape 38">
            <a:extLst>
              <a:ext uri="{FF2B5EF4-FFF2-40B4-BE49-F238E27FC236}">
                <a16:creationId xmlns:a16="http://schemas.microsoft.com/office/drawing/2014/main" id="{C8976D75-C39D-F340-A65E-024370D3270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62867" y="3525723"/>
            <a:ext cx="395111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" name="AutoShape 38">
            <a:extLst>
              <a:ext uri="{FF2B5EF4-FFF2-40B4-BE49-F238E27FC236}">
                <a16:creationId xmlns:a16="http://schemas.microsoft.com/office/drawing/2014/main" id="{9F3F2BD6-7E41-DA4B-B6CF-22BCC4DDBE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57978" y="3525723"/>
            <a:ext cx="366889" cy="64911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" name="AutoShape 38">
            <a:extLst>
              <a:ext uri="{FF2B5EF4-FFF2-40B4-BE49-F238E27FC236}">
                <a16:creationId xmlns:a16="http://schemas.microsoft.com/office/drawing/2014/main" id="{FB03B03B-A797-DF40-99D7-2C54E3760EC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913489" y="3522901"/>
            <a:ext cx="395111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" name="AutoShape 38">
            <a:extLst>
              <a:ext uri="{FF2B5EF4-FFF2-40B4-BE49-F238E27FC236}">
                <a16:creationId xmlns:a16="http://schemas.microsoft.com/office/drawing/2014/main" id="{C9B121B8-B841-6A4E-BF75-EB6129E5C89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8600" y="3522901"/>
            <a:ext cx="366889" cy="64911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" name="AutoShape 38">
            <a:extLst>
              <a:ext uri="{FF2B5EF4-FFF2-40B4-BE49-F238E27FC236}">
                <a16:creationId xmlns:a16="http://schemas.microsoft.com/office/drawing/2014/main" id="{27000FDC-C69E-654A-ACD0-6C352AA83BC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64112" y="3534190"/>
            <a:ext cx="395111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" name="AutoShape 38">
            <a:extLst>
              <a:ext uri="{FF2B5EF4-FFF2-40B4-BE49-F238E27FC236}">
                <a16:creationId xmlns:a16="http://schemas.microsoft.com/office/drawing/2014/main" id="{FA46F4CA-EC6B-5440-9EA0-9C058B6176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59223" y="3534190"/>
            <a:ext cx="366889" cy="64911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3" name="AutoShape 38">
            <a:extLst>
              <a:ext uri="{FF2B5EF4-FFF2-40B4-BE49-F238E27FC236}">
                <a16:creationId xmlns:a16="http://schemas.microsoft.com/office/drawing/2014/main" id="{08F9D639-B61E-0348-8958-9F191A528E2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121378" y="2859678"/>
            <a:ext cx="736600" cy="666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" name="AutoShape 38">
            <a:extLst>
              <a:ext uri="{FF2B5EF4-FFF2-40B4-BE49-F238E27FC236}">
                <a16:creationId xmlns:a16="http://schemas.microsoft.com/office/drawing/2014/main" id="{1E204C07-3104-7B40-9FB0-D2039DF3377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019015" y="2859678"/>
            <a:ext cx="736600" cy="666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38">
            <a:extLst>
              <a:ext uri="{FF2B5EF4-FFF2-40B4-BE49-F238E27FC236}">
                <a16:creationId xmlns:a16="http://schemas.microsoft.com/office/drawing/2014/main" id="{FE0225AB-D2CA-1B40-8779-36BB486C607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08600" y="2859678"/>
            <a:ext cx="710415" cy="666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" name="AutoShape 38">
            <a:extLst>
              <a:ext uri="{FF2B5EF4-FFF2-40B4-BE49-F238E27FC236}">
                <a16:creationId xmlns:a16="http://schemas.microsoft.com/office/drawing/2014/main" id="{868C6D61-2F47-0246-B8BC-D024233A224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121378" y="2250078"/>
            <a:ext cx="1450622" cy="6096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38">
            <a:extLst>
              <a:ext uri="{FF2B5EF4-FFF2-40B4-BE49-F238E27FC236}">
                <a16:creationId xmlns:a16="http://schemas.microsoft.com/office/drawing/2014/main" id="{B52959B3-0269-D04C-8EA0-BC34FA77C9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52245" y="2250078"/>
            <a:ext cx="146677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5A878DD-A21E-0E47-B2D6-41B0A29CB216}"/>
              </a:ext>
            </a:extLst>
          </p:cNvPr>
          <p:cNvSpPr txBox="1"/>
          <p:nvPr/>
        </p:nvSpPr>
        <p:spPr>
          <a:xfrm>
            <a:off x="4069234" y="1801164"/>
            <a:ext cx="100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0,k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EE356D-5672-CE4F-95D3-BCA4630CA59C}"/>
              </a:ext>
            </a:extLst>
          </p:cNvPr>
          <p:cNvSpPr txBox="1"/>
          <p:nvPr/>
        </p:nvSpPr>
        <p:spPr>
          <a:xfrm>
            <a:off x="2021611" y="2425930"/>
            <a:ext cx="1153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0,k-1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D966A1-F8B4-2544-AF7A-3FC38B64D9BB}"/>
              </a:ext>
            </a:extLst>
          </p:cNvPr>
          <p:cNvSpPr txBox="1"/>
          <p:nvPr/>
        </p:nvSpPr>
        <p:spPr>
          <a:xfrm>
            <a:off x="5979339" y="2447532"/>
            <a:ext cx="994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1,k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5BBB49-85BD-9245-B795-15FE3954BE5A}"/>
              </a:ext>
            </a:extLst>
          </p:cNvPr>
          <p:cNvSpPr txBox="1"/>
          <p:nvPr/>
        </p:nvSpPr>
        <p:spPr>
          <a:xfrm>
            <a:off x="1300946" y="3128029"/>
            <a:ext cx="1153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0,k-2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FA9855-FFC7-BB4B-A75E-012B5235D48C}"/>
              </a:ext>
            </a:extLst>
          </p:cNvPr>
          <p:cNvSpPr txBox="1"/>
          <p:nvPr/>
        </p:nvSpPr>
        <p:spPr>
          <a:xfrm>
            <a:off x="6729430" y="3221403"/>
            <a:ext cx="994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2,k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4571876-9038-CC4E-9351-76BE0F5A8949}"/>
              </a:ext>
            </a:extLst>
          </p:cNvPr>
          <p:cNvSpPr txBox="1"/>
          <p:nvPr/>
        </p:nvSpPr>
        <p:spPr>
          <a:xfrm>
            <a:off x="2682492" y="3187056"/>
            <a:ext cx="1153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1,k-1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270DC7-CE21-984F-BA60-AF3DBA48516F}"/>
              </a:ext>
            </a:extLst>
          </p:cNvPr>
          <p:cNvSpPr txBox="1"/>
          <p:nvPr/>
        </p:nvSpPr>
        <p:spPr>
          <a:xfrm>
            <a:off x="5432613" y="3224992"/>
            <a:ext cx="1153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1,k-1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A855CD14-BCE4-B24B-A521-D5562DFDA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97767"/>
            <a:ext cx="8079897" cy="1860233"/>
          </a:xfrm>
        </p:spPr>
        <p:txBody>
          <a:bodyPr>
            <a:normAutofit/>
          </a:bodyPr>
          <a:lstStyle/>
          <a:p>
            <a:r>
              <a:rPr lang="en-US" dirty="0"/>
              <a:t>Corresponds to different </a:t>
            </a:r>
            <a:r>
              <a:rPr lang="en-US" b="1" dirty="0">
                <a:solidFill>
                  <a:srgbClr val="0070C0"/>
                </a:solidFill>
              </a:rPr>
              <a:t>n</a:t>
            </a:r>
            <a:r>
              <a:rPr lang="en-US" b="1" baseline="30000" dirty="0">
                <a:solidFill>
                  <a:srgbClr val="0070C0"/>
                </a:solidFill>
              </a:rPr>
              <a:t>(1/2)</a:t>
            </a:r>
            <a:r>
              <a:rPr lang="en-US" sz="2000" b="1" baseline="30000" dirty="0">
                <a:solidFill>
                  <a:srgbClr val="0070C0"/>
                </a:solidFill>
              </a:rPr>
              <a:t>*</a:t>
            </a:r>
            <a:r>
              <a:rPr lang="en-US" b="1" baseline="30000" dirty="0">
                <a:solidFill>
                  <a:srgbClr val="0070C0"/>
                </a:solidFill>
              </a:rPr>
              <a:t>log k</a:t>
            </a:r>
            <a:r>
              <a:rPr lang="en-US" b="1" dirty="0"/>
              <a:t> </a:t>
            </a:r>
            <a:r>
              <a:rPr lang="en-US" dirty="0"/>
              <a:t>size, depth </a:t>
            </a:r>
            <a:r>
              <a:rPr lang="en-US" dirty="0">
                <a:solidFill>
                  <a:srgbClr val="0070C0"/>
                </a:solidFill>
              </a:rPr>
              <a:t>O(k)</a:t>
            </a:r>
            <a:r>
              <a:rPr lang="en-US" dirty="0"/>
              <a:t> </a:t>
            </a:r>
            <a:r>
              <a:rPr lang="en-US" i="1" dirty="0"/>
              <a:t>probabilistic</a:t>
            </a:r>
            <a:r>
              <a:rPr lang="en-US" b="1" i="1" dirty="0"/>
              <a:t> </a:t>
            </a:r>
            <a:r>
              <a:rPr lang="en-US" dirty="0"/>
              <a:t>formulas for </a:t>
            </a:r>
            <a:r>
              <a:rPr lang="en-US" b="1" dirty="0">
                <a:solidFill>
                  <a:schemeClr val="tx2"/>
                </a:solidFill>
              </a:rPr>
              <a:t>P(</a:t>
            </a:r>
            <a:r>
              <a:rPr lang="en-US" b="1" dirty="0" err="1">
                <a:solidFill>
                  <a:schemeClr val="tx2"/>
                </a:solidFill>
              </a:rPr>
              <a:t>k,n</a:t>
            </a:r>
            <a:r>
              <a:rPr lang="en-US" b="1" dirty="0">
                <a:solidFill>
                  <a:schemeClr val="tx2"/>
                </a:solidFill>
              </a:rPr>
              <a:t>)</a:t>
            </a:r>
          </a:p>
        </p:txBody>
      </p:sp>
      <p:cxnSp>
        <p:nvCxnSpPr>
          <p:cNvPr id="30" name="AutoShape 38">
            <a:extLst>
              <a:ext uri="{FF2B5EF4-FFF2-40B4-BE49-F238E27FC236}">
                <a16:creationId xmlns:a16="http://schemas.microsoft.com/office/drawing/2014/main" id="{B72E6E67-6C12-804F-A8BC-6DB189F2DCB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02091" y="4402222"/>
            <a:ext cx="380401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9147864-31BF-6F4B-8B1E-BEFF45087270}"/>
              </a:ext>
            </a:extLst>
          </p:cNvPr>
          <p:cNvSpPr txBox="1"/>
          <p:nvPr/>
        </p:nvSpPr>
        <p:spPr>
          <a:xfrm>
            <a:off x="1082820" y="4111450"/>
            <a:ext cx="1153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0,k-3</a:t>
            </a:r>
          </a:p>
        </p:txBody>
      </p:sp>
    </p:spTree>
    <p:extLst>
      <p:ext uri="{BB962C8B-B14F-4D97-AF65-F5344CB8AC3E}">
        <p14:creationId xmlns:p14="http://schemas.microsoft.com/office/powerpoint/2010/main" val="361402821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E288-C9B9-D24E-AA32-444344512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“Fibonacci overlapping” join-tree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EFE1F7E-B3FB-5347-946A-6FF3AB15EFA6}"/>
              </a:ext>
            </a:extLst>
          </p:cNvPr>
          <p:cNvCxnSpPr>
            <a:cxnSpLocks/>
            <a:endCxn id="71" idx="2"/>
          </p:cNvCxnSpPr>
          <p:nvPr/>
        </p:nvCxnSpPr>
        <p:spPr>
          <a:xfrm flipV="1">
            <a:off x="1436409" y="2294995"/>
            <a:ext cx="6354595" cy="3562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DB05A9A9-D442-604D-B99E-943E1575D499}"/>
              </a:ext>
            </a:extLst>
          </p:cNvPr>
          <p:cNvSpPr/>
          <p:nvPr/>
        </p:nvSpPr>
        <p:spPr>
          <a:xfrm flipH="1">
            <a:off x="1348889" y="2211037"/>
            <a:ext cx="175039" cy="17503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651E61A-89D8-9D42-9A15-6529812AB0B5}"/>
              </a:ext>
            </a:extLst>
          </p:cNvPr>
          <p:cNvSpPr/>
          <p:nvPr/>
        </p:nvSpPr>
        <p:spPr>
          <a:xfrm flipH="1">
            <a:off x="1646477" y="2209256"/>
            <a:ext cx="175039" cy="17503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1638389-47F7-2E4C-9C8C-38D3C021C671}"/>
              </a:ext>
            </a:extLst>
          </p:cNvPr>
          <p:cNvSpPr/>
          <p:nvPr/>
        </p:nvSpPr>
        <p:spPr>
          <a:xfrm flipH="1">
            <a:off x="1944066" y="2212818"/>
            <a:ext cx="175039" cy="17503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9F35EDF-1DAC-304E-A468-0E575353F182}"/>
              </a:ext>
            </a:extLst>
          </p:cNvPr>
          <p:cNvSpPr/>
          <p:nvPr/>
        </p:nvSpPr>
        <p:spPr>
          <a:xfrm flipH="1">
            <a:off x="2241654" y="2211037"/>
            <a:ext cx="175039" cy="17503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B1609A5-07F0-E04E-8F28-4AA16D878608}"/>
              </a:ext>
            </a:extLst>
          </p:cNvPr>
          <p:cNvSpPr/>
          <p:nvPr/>
        </p:nvSpPr>
        <p:spPr>
          <a:xfrm flipH="1">
            <a:off x="2539242" y="2211037"/>
            <a:ext cx="175039" cy="17503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6CB700A-C00F-934B-B657-7A50F33A3D48}"/>
              </a:ext>
            </a:extLst>
          </p:cNvPr>
          <p:cNvSpPr/>
          <p:nvPr/>
        </p:nvSpPr>
        <p:spPr>
          <a:xfrm flipH="1">
            <a:off x="2836830" y="2209256"/>
            <a:ext cx="175039" cy="17503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8A2C741-D8D8-1D44-BBDA-813212CF4FBF}"/>
              </a:ext>
            </a:extLst>
          </p:cNvPr>
          <p:cNvSpPr/>
          <p:nvPr/>
        </p:nvSpPr>
        <p:spPr>
          <a:xfrm flipH="1">
            <a:off x="3134419" y="2212818"/>
            <a:ext cx="175039" cy="17503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ADBCCDD-E756-8242-8727-5237DBBB060B}"/>
              </a:ext>
            </a:extLst>
          </p:cNvPr>
          <p:cNvSpPr/>
          <p:nvPr/>
        </p:nvSpPr>
        <p:spPr>
          <a:xfrm flipH="1">
            <a:off x="3432007" y="2211037"/>
            <a:ext cx="175039" cy="17503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EAEE644-BE1A-7A43-843D-A4F0E7EB0DAB}"/>
              </a:ext>
            </a:extLst>
          </p:cNvPr>
          <p:cNvSpPr/>
          <p:nvPr/>
        </p:nvSpPr>
        <p:spPr>
          <a:xfrm flipH="1">
            <a:off x="3729595" y="2209256"/>
            <a:ext cx="175039" cy="17503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C60FB7A-D052-3147-B446-08BA5F944BEE}"/>
              </a:ext>
            </a:extLst>
          </p:cNvPr>
          <p:cNvSpPr/>
          <p:nvPr/>
        </p:nvSpPr>
        <p:spPr>
          <a:xfrm flipH="1">
            <a:off x="4027184" y="2207475"/>
            <a:ext cx="175039" cy="17503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B62681F-9FA4-D64E-9FD3-76D1A84699B5}"/>
              </a:ext>
            </a:extLst>
          </p:cNvPr>
          <p:cNvSpPr/>
          <p:nvPr/>
        </p:nvSpPr>
        <p:spPr>
          <a:xfrm flipH="1">
            <a:off x="4324772" y="2211037"/>
            <a:ext cx="175039" cy="17503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E6BAB5F-BA31-3345-AE55-E1B6F74DFE15}"/>
              </a:ext>
            </a:extLst>
          </p:cNvPr>
          <p:cNvSpPr/>
          <p:nvPr/>
        </p:nvSpPr>
        <p:spPr>
          <a:xfrm flipH="1">
            <a:off x="4622360" y="2209256"/>
            <a:ext cx="175039" cy="17503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C01AFA3-5F3D-AD4D-827B-0BE3AC4EB9D2}"/>
              </a:ext>
            </a:extLst>
          </p:cNvPr>
          <p:cNvSpPr/>
          <p:nvPr/>
        </p:nvSpPr>
        <p:spPr>
          <a:xfrm flipH="1">
            <a:off x="4919949" y="2209256"/>
            <a:ext cx="175039" cy="17503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6552687-89B5-624A-9C24-134738DB1684}"/>
              </a:ext>
            </a:extLst>
          </p:cNvPr>
          <p:cNvSpPr/>
          <p:nvPr/>
        </p:nvSpPr>
        <p:spPr>
          <a:xfrm flipH="1">
            <a:off x="5217537" y="2207475"/>
            <a:ext cx="175039" cy="17503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F63DCB3-0725-D842-B02A-DE4BDE43CD5D}"/>
              </a:ext>
            </a:extLst>
          </p:cNvPr>
          <p:cNvSpPr/>
          <p:nvPr/>
        </p:nvSpPr>
        <p:spPr>
          <a:xfrm flipH="1">
            <a:off x="5515125" y="2211037"/>
            <a:ext cx="175039" cy="17503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FA76684-7BE5-D14E-B247-E3A8CAD4CE84}"/>
              </a:ext>
            </a:extLst>
          </p:cNvPr>
          <p:cNvSpPr/>
          <p:nvPr/>
        </p:nvSpPr>
        <p:spPr>
          <a:xfrm flipH="1">
            <a:off x="5812713" y="2209256"/>
            <a:ext cx="175039" cy="17503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5200A1C-4A73-3E4C-A9DA-49DB9E536303}"/>
              </a:ext>
            </a:extLst>
          </p:cNvPr>
          <p:cNvSpPr/>
          <p:nvPr/>
        </p:nvSpPr>
        <p:spPr>
          <a:xfrm flipH="1">
            <a:off x="6128024" y="2209256"/>
            <a:ext cx="175039" cy="17503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F9AE12D-4967-1C4B-A86E-0C3626A12A92}"/>
              </a:ext>
            </a:extLst>
          </p:cNvPr>
          <p:cNvSpPr/>
          <p:nvPr/>
        </p:nvSpPr>
        <p:spPr>
          <a:xfrm flipH="1">
            <a:off x="6425612" y="2207475"/>
            <a:ext cx="175039" cy="17503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0B0A02A-DE81-0746-BBF3-40A5AFE18378}"/>
              </a:ext>
            </a:extLst>
          </p:cNvPr>
          <p:cNvSpPr/>
          <p:nvPr/>
        </p:nvSpPr>
        <p:spPr>
          <a:xfrm flipH="1">
            <a:off x="6723201" y="2211037"/>
            <a:ext cx="175039" cy="17503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43E9C95-D7CD-C948-A53A-3ADC66837A44}"/>
              </a:ext>
            </a:extLst>
          </p:cNvPr>
          <p:cNvSpPr/>
          <p:nvPr/>
        </p:nvSpPr>
        <p:spPr>
          <a:xfrm flipH="1">
            <a:off x="7020789" y="2209256"/>
            <a:ext cx="175039" cy="17503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883AABE-AB39-134E-BC11-420F569592B5}"/>
              </a:ext>
            </a:extLst>
          </p:cNvPr>
          <p:cNvSpPr/>
          <p:nvPr/>
        </p:nvSpPr>
        <p:spPr>
          <a:xfrm flipH="1">
            <a:off x="7318377" y="2209256"/>
            <a:ext cx="175039" cy="17503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07D5A5-3D00-B74F-BC77-3FEBA62E31FD}"/>
              </a:ext>
            </a:extLst>
          </p:cNvPr>
          <p:cNvSpPr/>
          <p:nvPr/>
        </p:nvSpPr>
        <p:spPr>
          <a:xfrm flipH="1">
            <a:off x="7615965" y="2207475"/>
            <a:ext cx="175039" cy="17503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A7E179C-63A8-6044-97BF-6F3118363C22}"/>
              </a:ext>
            </a:extLst>
          </p:cNvPr>
          <p:cNvCxnSpPr>
            <a:cxnSpLocks/>
            <a:endCxn id="89" idx="2"/>
          </p:cNvCxnSpPr>
          <p:nvPr/>
        </p:nvCxnSpPr>
        <p:spPr>
          <a:xfrm flipV="1">
            <a:off x="1436409" y="3129307"/>
            <a:ext cx="3956167" cy="3564"/>
          </a:xfrm>
          <a:prstGeom prst="line">
            <a:avLst/>
          </a:prstGeom>
          <a:ln w="38100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6056DD76-F538-6649-884E-12A0382654C8}"/>
              </a:ext>
            </a:extLst>
          </p:cNvPr>
          <p:cNvSpPr/>
          <p:nvPr/>
        </p:nvSpPr>
        <p:spPr>
          <a:xfrm flipH="1">
            <a:off x="1348889" y="3045349"/>
            <a:ext cx="175039" cy="1750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ABE5ABA-29F9-644A-B7DA-9D9BB104A487}"/>
              </a:ext>
            </a:extLst>
          </p:cNvPr>
          <p:cNvSpPr/>
          <p:nvPr/>
        </p:nvSpPr>
        <p:spPr>
          <a:xfrm flipH="1">
            <a:off x="1646477" y="3043568"/>
            <a:ext cx="175039" cy="1750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116742BA-49FB-2040-9C36-4C0CA68BCFA5}"/>
              </a:ext>
            </a:extLst>
          </p:cNvPr>
          <p:cNvSpPr/>
          <p:nvPr/>
        </p:nvSpPr>
        <p:spPr>
          <a:xfrm flipH="1">
            <a:off x="1944066" y="3047130"/>
            <a:ext cx="175039" cy="1750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1D6B5BE-0EFA-464E-8D48-D00171A5B1F4}"/>
              </a:ext>
            </a:extLst>
          </p:cNvPr>
          <p:cNvSpPr/>
          <p:nvPr/>
        </p:nvSpPr>
        <p:spPr>
          <a:xfrm flipH="1">
            <a:off x="2241654" y="3045349"/>
            <a:ext cx="175039" cy="1750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931D0E1-69B7-7741-BE6E-37B9E486F961}"/>
              </a:ext>
            </a:extLst>
          </p:cNvPr>
          <p:cNvSpPr/>
          <p:nvPr/>
        </p:nvSpPr>
        <p:spPr>
          <a:xfrm flipH="1">
            <a:off x="2539242" y="3045349"/>
            <a:ext cx="175039" cy="1750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E9CF355-EA00-D943-B875-F50CB134043A}"/>
              </a:ext>
            </a:extLst>
          </p:cNvPr>
          <p:cNvSpPr/>
          <p:nvPr/>
        </p:nvSpPr>
        <p:spPr>
          <a:xfrm flipH="1">
            <a:off x="2836830" y="3043568"/>
            <a:ext cx="175039" cy="1750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6F04251-973A-C94E-8FFF-C07AB35AAB65}"/>
              </a:ext>
            </a:extLst>
          </p:cNvPr>
          <p:cNvSpPr/>
          <p:nvPr/>
        </p:nvSpPr>
        <p:spPr>
          <a:xfrm flipH="1">
            <a:off x="3134419" y="3047130"/>
            <a:ext cx="175039" cy="1750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720E2CD-C810-3944-BDEE-7D775C1B7481}"/>
              </a:ext>
            </a:extLst>
          </p:cNvPr>
          <p:cNvSpPr/>
          <p:nvPr/>
        </p:nvSpPr>
        <p:spPr>
          <a:xfrm flipH="1">
            <a:off x="3432007" y="3045349"/>
            <a:ext cx="175039" cy="1750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ADEBB90-6A4D-3F4F-A714-F7F5C151862D}"/>
              </a:ext>
            </a:extLst>
          </p:cNvPr>
          <p:cNvSpPr/>
          <p:nvPr/>
        </p:nvSpPr>
        <p:spPr>
          <a:xfrm flipH="1">
            <a:off x="3729595" y="3043568"/>
            <a:ext cx="175039" cy="1750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B2226E8-A6AC-C243-9794-6EA5878DCDAC}"/>
              </a:ext>
            </a:extLst>
          </p:cNvPr>
          <p:cNvSpPr/>
          <p:nvPr/>
        </p:nvSpPr>
        <p:spPr>
          <a:xfrm flipH="1">
            <a:off x="4027184" y="3041787"/>
            <a:ext cx="175039" cy="1750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67D1ABB-737A-6249-861E-59A0C2E81D25}"/>
              </a:ext>
            </a:extLst>
          </p:cNvPr>
          <p:cNvSpPr/>
          <p:nvPr/>
        </p:nvSpPr>
        <p:spPr>
          <a:xfrm flipH="1">
            <a:off x="4324772" y="3045349"/>
            <a:ext cx="175039" cy="1750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BE3FD19-1A9C-5147-A80C-EC9B46C13F53}"/>
              </a:ext>
            </a:extLst>
          </p:cNvPr>
          <p:cNvSpPr/>
          <p:nvPr/>
        </p:nvSpPr>
        <p:spPr>
          <a:xfrm flipH="1">
            <a:off x="4622360" y="3043568"/>
            <a:ext cx="175039" cy="1750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AE3F090-49F2-1044-B413-09BE808F3E12}"/>
              </a:ext>
            </a:extLst>
          </p:cNvPr>
          <p:cNvSpPr/>
          <p:nvPr/>
        </p:nvSpPr>
        <p:spPr>
          <a:xfrm flipH="1">
            <a:off x="4919949" y="3043568"/>
            <a:ext cx="175039" cy="1750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48C4E9A-D220-6F43-8B77-1723CAD7E4C2}"/>
              </a:ext>
            </a:extLst>
          </p:cNvPr>
          <p:cNvSpPr/>
          <p:nvPr/>
        </p:nvSpPr>
        <p:spPr>
          <a:xfrm flipH="1">
            <a:off x="5217537" y="3041787"/>
            <a:ext cx="175039" cy="1750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88572F-AF1D-844F-82A3-61555913CED8}"/>
              </a:ext>
            </a:extLst>
          </p:cNvPr>
          <p:cNvCxnSpPr>
            <a:cxnSpLocks/>
            <a:stCxn id="109" idx="6"/>
            <a:endCxn id="122" idx="2"/>
          </p:cNvCxnSpPr>
          <p:nvPr/>
        </p:nvCxnSpPr>
        <p:spPr>
          <a:xfrm flipV="1">
            <a:off x="3729595" y="3450706"/>
            <a:ext cx="4061409" cy="1781"/>
          </a:xfrm>
          <a:prstGeom prst="line">
            <a:avLst/>
          </a:prstGeom>
          <a:ln w="38100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7F10632F-042D-A74B-9708-C1FA7159BF79}"/>
              </a:ext>
            </a:extLst>
          </p:cNvPr>
          <p:cNvSpPr/>
          <p:nvPr/>
        </p:nvSpPr>
        <p:spPr>
          <a:xfrm flipH="1">
            <a:off x="3729595" y="3364967"/>
            <a:ext cx="175039" cy="1750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3D47C039-8E7A-484E-B088-8BC7C0078202}"/>
              </a:ext>
            </a:extLst>
          </p:cNvPr>
          <p:cNvSpPr/>
          <p:nvPr/>
        </p:nvSpPr>
        <p:spPr>
          <a:xfrm flipH="1">
            <a:off x="4027184" y="3363186"/>
            <a:ext cx="175039" cy="1750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88C2A9C-9728-F147-97A5-224B6A9DD712}"/>
              </a:ext>
            </a:extLst>
          </p:cNvPr>
          <p:cNvSpPr/>
          <p:nvPr/>
        </p:nvSpPr>
        <p:spPr>
          <a:xfrm flipH="1">
            <a:off x="4324772" y="3361405"/>
            <a:ext cx="175039" cy="1750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3793600-EC51-C248-8856-7225FCDF10BB}"/>
              </a:ext>
            </a:extLst>
          </p:cNvPr>
          <p:cNvSpPr/>
          <p:nvPr/>
        </p:nvSpPr>
        <p:spPr>
          <a:xfrm flipH="1">
            <a:off x="4622360" y="3364967"/>
            <a:ext cx="175039" cy="1750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06D1F4C2-E26B-7F40-B224-22A13621EC37}"/>
              </a:ext>
            </a:extLst>
          </p:cNvPr>
          <p:cNvSpPr/>
          <p:nvPr/>
        </p:nvSpPr>
        <p:spPr>
          <a:xfrm flipH="1">
            <a:off x="4919949" y="3363186"/>
            <a:ext cx="175039" cy="1750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680FDA78-A154-2949-B39F-FC0AA9CD2627}"/>
              </a:ext>
            </a:extLst>
          </p:cNvPr>
          <p:cNvSpPr/>
          <p:nvPr/>
        </p:nvSpPr>
        <p:spPr>
          <a:xfrm flipH="1">
            <a:off x="5217537" y="3363186"/>
            <a:ext cx="175039" cy="1750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6686046C-BB3D-AC4C-950D-35369B85895C}"/>
              </a:ext>
            </a:extLst>
          </p:cNvPr>
          <p:cNvSpPr/>
          <p:nvPr/>
        </p:nvSpPr>
        <p:spPr>
          <a:xfrm flipH="1">
            <a:off x="5515125" y="3361405"/>
            <a:ext cx="175039" cy="1750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1E93121F-FD88-574F-BF09-150DA694A006}"/>
              </a:ext>
            </a:extLst>
          </p:cNvPr>
          <p:cNvSpPr/>
          <p:nvPr/>
        </p:nvSpPr>
        <p:spPr>
          <a:xfrm flipH="1">
            <a:off x="5812713" y="3364967"/>
            <a:ext cx="175039" cy="1750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9E5A21-C701-FF48-A8EB-E71CD118B7DB}"/>
              </a:ext>
            </a:extLst>
          </p:cNvPr>
          <p:cNvSpPr/>
          <p:nvPr/>
        </p:nvSpPr>
        <p:spPr>
          <a:xfrm flipH="1">
            <a:off x="6110302" y="3363186"/>
            <a:ext cx="175039" cy="1750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DC9DB587-41C6-4041-BA65-9535F54416FE}"/>
              </a:ext>
            </a:extLst>
          </p:cNvPr>
          <p:cNvSpPr/>
          <p:nvPr/>
        </p:nvSpPr>
        <p:spPr>
          <a:xfrm flipH="1">
            <a:off x="6425612" y="3363186"/>
            <a:ext cx="175039" cy="1750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A8442B3-0585-BD4F-B96B-2CA7E250D653}"/>
              </a:ext>
            </a:extLst>
          </p:cNvPr>
          <p:cNvSpPr/>
          <p:nvPr/>
        </p:nvSpPr>
        <p:spPr>
          <a:xfrm flipH="1">
            <a:off x="6723201" y="3361405"/>
            <a:ext cx="175039" cy="1750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BF15FC14-92D8-9744-98CB-D112CD3B824E}"/>
              </a:ext>
            </a:extLst>
          </p:cNvPr>
          <p:cNvSpPr/>
          <p:nvPr/>
        </p:nvSpPr>
        <p:spPr>
          <a:xfrm flipH="1">
            <a:off x="7020789" y="3364967"/>
            <a:ext cx="175039" cy="1750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BAC0C56C-241C-BF4E-8424-4E03DC3C11AE}"/>
              </a:ext>
            </a:extLst>
          </p:cNvPr>
          <p:cNvSpPr/>
          <p:nvPr/>
        </p:nvSpPr>
        <p:spPr>
          <a:xfrm flipH="1">
            <a:off x="7318377" y="3363186"/>
            <a:ext cx="175039" cy="1750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36AB3DC5-9EEF-7443-AA4A-6B7668F1CA7D}"/>
              </a:ext>
            </a:extLst>
          </p:cNvPr>
          <p:cNvSpPr/>
          <p:nvPr/>
        </p:nvSpPr>
        <p:spPr>
          <a:xfrm flipH="1">
            <a:off x="7615965" y="3363186"/>
            <a:ext cx="175039" cy="1750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E0009D-30CB-F144-9E9A-F73FC28569DD}"/>
              </a:ext>
            </a:extLst>
          </p:cNvPr>
          <p:cNvSpPr txBox="1"/>
          <p:nvPr/>
        </p:nvSpPr>
        <p:spPr>
          <a:xfrm>
            <a:off x="3924273" y="1805502"/>
            <a:ext cx="1074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k = Fib(</a:t>
            </a:r>
            <a:r>
              <a:rPr lang="en-US" sz="2000" dirty="0" err="1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2EB3955-DD11-F14F-AC6F-0EC5C0D3BA2B}"/>
              </a:ext>
            </a:extLst>
          </p:cNvPr>
          <p:cNvSpPr txBox="1"/>
          <p:nvPr/>
        </p:nvSpPr>
        <p:spPr>
          <a:xfrm>
            <a:off x="2760338" y="2670675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Fib(i-1)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9F1233B-4062-B841-A8C4-EEE67A1F2A1F}"/>
              </a:ext>
            </a:extLst>
          </p:cNvPr>
          <p:cNvSpPr txBox="1"/>
          <p:nvPr/>
        </p:nvSpPr>
        <p:spPr>
          <a:xfrm>
            <a:off x="5243072" y="3541788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Fib(i-1)</a:t>
            </a:r>
          </a:p>
        </p:txBody>
      </p:sp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77886ACD-A8C5-5F46-A2BD-2A7124DB3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96348"/>
            <a:ext cx="8229600" cy="1861651"/>
          </a:xfrm>
        </p:spPr>
        <p:txBody>
          <a:bodyPr>
            <a:normAutofit/>
          </a:bodyPr>
          <a:lstStyle/>
          <a:p>
            <a:r>
              <a:rPr lang="en-US" dirty="0"/>
              <a:t>Corresponds to </a:t>
            </a:r>
            <a:r>
              <a:rPr lang="en-US" b="1" dirty="0">
                <a:solidFill>
                  <a:srgbClr val="0070C0"/>
                </a:solidFill>
              </a:rPr>
              <a:t>n</a:t>
            </a:r>
            <a:r>
              <a:rPr lang="en-US" b="1" baseline="30000" dirty="0">
                <a:solidFill>
                  <a:srgbClr val="0070C0"/>
                </a:solidFill>
              </a:rPr>
              <a:t>(1/3)</a:t>
            </a:r>
            <a:r>
              <a:rPr lang="en-US" b="1" baseline="30000" dirty="0" err="1">
                <a:solidFill>
                  <a:srgbClr val="0070C0"/>
                </a:solidFill>
              </a:rPr>
              <a:t>log</a:t>
            </a:r>
            <a:r>
              <a:rPr lang="en-US" sz="1800" b="1" baseline="30000" dirty="0" err="1">
                <a:solidFill>
                  <a:srgbClr val="0070C0"/>
                </a:solidFill>
              </a:rPr>
              <a:t>ϕ</a:t>
            </a:r>
            <a:r>
              <a:rPr lang="en-US" b="1" baseline="30000" dirty="0">
                <a:solidFill>
                  <a:srgbClr val="0070C0"/>
                </a:solidFill>
              </a:rPr>
              <a:t>(k)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&lt;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n</a:t>
            </a:r>
            <a:r>
              <a:rPr lang="en-US" b="1" baseline="30000" dirty="0">
                <a:solidFill>
                  <a:srgbClr val="0070C0"/>
                </a:solidFill>
              </a:rPr>
              <a:t>0.49</a:t>
            </a:r>
            <a:r>
              <a:rPr lang="en-US" sz="2000" b="1" baseline="30000" dirty="0">
                <a:solidFill>
                  <a:srgbClr val="0070C0"/>
                </a:solidFill>
              </a:rPr>
              <a:t>*</a:t>
            </a:r>
            <a:r>
              <a:rPr lang="en-US" b="1" baseline="30000" dirty="0">
                <a:solidFill>
                  <a:srgbClr val="0070C0"/>
                </a:solidFill>
              </a:rPr>
              <a:t>log k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size, depth </a:t>
            </a:r>
            <a:r>
              <a:rPr lang="en-US" dirty="0">
                <a:solidFill>
                  <a:srgbClr val="0070C0"/>
                </a:solidFill>
              </a:rPr>
              <a:t>O(log k)</a:t>
            </a:r>
            <a:r>
              <a:rPr lang="en-US" dirty="0"/>
              <a:t> </a:t>
            </a:r>
            <a:r>
              <a:rPr lang="en-US" i="1" dirty="0"/>
              <a:t>probabilistic</a:t>
            </a:r>
            <a:r>
              <a:rPr lang="en-US" b="1" i="1" dirty="0"/>
              <a:t> </a:t>
            </a:r>
            <a:r>
              <a:rPr lang="en-US" dirty="0"/>
              <a:t>formulas for </a:t>
            </a:r>
            <a:r>
              <a:rPr lang="en-US" b="1" dirty="0">
                <a:solidFill>
                  <a:schemeClr val="tx2"/>
                </a:solidFill>
              </a:rPr>
              <a:t>P(</a:t>
            </a:r>
            <a:r>
              <a:rPr lang="en-US" b="1" dirty="0" err="1">
                <a:solidFill>
                  <a:schemeClr val="tx2"/>
                </a:solidFill>
              </a:rPr>
              <a:t>k,n</a:t>
            </a:r>
            <a:r>
              <a:rPr lang="en-US" b="1" dirty="0">
                <a:solidFill>
                  <a:schemeClr val="tx2"/>
                </a:solidFill>
              </a:rPr>
              <a:t>)  </a:t>
            </a:r>
            <a:r>
              <a:rPr lang="en-US" sz="2000" dirty="0">
                <a:solidFill>
                  <a:srgbClr val="FF0000"/>
                </a:solidFill>
              </a:rPr>
              <a:t>[Kush-R. FOCS’20]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775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AutoShape 38">
            <a:extLst>
              <a:ext uri="{FF2B5EF4-FFF2-40B4-BE49-F238E27FC236}">
                <a16:creationId xmlns:a16="http://schemas.microsoft.com/office/drawing/2014/main" id="{868C6D61-2F47-0246-B8BC-D024233A224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140229" y="2225803"/>
            <a:ext cx="1358943" cy="571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38">
            <a:extLst>
              <a:ext uri="{FF2B5EF4-FFF2-40B4-BE49-F238E27FC236}">
                <a16:creationId xmlns:a16="http://schemas.microsoft.com/office/drawing/2014/main" id="{B52959B3-0269-D04C-8EA0-BC34FA77C9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79417" y="2225802"/>
            <a:ext cx="1427769" cy="57195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2EB7AF-8771-A042-B09E-E7DE821014EF}"/>
              </a:ext>
            </a:extLst>
          </p:cNvPr>
          <p:cNvSpPr txBox="1"/>
          <p:nvPr/>
        </p:nvSpPr>
        <p:spPr>
          <a:xfrm>
            <a:off x="565734" y="4722277"/>
            <a:ext cx="343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1</a:t>
            </a:r>
            <a:r>
              <a:rPr lang="en-US" sz="2400" dirty="0">
                <a:solidFill>
                  <a:srgbClr val="008000"/>
                </a:solidFill>
              </a:rPr>
              <a:t>    e</a:t>
            </a:r>
            <a:r>
              <a:rPr lang="en-US" sz="2400" baseline="-25000" dirty="0">
                <a:solidFill>
                  <a:srgbClr val="008000"/>
                </a:solidFill>
              </a:rPr>
              <a:t>2</a:t>
            </a:r>
            <a:r>
              <a:rPr lang="en-US" sz="2400" dirty="0">
                <a:solidFill>
                  <a:srgbClr val="008000"/>
                </a:solidFill>
              </a:rPr>
              <a:t>    </a:t>
            </a:r>
            <a:r>
              <a:rPr lang="en-US" sz="2400" dirty="0"/>
              <a:t>   </a:t>
            </a:r>
            <a:r>
              <a:rPr lang="en-US" sz="2400" baseline="-25000" dirty="0">
                <a:solidFill>
                  <a:srgbClr val="008000"/>
                </a:solidFill>
              </a:rPr>
              <a:t>                              </a:t>
            </a:r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k</a:t>
            </a:r>
            <a:r>
              <a:rPr lang="en-US" sz="1200" dirty="0">
                <a:solidFill>
                  <a:srgbClr val="008000"/>
                </a:solidFill>
              </a:rPr>
              <a:t>1/d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A878DD-A21E-0E47-B2D6-41B0A29CB216}"/>
              </a:ext>
            </a:extLst>
          </p:cNvPr>
          <p:cNvSpPr txBox="1"/>
          <p:nvPr/>
        </p:nvSpPr>
        <p:spPr>
          <a:xfrm>
            <a:off x="3996406" y="1776888"/>
            <a:ext cx="994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0,k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EE356D-5672-CE4F-95D3-BCA4630CA59C}"/>
              </a:ext>
            </a:extLst>
          </p:cNvPr>
          <p:cNvSpPr txBox="1"/>
          <p:nvPr/>
        </p:nvSpPr>
        <p:spPr>
          <a:xfrm>
            <a:off x="2352519" y="2797759"/>
            <a:ext cx="100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0,𝓁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5BBB49-85BD-9245-B795-15FE3954BE5A}"/>
              </a:ext>
            </a:extLst>
          </p:cNvPr>
          <p:cNvSpPr txBox="1"/>
          <p:nvPr/>
        </p:nvSpPr>
        <p:spPr>
          <a:xfrm>
            <a:off x="1694501" y="3748228"/>
            <a:ext cx="121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0,k</a:t>
            </a:r>
            <a:r>
              <a:rPr lang="en-US" sz="1200" dirty="0">
                <a:solidFill>
                  <a:srgbClr val="008001"/>
                </a:solidFill>
              </a:rPr>
              <a:t>1/d</a:t>
            </a:r>
            <a:endParaRPr lang="en-US" sz="2400" baseline="-25000" dirty="0">
              <a:solidFill>
                <a:srgbClr val="008001"/>
              </a:solidFill>
            </a:endParaRPr>
          </a:p>
        </p:txBody>
      </p:sp>
      <p:cxnSp>
        <p:nvCxnSpPr>
          <p:cNvPr id="26" name="AutoShape 38">
            <a:extLst>
              <a:ext uri="{FF2B5EF4-FFF2-40B4-BE49-F238E27FC236}">
                <a16:creationId xmlns:a16="http://schemas.microsoft.com/office/drawing/2014/main" id="{BC5DB475-805C-CE4A-A08F-1EF87FC6512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798718" y="2241494"/>
            <a:ext cx="708546" cy="5294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8" name="AutoShape 38">
            <a:extLst>
              <a:ext uri="{FF2B5EF4-FFF2-40B4-BE49-F238E27FC236}">
                <a16:creationId xmlns:a16="http://schemas.microsoft.com/office/drawing/2014/main" id="{D4D776B3-BA8D-DA48-9C3D-0997DC0AC7E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76868" y="2241494"/>
            <a:ext cx="230396" cy="5395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38">
            <a:extLst>
              <a:ext uri="{FF2B5EF4-FFF2-40B4-BE49-F238E27FC236}">
                <a16:creationId xmlns:a16="http://schemas.microsoft.com/office/drawing/2014/main" id="{C1B6A030-1974-2D41-B80C-25F4B57D92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07264" y="2640578"/>
            <a:ext cx="522521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sp>
        <p:nvSpPr>
          <p:cNvPr id="50" name="Title 1">
            <a:extLst>
              <a:ext uri="{FF2B5EF4-FFF2-40B4-BE49-F238E27FC236}">
                <a16:creationId xmlns:a16="http://schemas.microsoft.com/office/drawing/2014/main" id="{566E6192-AD40-FC4E-8E8B-E33F33952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241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k</a:t>
            </a:r>
            <a:r>
              <a:rPr lang="en-US" sz="3200" baseline="30000" dirty="0">
                <a:solidFill>
                  <a:srgbClr val="0070C0"/>
                </a:solidFill>
              </a:rPr>
              <a:t>1/d</a:t>
            </a:r>
            <a:r>
              <a:rPr lang="en-US" sz="3200" dirty="0"/>
              <a:t>-regular</a:t>
            </a:r>
            <a:r>
              <a:rPr lang="en-US" sz="3200" baseline="30000" dirty="0"/>
              <a:t> </a:t>
            </a:r>
            <a:r>
              <a:rPr lang="en-US" sz="3200" dirty="0"/>
              <a:t>depth </a:t>
            </a:r>
            <a:r>
              <a:rPr lang="en-US" sz="3200" dirty="0">
                <a:solidFill>
                  <a:srgbClr val="0070C0"/>
                </a:solidFill>
              </a:rPr>
              <a:t>d</a:t>
            </a:r>
            <a:r>
              <a:rPr lang="en-US" sz="3200" dirty="0"/>
              <a:t> join-tree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D31BAEC-1BE1-3C4B-86C9-E2EE03D32182}"/>
              </a:ext>
            </a:extLst>
          </p:cNvPr>
          <p:cNvSpPr txBox="1"/>
          <p:nvPr/>
        </p:nvSpPr>
        <p:spPr>
          <a:xfrm>
            <a:off x="6129281" y="1810979"/>
            <a:ext cx="14814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𝓁 := k</a:t>
            </a:r>
            <a:r>
              <a:rPr lang="en-US" sz="2400" baseline="30000" dirty="0">
                <a:solidFill>
                  <a:schemeClr val="tx2"/>
                </a:solidFill>
              </a:rPr>
              <a:t>(d–1)/d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B5E3F2-867C-3F43-84C6-DAE90F3BE26B}"/>
              </a:ext>
            </a:extLst>
          </p:cNvPr>
          <p:cNvSpPr txBox="1"/>
          <p:nvPr/>
        </p:nvSpPr>
        <p:spPr>
          <a:xfrm>
            <a:off x="3290861" y="2782737"/>
            <a:ext cx="1112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𝓁,2𝓁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512F40D-B8B1-4642-8B3F-3F801B0B532E}"/>
              </a:ext>
            </a:extLst>
          </p:cNvPr>
          <p:cNvSpPr txBox="1"/>
          <p:nvPr/>
        </p:nvSpPr>
        <p:spPr>
          <a:xfrm>
            <a:off x="5581055" y="2772582"/>
            <a:ext cx="1112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k,2𝓁</a:t>
            </a:r>
          </a:p>
        </p:txBody>
      </p:sp>
      <p:cxnSp>
        <p:nvCxnSpPr>
          <p:cNvPr id="65" name="AutoShape 38">
            <a:extLst>
              <a:ext uri="{FF2B5EF4-FFF2-40B4-BE49-F238E27FC236}">
                <a16:creationId xmlns:a16="http://schemas.microsoft.com/office/drawing/2014/main" id="{C861AF6F-8E5F-7C40-A223-2251FFC5E14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00661" y="3259424"/>
            <a:ext cx="435311" cy="471004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67" name="AutoShape 38">
            <a:extLst>
              <a:ext uri="{FF2B5EF4-FFF2-40B4-BE49-F238E27FC236}">
                <a16:creationId xmlns:a16="http://schemas.microsoft.com/office/drawing/2014/main" id="{A749D236-A517-944B-AA11-E2D3F93CFCB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59352" y="4188469"/>
            <a:ext cx="1343483" cy="5552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8" name="AutoShape 38">
            <a:extLst>
              <a:ext uri="{FF2B5EF4-FFF2-40B4-BE49-F238E27FC236}">
                <a16:creationId xmlns:a16="http://schemas.microsoft.com/office/drawing/2014/main" id="{E698DFE5-8E34-AE49-9D46-FD5D1CFE6D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83080" y="4188468"/>
            <a:ext cx="1354997" cy="5451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9" name="AutoShape 38">
            <a:extLst>
              <a:ext uri="{FF2B5EF4-FFF2-40B4-BE49-F238E27FC236}">
                <a16:creationId xmlns:a16="http://schemas.microsoft.com/office/drawing/2014/main" id="{55E4BC03-D8BD-9147-94F1-3FB38692C65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402381" y="4204160"/>
            <a:ext cx="708546" cy="5294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0" name="AutoShape 38">
            <a:extLst>
              <a:ext uri="{FF2B5EF4-FFF2-40B4-BE49-F238E27FC236}">
                <a16:creationId xmlns:a16="http://schemas.microsoft.com/office/drawing/2014/main" id="{CC3DC460-C5C6-FC44-82CF-F1CB919314F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80531" y="4204160"/>
            <a:ext cx="230396" cy="5395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1" name="AutoShape 38">
            <a:extLst>
              <a:ext uri="{FF2B5EF4-FFF2-40B4-BE49-F238E27FC236}">
                <a16:creationId xmlns:a16="http://schemas.microsoft.com/office/drawing/2014/main" id="{4C38E2B4-4ED2-994A-9860-9CDD498055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10927" y="4603244"/>
            <a:ext cx="522521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C801E91A-AE24-3A49-B122-89D6D489D8A1}"/>
              </a:ext>
            </a:extLst>
          </p:cNvPr>
          <p:cNvSpPr txBox="1"/>
          <p:nvPr/>
        </p:nvSpPr>
        <p:spPr>
          <a:xfrm>
            <a:off x="6772147" y="3738880"/>
            <a:ext cx="121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1"/>
                </a:solidFill>
              </a:rPr>
              <a:t>Path</a:t>
            </a:r>
            <a:r>
              <a:rPr lang="en-US" sz="2400" baseline="-25000" dirty="0">
                <a:solidFill>
                  <a:srgbClr val="008001"/>
                </a:solidFill>
              </a:rPr>
              <a:t>0,k</a:t>
            </a:r>
            <a:r>
              <a:rPr lang="en-US" sz="1200" dirty="0">
                <a:solidFill>
                  <a:srgbClr val="008001"/>
                </a:solidFill>
              </a:rPr>
              <a:t>1/d</a:t>
            </a:r>
            <a:endParaRPr lang="en-US" sz="2400" baseline="-25000" dirty="0">
              <a:solidFill>
                <a:srgbClr val="008001"/>
              </a:solidFill>
            </a:endParaRPr>
          </a:p>
        </p:txBody>
      </p:sp>
      <p:cxnSp>
        <p:nvCxnSpPr>
          <p:cNvPr id="77" name="AutoShape 38">
            <a:extLst>
              <a:ext uri="{FF2B5EF4-FFF2-40B4-BE49-F238E27FC236}">
                <a16:creationId xmlns:a16="http://schemas.microsoft.com/office/drawing/2014/main" id="{F8DB6F85-5B72-A845-AB53-9C603D4103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10420" y="3283258"/>
            <a:ext cx="647757" cy="46337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78" name="AutoShape 38">
            <a:extLst>
              <a:ext uri="{FF2B5EF4-FFF2-40B4-BE49-F238E27FC236}">
                <a16:creationId xmlns:a16="http://schemas.microsoft.com/office/drawing/2014/main" id="{0F4215CE-5386-AF42-A978-69A7180BBB3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36998" y="4179121"/>
            <a:ext cx="1343483" cy="5552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9" name="AutoShape 38">
            <a:extLst>
              <a:ext uri="{FF2B5EF4-FFF2-40B4-BE49-F238E27FC236}">
                <a16:creationId xmlns:a16="http://schemas.microsoft.com/office/drawing/2014/main" id="{C78B3E4A-9A9C-5E4A-9420-39BF55BBFE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60726" y="4179120"/>
            <a:ext cx="1354997" cy="5451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0" name="AutoShape 38">
            <a:extLst>
              <a:ext uri="{FF2B5EF4-FFF2-40B4-BE49-F238E27FC236}">
                <a16:creationId xmlns:a16="http://schemas.microsoft.com/office/drawing/2014/main" id="{92D09788-31CE-E844-A405-9751F00A303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80027" y="4194812"/>
            <a:ext cx="708546" cy="5294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1" name="AutoShape 38">
            <a:extLst>
              <a:ext uri="{FF2B5EF4-FFF2-40B4-BE49-F238E27FC236}">
                <a16:creationId xmlns:a16="http://schemas.microsoft.com/office/drawing/2014/main" id="{C497B67D-1F6B-B049-A262-86D2BA49CB9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958177" y="4194812"/>
            <a:ext cx="230396" cy="5395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2" name="AutoShape 38">
            <a:extLst>
              <a:ext uri="{FF2B5EF4-FFF2-40B4-BE49-F238E27FC236}">
                <a16:creationId xmlns:a16="http://schemas.microsoft.com/office/drawing/2014/main" id="{3E9CC279-FD54-CD4B-8446-ED3B986E20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88573" y="4593896"/>
            <a:ext cx="522521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AE9C5F8E-D55B-5047-BEA1-5E2A760E72AA}"/>
              </a:ext>
            </a:extLst>
          </p:cNvPr>
          <p:cNvSpPr txBox="1"/>
          <p:nvPr/>
        </p:nvSpPr>
        <p:spPr>
          <a:xfrm>
            <a:off x="5581055" y="4727108"/>
            <a:ext cx="343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</a:rPr>
              <a:t>e</a:t>
            </a:r>
            <a:r>
              <a:rPr lang="en-US" sz="2400" baseline="-25000" dirty="0" err="1">
                <a:solidFill>
                  <a:srgbClr val="008000"/>
                </a:solidFill>
              </a:rPr>
              <a:t>k</a:t>
            </a:r>
            <a:r>
              <a:rPr lang="en-US" sz="2400" baseline="-25000" dirty="0">
                <a:solidFill>
                  <a:srgbClr val="008000"/>
                </a:solidFill>
              </a:rPr>
              <a:t>–k</a:t>
            </a:r>
            <a:r>
              <a:rPr lang="en-US" sz="1200" dirty="0">
                <a:solidFill>
                  <a:srgbClr val="008000"/>
                </a:solidFill>
              </a:rPr>
              <a:t>1/d</a:t>
            </a:r>
            <a:r>
              <a:rPr lang="en-US" sz="2400" baseline="-25000" dirty="0">
                <a:solidFill>
                  <a:srgbClr val="008000"/>
                </a:solidFill>
              </a:rPr>
              <a:t>+1 </a:t>
            </a:r>
            <a:r>
              <a:rPr lang="en-US" sz="2400" dirty="0">
                <a:solidFill>
                  <a:srgbClr val="008000"/>
                </a:solidFill>
              </a:rPr>
              <a:t>       </a:t>
            </a:r>
            <a:r>
              <a:rPr lang="en-US" sz="2400" dirty="0"/>
              <a:t>   </a:t>
            </a:r>
            <a:r>
              <a:rPr lang="en-US" sz="2400" baseline="-25000" dirty="0">
                <a:solidFill>
                  <a:srgbClr val="008000"/>
                </a:solidFill>
              </a:rPr>
              <a:t>                           </a:t>
            </a:r>
            <a:r>
              <a:rPr lang="en-US" sz="2400" dirty="0" err="1">
                <a:solidFill>
                  <a:srgbClr val="008000"/>
                </a:solidFill>
              </a:rPr>
              <a:t>e</a:t>
            </a:r>
            <a:r>
              <a:rPr lang="en-US" sz="2400" baseline="-25000" dirty="0" err="1">
                <a:solidFill>
                  <a:srgbClr val="008000"/>
                </a:solidFill>
              </a:rPr>
              <a:t>k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4FD472A7-88A8-0645-AFBB-6277FF49D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01487"/>
            <a:ext cx="8229600" cy="1356513"/>
          </a:xfrm>
        </p:spPr>
        <p:txBody>
          <a:bodyPr>
            <a:normAutofit/>
          </a:bodyPr>
          <a:lstStyle/>
          <a:p>
            <a:r>
              <a:rPr lang="en-US" dirty="0"/>
              <a:t>Corresponds to </a:t>
            </a:r>
            <a:r>
              <a:rPr lang="en-US" b="1" dirty="0" err="1">
                <a:solidFill>
                  <a:srgbClr val="0070C0"/>
                </a:solidFill>
              </a:rPr>
              <a:t>n</a:t>
            </a:r>
            <a:r>
              <a:rPr lang="en-US" b="1" baseline="30000" dirty="0" err="1">
                <a:solidFill>
                  <a:srgbClr val="0070C0"/>
                </a:solidFill>
              </a:rPr>
              <a:t>O</a:t>
            </a:r>
            <a:r>
              <a:rPr lang="en-US" b="1" baseline="30000" dirty="0">
                <a:solidFill>
                  <a:srgbClr val="0070C0"/>
                </a:solidFill>
              </a:rPr>
              <a:t>(k     )</a:t>
            </a:r>
            <a:r>
              <a:rPr lang="en-US" b="1" dirty="0"/>
              <a:t> </a:t>
            </a:r>
            <a:r>
              <a:rPr lang="en-US" dirty="0"/>
              <a:t>size, depth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 formulas for </a:t>
            </a:r>
            <a:r>
              <a:rPr lang="en-US" b="1" dirty="0">
                <a:solidFill>
                  <a:schemeClr val="tx2"/>
                </a:solidFill>
              </a:rPr>
              <a:t>P(</a:t>
            </a:r>
            <a:r>
              <a:rPr lang="en-US" b="1" dirty="0" err="1">
                <a:solidFill>
                  <a:schemeClr val="tx2"/>
                </a:solidFill>
              </a:rPr>
              <a:t>k,n</a:t>
            </a:r>
            <a:r>
              <a:rPr lang="en-US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51A0016-74F8-274C-B659-FC9ACC3200F0}"/>
              </a:ext>
            </a:extLst>
          </p:cNvPr>
          <p:cNvSpPr txBox="1"/>
          <p:nvPr/>
        </p:nvSpPr>
        <p:spPr>
          <a:xfrm>
            <a:off x="3161600" y="5488564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1/d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69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7867135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covering an interval of length </a:t>
            </a:r>
            <a:r>
              <a:rPr lang="en-US" i="1" dirty="0"/>
              <a:t>k</a:t>
            </a:r>
            <a:r>
              <a:rPr lang="en-US" dirty="0"/>
              <a:t>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502608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92354" y="55760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97F6033-119D-8E42-B445-0BE69B04281D}"/>
              </a:ext>
            </a:extLst>
          </p:cNvPr>
          <p:cNvSpPr/>
          <p:nvPr/>
        </p:nvSpPr>
        <p:spPr>
          <a:xfrm>
            <a:off x="219975" y="231440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BDD38C-F3BE-434E-BEB0-CEFAB42C9332}"/>
              </a:ext>
            </a:extLst>
          </p:cNvPr>
          <p:cNvSpPr/>
          <p:nvPr/>
        </p:nvSpPr>
        <p:spPr>
          <a:xfrm>
            <a:off x="2709069" y="2311533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5FC534-309D-DF4F-9839-5A09AE9EB7AB}"/>
              </a:ext>
            </a:extLst>
          </p:cNvPr>
          <p:cNvSpPr/>
          <p:nvPr/>
        </p:nvSpPr>
        <p:spPr>
          <a:xfrm>
            <a:off x="7239149" y="233101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752A79-68E9-384D-8A2F-028B148FBD06}"/>
              </a:ext>
            </a:extLst>
          </p:cNvPr>
          <p:cNvSpPr/>
          <p:nvPr/>
        </p:nvSpPr>
        <p:spPr>
          <a:xfrm>
            <a:off x="5983981" y="2848958"/>
            <a:ext cx="927100" cy="32901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7C2758-6EA8-914E-BE1E-2E3854F53C7D}"/>
              </a:ext>
            </a:extLst>
          </p:cNvPr>
          <p:cNvSpPr/>
          <p:nvPr/>
        </p:nvSpPr>
        <p:spPr>
          <a:xfrm>
            <a:off x="3633082" y="2877114"/>
            <a:ext cx="741702" cy="32481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395D83-ADAD-2F4E-8B7E-73E313947ED8}"/>
              </a:ext>
            </a:extLst>
          </p:cNvPr>
          <p:cNvSpPr/>
          <p:nvPr/>
        </p:nvSpPr>
        <p:spPr>
          <a:xfrm>
            <a:off x="4374239" y="3412408"/>
            <a:ext cx="737670" cy="26992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32EBA0-AC88-7D4E-A71A-FB386A18C6D4}"/>
              </a:ext>
            </a:extLst>
          </p:cNvPr>
          <p:cNvSpPr/>
          <p:nvPr/>
        </p:nvSpPr>
        <p:spPr>
          <a:xfrm>
            <a:off x="8166249" y="3412408"/>
            <a:ext cx="724424" cy="26992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D21BE8-269B-B749-BCF2-BEA601A76C2A}"/>
              </a:ext>
            </a:extLst>
          </p:cNvPr>
          <p:cNvSpPr/>
          <p:nvPr/>
        </p:nvSpPr>
        <p:spPr>
          <a:xfrm>
            <a:off x="6911081" y="3975720"/>
            <a:ext cx="334418" cy="215747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346514-7EA9-6F40-AAB2-8D1E3BD5EF79}"/>
              </a:ext>
            </a:extLst>
          </p:cNvPr>
          <p:cNvSpPr/>
          <p:nvPr/>
        </p:nvSpPr>
        <p:spPr>
          <a:xfrm>
            <a:off x="5525538" y="4505621"/>
            <a:ext cx="455241" cy="163066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1EC89F9-F179-F244-9147-1891BCCB7CF1}"/>
              </a:ext>
            </a:extLst>
          </p:cNvPr>
          <p:cNvSpPr/>
          <p:nvPr/>
        </p:nvSpPr>
        <p:spPr>
          <a:xfrm>
            <a:off x="1407166" y="4481010"/>
            <a:ext cx="927100" cy="163066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229AFD-D247-614D-99BE-9BFDAA868E06}"/>
              </a:ext>
            </a:extLst>
          </p:cNvPr>
          <p:cNvSpPr/>
          <p:nvPr/>
        </p:nvSpPr>
        <p:spPr>
          <a:xfrm>
            <a:off x="1147075" y="5058880"/>
            <a:ext cx="263874" cy="105279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3C92C5-DC45-F64E-BC71-1C165B3DAB11}"/>
              </a:ext>
            </a:extLst>
          </p:cNvPr>
          <p:cNvSpPr/>
          <p:nvPr/>
        </p:nvSpPr>
        <p:spPr>
          <a:xfrm>
            <a:off x="5111909" y="5053367"/>
            <a:ext cx="418020" cy="1066255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28BB288-1C9D-2740-B987-DEDD7094E6ED}"/>
              </a:ext>
            </a:extLst>
          </p:cNvPr>
          <p:cNvSpPr/>
          <p:nvPr/>
        </p:nvSpPr>
        <p:spPr>
          <a:xfrm>
            <a:off x="2331699" y="5600640"/>
            <a:ext cx="380633" cy="520969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232675" y="2256669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2718682" y="2256669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82050-AF35-9245-980E-B1F2C47E9122}"/>
              </a:ext>
            </a:extLst>
          </p:cNvPr>
          <p:cNvSpPr/>
          <p:nvPr/>
        </p:nvSpPr>
        <p:spPr>
          <a:xfrm>
            <a:off x="7235588" y="2256669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3449174" y="281144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A2F24-A458-B942-A21E-E9D47B1D9F62}"/>
              </a:ext>
            </a:extLst>
          </p:cNvPr>
          <p:cNvSpPr/>
          <p:nvPr/>
        </p:nvSpPr>
        <p:spPr>
          <a:xfrm>
            <a:off x="5990331" y="280436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1410949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589CE-8D68-0844-97E1-194510E9423E}"/>
              </a:ext>
            </a:extLst>
          </p:cNvPr>
          <p:cNvSpPr/>
          <p:nvPr/>
        </p:nvSpPr>
        <p:spPr>
          <a:xfrm>
            <a:off x="815769" y="500675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8F40E-EB39-D049-9C5C-DFD0BA4CE479}"/>
              </a:ext>
            </a:extLst>
          </p:cNvPr>
          <p:cNvSpPr/>
          <p:nvPr/>
        </p:nvSpPr>
        <p:spPr>
          <a:xfrm>
            <a:off x="7976274" y="335394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533131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4186299" y="335754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C649F-061E-314F-8F28-FD985D40401F}"/>
              </a:ext>
            </a:extLst>
          </p:cNvPr>
          <p:cNvSpPr/>
          <p:nvPr/>
        </p:nvSpPr>
        <p:spPr>
          <a:xfrm>
            <a:off x="6778388" y="390110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21795" y="500401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860AD2-7213-0E41-ACEB-F9A19DFAB4F9}"/>
              </a:ext>
            </a:extLst>
          </p:cNvPr>
          <p:cNvSpPr/>
          <p:nvPr/>
        </p:nvSpPr>
        <p:spPr>
          <a:xfrm>
            <a:off x="2063819" y="556167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4C11AD-25E2-AE49-A16A-5A9BF4FE0C5F}"/>
              </a:ext>
            </a:extLst>
          </p:cNvPr>
          <p:cNvSpPr/>
          <p:nvPr/>
        </p:nvSpPr>
        <p:spPr>
          <a:xfrm>
            <a:off x="74140" y="5791200"/>
            <a:ext cx="8896865" cy="3451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726EE30F-400D-8940-A275-7ED0DA341602}"/>
              </a:ext>
            </a:extLst>
          </p:cNvPr>
          <p:cNvSpPr/>
          <p:nvPr/>
        </p:nvSpPr>
        <p:spPr>
          <a:xfrm rot="16200000">
            <a:off x="4362288" y="1705020"/>
            <a:ext cx="345185" cy="867599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B5793-3CF0-474F-918F-C6965C9776A4}"/>
              </a:ext>
            </a:extLst>
          </p:cNvPr>
          <p:cNvSpPr txBox="1"/>
          <p:nvPr/>
        </p:nvSpPr>
        <p:spPr>
          <a:xfrm>
            <a:off x="4101623" y="6241714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1"/>
                </a:solidFill>
              </a:rPr>
              <a:t>[0,k]</a:t>
            </a:r>
          </a:p>
        </p:txBody>
      </p:sp>
    </p:spTree>
    <p:extLst>
      <p:ext uri="{BB962C8B-B14F-4D97-AF65-F5344CB8AC3E}">
        <p14:creationId xmlns:p14="http://schemas.microsoft.com/office/powerpoint/2010/main" val="380618547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10">
            <a:extLst>
              <a:ext uri="{FF2B5EF4-FFF2-40B4-BE49-F238E27FC236}">
                <a16:creationId xmlns:a16="http://schemas.microsoft.com/office/drawing/2014/main" id="{BB04C577-A687-444E-878E-53CB521D6909}"/>
              </a:ext>
            </a:extLst>
          </p:cNvPr>
          <p:cNvSpPr/>
          <p:nvPr/>
        </p:nvSpPr>
        <p:spPr>
          <a:xfrm>
            <a:off x="6703580" y="5113481"/>
            <a:ext cx="353125" cy="369332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78437874-D761-CB45-A291-891FF1BCA107}"/>
              </a:ext>
            </a:extLst>
          </p:cNvPr>
          <p:cNvSpPr/>
          <p:nvPr/>
        </p:nvSpPr>
        <p:spPr>
          <a:xfrm>
            <a:off x="4039789" y="5089677"/>
            <a:ext cx="1309469" cy="494568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9AEFB3-EC7A-434C-832A-EB57C10598B5}"/>
              </a:ext>
            </a:extLst>
          </p:cNvPr>
          <p:cNvSpPr/>
          <p:nvPr/>
        </p:nvSpPr>
        <p:spPr>
          <a:xfrm>
            <a:off x="598954" y="3169920"/>
            <a:ext cx="7946092" cy="1150162"/>
          </a:xfrm>
          <a:prstGeom prst="rect">
            <a:avLst/>
          </a:prstGeom>
          <a:solidFill>
            <a:srgbClr val="FDFFCB"/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1300"/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This reduction lets us “lift” lower bounds for </a:t>
            </a:r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join-trees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to lower bounds for </a:t>
            </a:r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AC</a:t>
            </a:r>
            <a:r>
              <a:rPr lang="en-US" sz="2400" b="1" baseline="30000" dirty="0">
                <a:solidFill>
                  <a:schemeClr val="tx1"/>
                </a:solidFill>
                <a:sym typeface="Wingdings" pitchFamily="2" charset="2"/>
              </a:rPr>
              <a:t>0</a:t>
            </a:r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 formulas</a:t>
            </a: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79228483-AB3C-C94A-B752-B3F28A70836C}"/>
              </a:ext>
            </a:extLst>
          </p:cNvPr>
          <p:cNvSpPr/>
          <p:nvPr/>
        </p:nvSpPr>
        <p:spPr>
          <a:xfrm>
            <a:off x="732038" y="5105584"/>
            <a:ext cx="2860260" cy="609949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B9940E-5815-E148-9B98-9EA72AEC77FB}"/>
              </a:ext>
            </a:extLst>
          </p:cNvPr>
          <p:cNvSpPr txBox="1"/>
          <p:nvPr/>
        </p:nvSpPr>
        <p:spPr>
          <a:xfrm>
            <a:off x="5358090" y="5637961"/>
            <a:ext cx="3044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join-trees </a:t>
            </a:r>
            <a:r>
              <a:rPr lang="en-US" sz="2400" dirty="0"/>
              <a:t>for</a:t>
            </a:r>
            <a:r>
              <a:rPr lang="en-US" sz="2400" b="1" dirty="0"/>
              <a:t> </a:t>
            </a:r>
            <a:r>
              <a:rPr lang="en-US" sz="2400" dirty="0" err="1">
                <a:solidFill>
                  <a:srgbClr val="00B050"/>
                </a:solidFill>
              </a:rPr>
              <a:t>Path</a:t>
            </a:r>
            <a:r>
              <a:rPr lang="en-US" sz="2400" baseline="-25000" dirty="0" err="1">
                <a:solidFill>
                  <a:srgbClr val="00B050"/>
                </a:solidFill>
              </a:rPr>
              <a:t>k</a:t>
            </a:r>
            <a:r>
              <a:rPr lang="en-US" sz="2400" b="1" dirty="0"/>
              <a:t> </a:t>
            </a:r>
          </a:p>
          <a:p>
            <a:pPr algn="ctr"/>
            <a:r>
              <a:rPr lang="en-US" sz="2000" dirty="0"/>
              <a:t>(the path graph of length </a:t>
            </a:r>
            <a:r>
              <a:rPr lang="en-US" sz="2000" dirty="0">
                <a:solidFill>
                  <a:schemeClr val="tx2"/>
                </a:solidFill>
              </a:rPr>
              <a:t>k</a:t>
            </a:r>
            <a:r>
              <a:rPr lang="en-US" sz="2000" dirty="0"/>
              <a:t>)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1E5588-049B-864B-A382-2B1F695AD6ED}"/>
              </a:ext>
            </a:extLst>
          </p:cNvPr>
          <p:cNvSpPr txBox="1"/>
          <p:nvPr/>
        </p:nvSpPr>
        <p:spPr>
          <a:xfrm>
            <a:off x="258946" y="5789824"/>
            <a:ext cx="384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</a:t>
            </a:r>
            <a:r>
              <a:rPr lang="en-US" sz="2400" b="1" baseline="30000" dirty="0"/>
              <a:t>0</a:t>
            </a:r>
            <a:r>
              <a:rPr lang="en-US" sz="2400" b="1" dirty="0"/>
              <a:t> formulas </a:t>
            </a:r>
            <a:r>
              <a:rPr lang="en-US" sz="2400" dirty="0"/>
              <a:t>solving </a:t>
            </a:r>
            <a:r>
              <a:rPr lang="en-US" sz="2400" dirty="0">
                <a:solidFill>
                  <a:schemeClr val="tx2"/>
                </a:solidFill>
              </a:rPr>
              <a:t>P(</a:t>
            </a:r>
            <a:r>
              <a:rPr lang="en-US" sz="2400" dirty="0" err="1">
                <a:solidFill>
                  <a:schemeClr val="tx2"/>
                </a:solidFill>
              </a:rPr>
              <a:t>k,n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EEA0A82-4EF2-7048-BF9D-F615CD70D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241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Pathset</a:t>
            </a:r>
            <a:r>
              <a:rPr lang="en-US" dirty="0"/>
              <a:t> Framework</a:t>
            </a:r>
          </a:p>
        </p:txBody>
      </p:sp>
    </p:spTree>
    <p:extLst>
      <p:ext uri="{BB962C8B-B14F-4D97-AF65-F5344CB8AC3E}">
        <p14:creationId xmlns:p14="http://schemas.microsoft.com/office/powerpoint/2010/main" val="216809276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2D0DFB-9B07-264B-BBE9-E562ED32A1DF}"/>
              </a:ext>
            </a:extLst>
          </p:cNvPr>
          <p:cNvSpPr/>
          <p:nvPr/>
        </p:nvSpPr>
        <p:spPr>
          <a:xfrm>
            <a:off x="598954" y="521152"/>
            <a:ext cx="7946092" cy="1551279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tabLst>
                <a:tab pos="1827213" algn="l"/>
              </a:tabLst>
            </a:pP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The depth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d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AC</a:t>
            </a:r>
            <a:r>
              <a:rPr lang="en-US" sz="2400" baseline="30000" dirty="0">
                <a:solidFill>
                  <a:schemeClr val="tx1"/>
                </a:solidFill>
                <a:sym typeface="Wingdings" pitchFamily="2" charset="2"/>
              </a:rPr>
              <a:t>0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formula size of 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P(</a:t>
            </a:r>
            <a:r>
              <a:rPr lang="en-US" sz="2400" b="1" dirty="0" err="1">
                <a:solidFill>
                  <a:srgbClr val="002060"/>
                </a:solidFill>
                <a:sym typeface="Wingdings" pitchFamily="2" charset="2"/>
              </a:rPr>
              <a:t>k,n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)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is at least</a:t>
            </a:r>
          </a:p>
          <a:p>
            <a:pPr marL="228600">
              <a:tabLst>
                <a:tab pos="1827213" algn="l"/>
              </a:tabLst>
            </a:pPr>
            <a:endParaRPr lang="en-US" sz="600" dirty="0">
              <a:solidFill>
                <a:schemeClr val="tx1"/>
              </a:solidFill>
              <a:sym typeface="Wingdings" pitchFamily="2" charset="2"/>
            </a:endParaRPr>
          </a:p>
          <a:p>
            <a:pPr marL="228600">
              <a:tabLst>
                <a:tab pos="1827213" algn="l"/>
              </a:tabLst>
            </a:pP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	min                </a:t>
            </a:r>
            <a:r>
              <a:rPr lang="en-US" sz="2400" i="1" dirty="0">
                <a:solidFill>
                  <a:schemeClr val="tx1"/>
                </a:solidFill>
                <a:sym typeface="Wingdings" pitchFamily="2" charset="2"/>
              </a:rPr>
              <a:t>some-complexity-measure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J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)</a:t>
            </a:r>
          </a:p>
          <a:p>
            <a:pPr marL="228600"/>
            <a:r>
              <a:rPr lang="en-US" sz="1600" b="1" dirty="0">
                <a:solidFill>
                  <a:schemeClr val="tx1"/>
                </a:solidFill>
                <a:sym typeface="Wingdings" pitchFamily="2" charset="2"/>
              </a:rPr>
              <a:t>         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depth </a:t>
            </a:r>
            <a:r>
              <a:rPr lang="en-US" sz="2000" b="1" dirty="0">
                <a:solidFill>
                  <a:srgbClr val="0070C0"/>
                </a:solidFill>
                <a:sym typeface="Wingdings" pitchFamily="2" charset="2"/>
              </a:rPr>
              <a:t>d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join-tree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J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for </a:t>
            </a:r>
            <a:r>
              <a:rPr lang="en-US" sz="2000" b="1" dirty="0" err="1">
                <a:solidFill>
                  <a:srgbClr val="008001"/>
                </a:solidFill>
                <a:sym typeface="Wingdings" pitchFamily="2" charset="2"/>
              </a:rPr>
              <a:t>Path</a:t>
            </a:r>
            <a:r>
              <a:rPr lang="en-US" sz="2000" b="1" baseline="-25000" dirty="0" err="1">
                <a:solidFill>
                  <a:srgbClr val="008001"/>
                </a:solidFill>
                <a:sym typeface="Wingdings" pitchFamily="2" charset="2"/>
              </a:rPr>
              <a:t>k</a:t>
            </a:r>
            <a:endParaRPr lang="en-US" sz="1600" b="1" dirty="0">
              <a:solidFill>
                <a:srgbClr val="00800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1877882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2D0DFB-9B07-264B-BBE9-E562ED32A1DF}"/>
              </a:ext>
            </a:extLst>
          </p:cNvPr>
          <p:cNvSpPr/>
          <p:nvPr/>
        </p:nvSpPr>
        <p:spPr>
          <a:xfrm>
            <a:off x="598954" y="521152"/>
            <a:ext cx="7946092" cy="1551279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tabLst>
                <a:tab pos="1827213" algn="l"/>
              </a:tabLst>
            </a:pP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The depth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d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AC</a:t>
            </a:r>
            <a:r>
              <a:rPr lang="en-US" sz="2400" baseline="30000" dirty="0">
                <a:solidFill>
                  <a:schemeClr val="tx1"/>
                </a:solidFill>
                <a:sym typeface="Wingdings" pitchFamily="2" charset="2"/>
              </a:rPr>
              <a:t>0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strike="sngStrike" dirty="0">
                <a:solidFill>
                  <a:schemeClr val="tx1"/>
                </a:solidFill>
                <a:sym typeface="Wingdings" pitchFamily="2" charset="2"/>
              </a:rPr>
              <a:t>formula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sym typeface="Wingdings" pitchFamily="2" charset="2"/>
              </a:rPr>
              <a:t>circuit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size of 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P(</a:t>
            </a:r>
            <a:r>
              <a:rPr lang="en-US" sz="2400" b="1" dirty="0" err="1">
                <a:solidFill>
                  <a:srgbClr val="002060"/>
                </a:solidFill>
                <a:sym typeface="Wingdings" pitchFamily="2" charset="2"/>
              </a:rPr>
              <a:t>k,n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)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is at least</a:t>
            </a:r>
          </a:p>
          <a:p>
            <a:pPr marL="228600">
              <a:tabLst>
                <a:tab pos="1827213" algn="l"/>
              </a:tabLst>
            </a:pPr>
            <a:endParaRPr lang="en-US" sz="600" dirty="0">
              <a:solidFill>
                <a:schemeClr val="tx1"/>
              </a:solidFill>
              <a:sym typeface="Wingdings" pitchFamily="2" charset="2"/>
            </a:endParaRPr>
          </a:p>
          <a:p>
            <a:pPr marL="228600">
              <a:tabLst>
                <a:tab pos="1827213" algn="l"/>
              </a:tabLst>
            </a:pP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	min                </a:t>
            </a:r>
            <a:r>
              <a:rPr lang="en-US" sz="2400" i="1" dirty="0">
                <a:solidFill>
                  <a:schemeClr val="tx1"/>
                </a:solidFill>
                <a:sym typeface="Wingdings" pitchFamily="2" charset="2"/>
              </a:rPr>
              <a:t>some-complexity-measure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J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)</a:t>
            </a:r>
          </a:p>
          <a:p>
            <a:pPr marL="228600"/>
            <a:r>
              <a:rPr lang="en-US" sz="1600" b="1" dirty="0">
                <a:solidFill>
                  <a:schemeClr val="tx1"/>
                </a:solidFill>
                <a:sym typeface="Wingdings" pitchFamily="2" charset="2"/>
              </a:rPr>
              <a:t>         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depth </a:t>
            </a:r>
            <a:r>
              <a:rPr lang="en-US" sz="2000" b="1" dirty="0">
                <a:solidFill>
                  <a:srgbClr val="0070C0"/>
                </a:solidFill>
                <a:sym typeface="Wingdings" pitchFamily="2" charset="2"/>
              </a:rPr>
              <a:t>d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join-tree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J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for </a:t>
            </a:r>
            <a:r>
              <a:rPr lang="en-US" sz="2000" b="1" dirty="0" err="1">
                <a:solidFill>
                  <a:srgbClr val="008001"/>
                </a:solidFill>
                <a:sym typeface="Wingdings" pitchFamily="2" charset="2"/>
              </a:rPr>
              <a:t>Path</a:t>
            </a:r>
            <a:r>
              <a:rPr lang="en-US" sz="2000" b="1" baseline="-25000" dirty="0" err="1">
                <a:solidFill>
                  <a:srgbClr val="008001"/>
                </a:solidFill>
                <a:sym typeface="Wingdings" pitchFamily="2" charset="2"/>
              </a:rPr>
              <a:t>k</a:t>
            </a:r>
            <a:endParaRPr lang="en-US" sz="1600" b="1" dirty="0">
              <a:solidFill>
                <a:srgbClr val="008001"/>
              </a:solidFill>
              <a:sym typeface="Wingdings" pitchFamily="2" charset="2"/>
            </a:endParaRP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488120E7-F4B1-BA46-A456-934B5BA1F16B}"/>
              </a:ext>
            </a:extLst>
          </p:cNvPr>
          <p:cNvSpPr/>
          <p:nvPr/>
        </p:nvSpPr>
        <p:spPr>
          <a:xfrm>
            <a:off x="598954" y="2711292"/>
            <a:ext cx="7946092" cy="1892616"/>
          </a:xfrm>
          <a:prstGeom prst="cloudCallout">
            <a:avLst>
              <a:gd name="adj1" fmla="val -1855"/>
              <a:gd name="adj2" fmla="val -100917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8" algn="ctr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The complexity measure on join-trees corresponding to </a:t>
            </a:r>
            <a:r>
              <a:rPr lang="en-US" sz="2800" b="1" dirty="0">
                <a:solidFill>
                  <a:schemeClr val="bg1"/>
                </a:solidFill>
              </a:rPr>
              <a:t>circuit size </a:t>
            </a:r>
            <a:r>
              <a:rPr lang="en-US" sz="2800" dirty="0">
                <a:solidFill>
                  <a:schemeClr val="bg1"/>
                </a:solidFill>
              </a:rPr>
              <a:t>is easier to describe</a:t>
            </a:r>
          </a:p>
        </p:txBody>
      </p:sp>
    </p:spTree>
    <p:extLst>
      <p:ext uri="{BB962C8B-B14F-4D97-AF65-F5344CB8AC3E}">
        <p14:creationId xmlns:p14="http://schemas.microsoft.com/office/powerpoint/2010/main" val="253768390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2D0DFB-9B07-264B-BBE9-E562ED32A1DF}"/>
              </a:ext>
            </a:extLst>
          </p:cNvPr>
          <p:cNvSpPr/>
          <p:nvPr/>
        </p:nvSpPr>
        <p:spPr>
          <a:xfrm>
            <a:off x="598954" y="521152"/>
            <a:ext cx="7946092" cy="1902008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tabLst>
                <a:tab pos="1827213" algn="l"/>
              </a:tabLst>
            </a:pP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The depth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d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AC</a:t>
            </a:r>
            <a:r>
              <a:rPr lang="en-US" sz="2400" baseline="30000" dirty="0">
                <a:solidFill>
                  <a:schemeClr val="tx1"/>
                </a:solidFill>
                <a:sym typeface="Wingdings" pitchFamily="2" charset="2"/>
              </a:rPr>
              <a:t>0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circuit size of 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P(</a:t>
            </a:r>
            <a:r>
              <a:rPr lang="en-US" sz="2400" b="1" dirty="0" err="1">
                <a:solidFill>
                  <a:srgbClr val="002060"/>
                </a:solidFill>
                <a:sym typeface="Wingdings" pitchFamily="2" charset="2"/>
              </a:rPr>
              <a:t>k,n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)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is at least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c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where 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c =</a:t>
            </a:r>
            <a:endParaRPr lang="en-US" sz="2400" dirty="0">
              <a:solidFill>
                <a:schemeClr val="tx1"/>
              </a:solidFill>
              <a:sym typeface="Wingdings" pitchFamily="2" charset="2"/>
            </a:endParaRPr>
          </a:p>
          <a:p>
            <a:pPr marL="228600">
              <a:tabLst>
                <a:tab pos="1827213" algn="l"/>
              </a:tabLst>
            </a:pPr>
            <a:endParaRPr lang="en-US" sz="400" dirty="0">
              <a:solidFill>
                <a:schemeClr val="tx1"/>
              </a:solidFill>
              <a:sym typeface="Wingdings" pitchFamily="2" charset="2"/>
            </a:endParaRPr>
          </a:p>
          <a:p>
            <a:pPr marL="228600">
              <a:tabLst>
                <a:tab pos="1827213" algn="l"/>
              </a:tabLst>
            </a:pPr>
            <a:endParaRPr lang="en-US" sz="600" dirty="0">
              <a:solidFill>
                <a:schemeClr val="tx1"/>
              </a:solidFill>
              <a:sym typeface="Wingdings" pitchFamily="2" charset="2"/>
            </a:endParaRPr>
          </a:p>
          <a:p>
            <a:pPr marL="228600"/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	        min                </a:t>
            </a:r>
            <a:r>
              <a:rPr lang="en-US" sz="2400" i="1" dirty="0">
                <a:solidFill>
                  <a:schemeClr val="tx1"/>
                </a:solidFill>
                <a:sym typeface="Wingdings" pitchFamily="2" charset="2"/>
              </a:rPr>
              <a:t>                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max                </a:t>
            </a:r>
            <a:r>
              <a:rPr lang="en-US" sz="2400" b="1" dirty="0">
                <a:solidFill>
                  <a:srgbClr val="0070C0"/>
                </a:solidFill>
              </a:rPr>
              <a:t>Score</a:t>
            </a:r>
            <a:r>
              <a:rPr lang="en-US" sz="2400" dirty="0">
                <a:solidFill>
                  <a:srgbClr val="002060"/>
                </a:solidFill>
              </a:rPr>
              <a:t>(</a:t>
            </a:r>
            <a:r>
              <a:rPr lang="en-US" sz="2400" dirty="0">
                <a:solidFill>
                  <a:srgbClr val="008001"/>
                </a:solidFill>
              </a:rPr>
              <a:t>G</a:t>
            </a:r>
            <a:r>
              <a:rPr lang="en-US" sz="2400" baseline="-25000" dirty="0">
                <a:solidFill>
                  <a:srgbClr val="008001"/>
                </a:solidFill>
              </a:rPr>
              <a:t>𝜎(1)</a:t>
            </a:r>
            <a:r>
              <a:rPr lang="en-US" sz="2400" dirty="0">
                <a:solidFill>
                  <a:srgbClr val="008001"/>
                </a:solidFill>
              </a:rPr>
              <a:t>,…,G</a:t>
            </a:r>
            <a:r>
              <a:rPr lang="en-US" sz="2400" baseline="-25000" dirty="0">
                <a:solidFill>
                  <a:srgbClr val="008001"/>
                </a:solidFill>
              </a:rPr>
              <a:t>𝜎(m)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chemeClr val="tx1"/>
              </a:solidFill>
              <a:sym typeface="Wingdings" pitchFamily="2" charset="2"/>
            </a:endParaRPr>
          </a:p>
          <a:p>
            <a:pPr marL="228600"/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depth </a:t>
            </a:r>
            <a:r>
              <a:rPr lang="en-US" sz="2000" b="1" dirty="0">
                <a:solidFill>
                  <a:srgbClr val="0070C0"/>
                </a:solidFill>
                <a:sym typeface="Wingdings" pitchFamily="2" charset="2"/>
              </a:rPr>
              <a:t>d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join-tree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J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   graph </a:t>
            </a:r>
            <a:r>
              <a:rPr lang="en-US" sz="2000" b="1" dirty="0">
                <a:solidFill>
                  <a:srgbClr val="008001"/>
                </a:solidFill>
                <a:sym typeface="Wingdings" pitchFamily="2" charset="2"/>
              </a:rPr>
              <a:t>G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in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J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with children </a:t>
            </a:r>
            <a:r>
              <a:rPr lang="en-US" sz="2000" b="1" dirty="0">
                <a:solidFill>
                  <a:srgbClr val="008001"/>
                </a:solidFill>
                <a:sym typeface="Wingdings" pitchFamily="2" charset="2"/>
              </a:rPr>
              <a:t>G</a:t>
            </a:r>
            <a:r>
              <a:rPr lang="en-US" sz="2000" b="1" baseline="-25000" dirty="0">
                <a:solidFill>
                  <a:srgbClr val="008001"/>
                </a:solidFill>
                <a:sym typeface="Wingdings" pitchFamily="2" charset="2"/>
              </a:rPr>
              <a:t>1</a:t>
            </a:r>
            <a:r>
              <a:rPr lang="en-US" sz="2000" b="1" dirty="0">
                <a:solidFill>
                  <a:srgbClr val="008001"/>
                </a:solidFill>
                <a:sym typeface="Wingdings" pitchFamily="2" charset="2"/>
              </a:rPr>
              <a:t>,….,G</a:t>
            </a:r>
            <a:r>
              <a:rPr lang="en-US" sz="2000" b="1" baseline="-25000" dirty="0">
                <a:solidFill>
                  <a:srgbClr val="008001"/>
                </a:solidFill>
                <a:sym typeface="Wingdings" pitchFamily="2" charset="2"/>
              </a:rPr>
              <a:t>m</a:t>
            </a:r>
          </a:p>
          <a:p>
            <a:pPr marL="228600"/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                                      </a:t>
            </a:r>
            <a:r>
              <a:rPr lang="en-US" sz="2000" b="1" i="1" dirty="0">
                <a:solidFill>
                  <a:schemeClr val="tx1"/>
                </a:solidFill>
              </a:rPr>
              <a:t>shift </a:t>
            </a:r>
            <a:r>
              <a:rPr lang="en-US" sz="2000" b="1" dirty="0">
                <a:solidFill>
                  <a:schemeClr val="tx1"/>
                </a:solidFill>
              </a:rPr>
              <a:t>permutation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𝜎</a:t>
            </a:r>
            <a:r>
              <a:rPr lang="en-US" sz="2000" b="1" dirty="0">
                <a:solidFill>
                  <a:schemeClr val="tx1"/>
                </a:solidFill>
              </a:rPr>
              <a:t> on</a:t>
            </a:r>
            <a:r>
              <a:rPr lang="en-US" sz="2000" b="1" dirty="0">
                <a:solidFill>
                  <a:srgbClr val="002060"/>
                </a:solidFill>
              </a:rPr>
              <a:t> {1,…,m}</a:t>
            </a:r>
            <a:endParaRPr lang="en-US" sz="2000" b="1" baseline="-25000" dirty="0">
              <a:solidFill>
                <a:srgbClr val="002060"/>
              </a:solidFill>
              <a:sym typeface="Wingdings" pitchFamily="2" charset="2"/>
            </a:endParaRPr>
          </a:p>
          <a:p>
            <a:pPr marL="228600"/>
            <a:endParaRPr lang="en-US" sz="1600" b="1" baseline="-25000" dirty="0">
              <a:solidFill>
                <a:srgbClr val="008001"/>
              </a:solidFill>
              <a:sym typeface="Wingdings" pitchFamily="2" charset="2"/>
            </a:endParaRPr>
          </a:p>
        </p:txBody>
      </p:sp>
      <p:cxnSp>
        <p:nvCxnSpPr>
          <p:cNvPr id="3" name="AutoShape 38">
            <a:extLst>
              <a:ext uri="{FF2B5EF4-FFF2-40B4-BE49-F238E27FC236}">
                <a16:creationId xmlns:a16="http://schemas.microsoft.com/office/drawing/2014/main" id="{5659E10F-3EBC-0143-A253-1D16D1EE863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92860" y="3091020"/>
            <a:ext cx="906874" cy="5406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" name="AutoShape 38">
            <a:extLst>
              <a:ext uri="{FF2B5EF4-FFF2-40B4-BE49-F238E27FC236}">
                <a16:creationId xmlns:a16="http://schemas.microsoft.com/office/drawing/2014/main" id="{590A2250-29C6-984D-943D-544DB87891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10459" y="3091018"/>
            <a:ext cx="1422441" cy="5406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" name="AutoShape 38">
            <a:extLst>
              <a:ext uri="{FF2B5EF4-FFF2-40B4-BE49-F238E27FC236}">
                <a16:creationId xmlns:a16="http://schemas.microsoft.com/office/drawing/2014/main" id="{D381FFD8-E070-944F-B2CC-7F4276C8F0D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66488" y="3131079"/>
            <a:ext cx="502766" cy="52340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" name="AutoShape 38">
            <a:extLst>
              <a:ext uri="{FF2B5EF4-FFF2-40B4-BE49-F238E27FC236}">
                <a16:creationId xmlns:a16="http://schemas.microsoft.com/office/drawing/2014/main" id="{FDDBDC84-16DB-464F-B7AD-0C57997975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05344" y="3596764"/>
            <a:ext cx="3803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6F1476B-9E76-B345-AB3C-AD3BBFF3634F}"/>
              </a:ext>
            </a:extLst>
          </p:cNvPr>
          <p:cNvSpPr txBox="1"/>
          <p:nvPr/>
        </p:nvSpPr>
        <p:spPr>
          <a:xfrm>
            <a:off x="2972537" y="2610663"/>
            <a:ext cx="67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J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cxnSp>
        <p:nvCxnSpPr>
          <p:cNvPr id="26" name="AutoShape 38">
            <a:extLst>
              <a:ext uri="{FF2B5EF4-FFF2-40B4-BE49-F238E27FC236}">
                <a16:creationId xmlns:a16="http://schemas.microsoft.com/office/drawing/2014/main" id="{B4413CF6-D650-7948-A785-E91585A33C6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59078" y="3075776"/>
            <a:ext cx="171136" cy="5406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7" name="AutoShape 38">
            <a:extLst>
              <a:ext uri="{FF2B5EF4-FFF2-40B4-BE49-F238E27FC236}">
                <a16:creationId xmlns:a16="http://schemas.microsoft.com/office/drawing/2014/main" id="{00783EF6-0A0D-C742-9B04-9700FA8EADF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75261" y="3703092"/>
            <a:ext cx="906874" cy="5406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8" name="AutoShape 38">
            <a:extLst>
              <a:ext uri="{FF2B5EF4-FFF2-40B4-BE49-F238E27FC236}">
                <a16:creationId xmlns:a16="http://schemas.microsoft.com/office/drawing/2014/main" id="{A0C75173-C2D2-5043-9747-EA0185B429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860" y="3703090"/>
            <a:ext cx="1079140" cy="5057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" name="AutoShape 38">
            <a:extLst>
              <a:ext uri="{FF2B5EF4-FFF2-40B4-BE49-F238E27FC236}">
                <a16:creationId xmlns:a16="http://schemas.microsoft.com/office/drawing/2014/main" id="{49D737F4-9EA0-7749-9E34-E5E2B0F9798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48889" y="3743151"/>
            <a:ext cx="502766" cy="52340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0" name="AutoShape 38">
            <a:extLst>
              <a:ext uri="{FF2B5EF4-FFF2-40B4-BE49-F238E27FC236}">
                <a16:creationId xmlns:a16="http://schemas.microsoft.com/office/drawing/2014/main" id="{29ABDBE2-794C-9940-89A4-CF4A7C97CC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87745" y="4208836"/>
            <a:ext cx="3803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31" name="AutoShape 38">
            <a:extLst>
              <a:ext uri="{FF2B5EF4-FFF2-40B4-BE49-F238E27FC236}">
                <a16:creationId xmlns:a16="http://schemas.microsoft.com/office/drawing/2014/main" id="{7EB092CE-5F62-5545-B677-D7BFFD0D48B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41479" y="3687848"/>
            <a:ext cx="171136" cy="5406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" name="AutoShape 38">
            <a:extLst>
              <a:ext uri="{FF2B5EF4-FFF2-40B4-BE49-F238E27FC236}">
                <a16:creationId xmlns:a16="http://schemas.microsoft.com/office/drawing/2014/main" id="{1973495B-213F-354A-8700-7769F6826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64269" y="5103070"/>
            <a:ext cx="906874" cy="5406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38">
            <a:extLst>
              <a:ext uri="{FF2B5EF4-FFF2-40B4-BE49-F238E27FC236}">
                <a16:creationId xmlns:a16="http://schemas.microsoft.com/office/drawing/2014/main" id="{C1C9E881-4463-8743-B3B8-B4573F02D2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1868" y="5103068"/>
            <a:ext cx="1217376" cy="50574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" name="AutoShape 38">
            <a:extLst>
              <a:ext uri="{FF2B5EF4-FFF2-40B4-BE49-F238E27FC236}">
                <a16:creationId xmlns:a16="http://schemas.microsoft.com/office/drawing/2014/main" id="{6AE3945D-B4A4-514D-A807-0AB2766A7F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737897" y="5143129"/>
            <a:ext cx="502766" cy="52340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5" name="AutoShape 38">
            <a:extLst>
              <a:ext uri="{FF2B5EF4-FFF2-40B4-BE49-F238E27FC236}">
                <a16:creationId xmlns:a16="http://schemas.microsoft.com/office/drawing/2014/main" id="{DEB338B6-4534-3549-A92A-C92E954741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6753" y="5608814"/>
            <a:ext cx="3803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36" name="AutoShape 38">
            <a:extLst>
              <a:ext uri="{FF2B5EF4-FFF2-40B4-BE49-F238E27FC236}">
                <a16:creationId xmlns:a16="http://schemas.microsoft.com/office/drawing/2014/main" id="{9256C495-0E6C-9645-BBE5-82C5256CBF3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130487" y="5087826"/>
            <a:ext cx="171136" cy="5406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7" name="AutoShape 38">
            <a:extLst>
              <a:ext uri="{FF2B5EF4-FFF2-40B4-BE49-F238E27FC236}">
                <a16:creationId xmlns:a16="http://schemas.microsoft.com/office/drawing/2014/main" id="{F31ACCC7-BD32-1644-8977-DE9EE9B4E0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64269" y="4419724"/>
            <a:ext cx="502219" cy="34693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39" name="AutoShape 38">
            <a:extLst>
              <a:ext uri="{FF2B5EF4-FFF2-40B4-BE49-F238E27FC236}">
                <a16:creationId xmlns:a16="http://schemas.microsoft.com/office/drawing/2014/main" id="{617EDFA5-FDDA-124F-8231-227A5F369D4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40201" y="6027782"/>
            <a:ext cx="906874" cy="5406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" name="AutoShape 38">
            <a:extLst>
              <a:ext uri="{FF2B5EF4-FFF2-40B4-BE49-F238E27FC236}">
                <a16:creationId xmlns:a16="http://schemas.microsoft.com/office/drawing/2014/main" id="{D9CE0B0A-FAC8-E645-9B41-0916381A42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57800" y="6027780"/>
            <a:ext cx="1217376" cy="50574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" name="AutoShape 38">
            <a:extLst>
              <a:ext uri="{FF2B5EF4-FFF2-40B4-BE49-F238E27FC236}">
                <a16:creationId xmlns:a16="http://schemas.microsoft.com/office/drawing/2014/main" id="{816C65E7-39C4-F244-8AE5-D2EEE6598A9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13829" y="6067841"/>
            <a:ext cx="502766" cy="52340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2" name="AutoShape 38">
            <a:extLst>
              <a:ext uri="{FF2B5EF4-FFF2-40B4-BE49-F238E27FC236}">
                <a16:creationId xmlns:a16="http://schemas.microsoft.com/office/drawing/2014/main" id="{4DB07302-950E-1C42-8EDB-70238F2A16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2685" y="6533526"/>
            <a:ext cx="3803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43" name="AutoShape 38">
            <a:extLst>
              <a:ext uri="{FF2B5EF4-FFF2-40B4-BE49-F238E27FC236}">
                <a16:creationId xmlns:a16="http://schemas.microsoft.com/office/drawing/2014/main" id="{94F6B382-6DFE-4D49-B699-6F83FF45F46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106419" y="6012538"/>
            <a:ext cx="171136" cy="5406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4" name="AutoShape 38">
            <a:extLst>
              <a:ext uri="{FF2B5EF4-FFF2-40B4-BE49-F238E27FC236}">
                <a16:creationId xmlns:a16="http://schemas.microsoft.com/office/drawing/2014/main" id="{7CE177B4-7398-5340-B0F9-9C318060EBE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39163" y="6024792"/>
            <a:ext cx="906874" cy="5406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5" name="AutoShape 38">
            <a:extLst>
              <a:ext uri="{FF2B5EF4-FFF2-40B4-BE49-F238E27FC236}">
                <a16:creationId xmlns:a16="http://schemas.microsoft.com/office/drawing/2014/main" id="{6B64D2BA-4B74-9F49-B4E6-98EB22B78D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56762" y="6024790"/>
            <a:ext cx="1217376" cy="50574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6" name="AutoShape 38">
            <a:extLst>
              <a:ext uri="{FF2B5EF4-FFF2-40B4-BE49-F238E27FC236}">
                <a16:creationId xmlns:a16="http://schemas.microsoft.com/office/drawing/2014/main" id="{8A7470F8-F534-074A-BE0E-CEB811FF7FB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12791" y="6064851"/>
            <a:ext cx="502766" cy="52340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7" name="AutoShape 38">
            <a:extLst>
              <a:ext uri="{FF2B5EF4-FFF2-40B4-BE49-F238E27FC236}">
                <a16:creationId xmlns:a16="http://schemas.microsoft.com/office/drawing/2014/main" id="{BBB14F4B-FE6E-5F4F-AC00-EB47A0E652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51647" y="6530536"/>
            <a:ext cx="3803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48" name="AutoShape 38">
            <a:extLst>
              <a:ext uri="{FF2B5EF4-FFF2-40B4-BE49-F238E27FC236}">
                <a16:creationId xmlns:a16="http://schemas.microsoft.com/office/drawing/2014/main" id="{8A814CE5-745E-DF41-92FF-27D67DCB4BD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05381" y="6009548"/>
            <a:ext cx="171136" cy="5406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734A7F0-C71E-6D47-91FF-5FCEC6B4E667}"/>
              </a:ext>
            </a:extLst>
          </p:cNvPr>
          <p:cNvSpPr txBox="1"/>
          <p:nvPr/>
        </p:nvSpPr>
        <p:spPr>
          <a:xfrm>
            <a:off x="4101548" y="2586038"/>
            <a:ext cx="85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8001"/>
                </a:solidFill>
              </a:rPr>
              <a:t>Path</a:t>
            </a:r>
            <a:r>
              <a:rPr lang="en-US" sz="2400" baseline="-25000" dirty="0" err="1">
                <a:solidFill>
                  <a:srgbClr val="008001"/>
                </a:solidFill>
              </a:rPr>
              <a:t>k</a:t>
            </a:r>
            <a:endParaRPr lang="en-US" sz="2400" baseline="-25000" dirty="0">
              <a:solidFill>
                <a:srgbClr val="00800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8D8CBA-A9AE-E24D-9687-A36DB60573E3}"/>
              </a:ext>
            </a:extLst>
          </p:cNvPr>
          <p:cNvSpPr txBox="1"/>
          <p:nvPr/>
        </p:nvSpPr>
        <p:spPr>
          <a:xfrm>
            <a:off x="3052816" y="5587465"/>
            <a:ext cx="3116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1"/>
                </a:solidFill>
              </a:rPr>
              <a:t>G</a:t>
            </a:r>
            <a:r>
              <a:rPr lang="en-US" sz="2400" b="1" baseline="-25000" dirty="0">
                <a:solidFill>
                  <a:srgbClr val="008001"/>
                </a:solidFill>
              </a:rPr>
              <a:t>1</a:t>
            </a:r>
            <a:r>
              <a:rPr lang="en-US" sz="2400" b="1" dirty="0">
                <a:solidFill>
                  <a:srgbClr val="008001"/>
                </a:solidFill>
              </a:rPr>
              <a:t>  G</a:t>
            </a:r>
            <a:r>
              <a:rPr lang="en-US" sz="2400" b="1" baseline="-25000" dirty="0">
                <a:solidFill>
                  <a:srgbClr val="008001"/>
                </a:solidFill>
              </a:rPr>
              <a:t>2</a:t>
            </a:r>
            <a:r>
              <a:rPr lang="en-US" sz="2400" b="1" dirty="0">
                <a:solidFill>
                  <a:srgbClr val="008001"/>
                </a:solidFill>
              </a:rPr>
              <a:t>                        G</a:t>
            </a:r>
            <a:r>
              <a:rPr lang="en-US" sz="2400" b="1" baseline="-25000" dirty="0">
                <a:solidFill>
                  <a:srgbClr val="008001"/>
                </a:solidFill>
              </a:rPr>
              <a:t>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425157-B0C8-0E45-A1B9-A7BEF4D1C1C5}"/>
              </a:ext>
            </a:extLst>
          </p:cNvPr>
          <p:cNvSpPr txBox="1"/>
          <p:nvPr/>
        </p:nvSpPr>
        <p:spPr>
          <a:xfrm>
            <a:off x="4154830" y="4687841"/>
            <a:ext cx="85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1"/>
                </a:solidFill>
              </a:rPr>
              <a:t>G</a:t>
            </a:r>
            <a:endParaRPr lang="en-US" sz="2400" b="1" baseline="-25000" dirty="0">
              <a:solidFill>
                <a:srgbClr val="008001"/>
              </a:solidFill>
            </a:endParaRPr>
          </a:p>
        </p:txBody>
      </p:sp>
      <p:cxnSp>
        <p:nvCxnSpPr>
          <p:cNvPr id="52" name="AutoShape 38">
            <a:extLst>
              <a:ext uri="{FF2B5EF4-FFF2-40B4-BE49-F238E27FC236}">
                <a16:creationId xmlns:a16="http://schemas.microsoft.com/office/drawing/2014/main" id="{D483A0E5-22FB-DB4B-A6E1-EB1935EA065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56506" y="3658664"/>
            <a:ext cx="906874" cy="5406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" name="AutoShape 38">
            <a:extLst>
              <a:ext uri="{FF2B5EF4-FFF2-40B4-BE49-F238E27FC236}">
                <a16:creationId xmlns:a16="http://schemas.microsoft.com/office/drawing/2014/main" id="{72679045-ED0B-2346-AB07-297E46A404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74105" y="3658662"/>
            <a:ext cx="1217376" cy="50574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4" name="AutoShape 38">
            <a:extLst>
              <a:ext uri="{FF2B5EF4-FFF2-40B4-BE49-F238E27FC236}">
                <a16:creationId xmlns:a16="http://schemas.microsoft.com/office/drawing/2014/main" id="{652863F3-B910-664A-A7A6-2206A4756F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330134" y="3698723"/>
            <a:ext cx="502766" cy="52340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" name="AutoShape 38">
            <a:extLst>
              <a:ext uri="{FF2B5EF4-FFF2-40B4-BE49-F238E27FC236}">
                <a16:creationId xmlns:a16="http://schemas.microsoft.com/office/drawing/2014/main" id="{A8612406-248A-EA42-8BC5-0B445121F2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68990" y="4164408"/>
            <a:ext cx="3803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56" name="AutoShape 38">
            <a:extLst>
              <a:ext uri="{FF2B5EF4-FFF2-40B4-BE49-F238E27FC236}">
                <a16:creationId xmlns:a16="http://schemas.microsoft.com/office/drawing/2014/main" id="{7E17430E-56F8-2F47-AA8B-1DFEE7E01DF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22724" y="3643420"/>
            <a:ext cx="171136" cy="5406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9" name="Left Brace 58">
            <a:extLst>
              <a:ext uri="{FF2B5EF4-FFF2-40B4-BE49-F238E27FC236}">
                <a16:creationId xmlns:a16="http://schemas.microsoft.com/office/drawing/2014/main" id="{AAFD5DFA-A197-3B49-BD14-346EB4D74855}"/>
              </a:ext>
            </a:extLst>
          </p:cNvPr>
          <p:cNvSpPr/>
          <p:nvPr/>
        </p:nvSpPr>
        <p:spPr>
          <a:xfrm>
            <a:off x="1812049" y="3131079"/>
            <a:ext cx="482633" cy="3566958"/>
          </a:xfrm>
          <a:prstGeom prst="leftBrac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67C9E6-6D58-7746-B326-6BA56CDA0681}"/>
              </a:ext>
            </a:extLst>
          </p:cNvPr>
          <p:cNvSpPr txBox="1"/>
          <p:nvPr/>
        </p:nvSpPr>
        <p:spPr>
          <a:xfrm>
            <a:off x="1408944" y="4658569"/>
            <a:ext cx="574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7419549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2D0DFB-9B07-264B-BBE9-E562ED32A1DF}"/>
              </a:ext>
            </a:extLst>
          </p:cNvPr>
          <p:cNvSpPr/>
          <p:nvPr/>
        </p:nvSpPr>
        <p:spPr>
          <a:xfrm>
            <a:off x="598954" y="521152"/>
            <a:ext cx="7946092" cy="1902008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tabLst>
                <a:tab pos="1827213" algn="l"/>
              </a:tabLst>
            </a:pP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The depth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d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AC</a:t>
            </a:r>
            <a:r>
              <a:rPr lang="en-US" sz="2400" baseline="30000" dirty="0">
                <a:solidFill>
                  <a:schemeClr val="tx1"/>
                </a:solidFill>
                <a:sym typeface="Wingdings" pitchFamily="2" charset="2"/>
              </a:rPr>
              <a:t>0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circuit size of 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P(</a:t>
            </a:r>
            <a:r>
              <a:rPr lang="en-US" sz="2400" b="1" dirty="0" err="1">
                <a:solidFill>
                  <a:srgbClr val="002060"/>
                </a:solidFill>
                <a:sym typeface="Wingdings" pitchFamily="2" charset="2"/>
              </a:rPr>
              <a:t>k,n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)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is at least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c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where 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c =</a:t>
            </a:r>
          </a:p>
          <a:p>
            <a:pPr marL="228600">
              <a:tabLst>
                <a:tab pos="1827213" algn="l"/>
              </a:tabLst>
            </a:pPr>
            <a:endParaRPr lang="en-US" sz="400" dirty="0">
              <a:solidFill>
                <a:schemeClr val="tx1"/>
              </a:solidFill>
              <a:sym typeface="Wingdings" pitchFamily="2" charset="2"/>
            </a:endParaRPr>
          </a:p>
          <a:p>
            <a:pPr marL="228600">
              <a:tabLst>
                <a:tab pos="1827213" algn="l"/>
              </a:tabLst>
            </a:pPr>
            <a:endParaRPr lang="en-US" sz="600" dirty="0">
              <a:solidFill>
                <a:schemeClr val="tx1"/>
              </a:solidFill>
              <a:sym typeface="Wingdings" pitchFamily="2" charset="2"/>
            </a:endParaRPr>
          </a:p>
          <a:p>
            <a:pPr marL="228600"/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	        min                </a:t>
            </a:r>
            <a:r>
              <a:rPr lang="en-US" sz="2400" i="1" dirty="0">
                <a:solidFill>
                  <a:schemeClr val="tx1"/>
                </a:solidFill>
                <a:sym typeface="Wingdings" pitchFamily="2" charset="2"/>
              </a:rPr>
              <a:t>                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max                </a:t>
            </a:r>
            <a:r>
              <a:rPr lang="en-US" sz="2400" b="1" dirty="0">
                <a:solidFill>
                  <a:srgbClr val="0070C0"/>
                </a:solidFill>
              </a:rPr>
              <a:t>Score</a:t>
            </a:r>
            <a:r>
              <a:rPr lang="en-US" sz="2400" dirty="0">
                <a:solidFill>
                  <a:srgbClr val="002060"/>
                </a:solidFill>
              </a:rPr>
              <a:t>(</a:t>
            </a:r>
            <a:r>
              <a:rPr lang="en-US" sz="2400" dirty="0">
                <a:solidFill>
                  <a:srgbClr val="008001"/>
                </a:solidFill>
              </a:rPr>
              <a:t>G</a:t>
            </a:r>
            <a:r>
              <a:rPr lang="en-US" sz="2400" baseline="-25000" dirty="0">
                <a:solidFill>
                  <a:srgbClr val="008001"/>
                </a:solidFill>
              </a:rPr>
              <a:t>𝜎(1)</a:t>
            </a:r>
            <a:r>
              <a:rPr lang="en-US" sz="2400" dirty="0">
                <a:solidFill>
                  <a:srgbClr val="008001"/>
                </a:solidFill>
              </a:rPr>
              <a:t>,…,G</a:t>
            </a:r>
            <a:r>
              <a:rPr lang="en-US" sz="2400" baseline="-25000" dirty="0">
                <a:solidFill>
                  <a:srgbClr val="008001"/>
                </a:solidFill>
              </a:rPr>
              <a:t>𝜎(m)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chemeClr val="tx1"/>
              </a:solidFill>
              <a:sym typeface="Wingdings" pitchFamily="2" charset="2"/>
            </a:endParaRPr>
          </a:p>
          <a:p>
            <a:pPr marL="228600"/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depth </a:t>
            </a:r>
            <a:r>
              <a:rPr lang="en-US" sz="2000" b="1" dirty="0">
                <a:solidFill>
                  <a:srgbClr val="0070C0"/>
                </a:solidFill>
                <a:sym typeface="Wingdings" pitchFamily="2" charset="2"/>
              </a:rPr>
              <a:t>d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join-tree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J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   graph </a:t>
            </a:r>
            <a:r>
              <a:rPr lang="en-US" sz="2000" b="1" dirty="0">
                <a:solidFill>
                  <a:srgbClr val="008001"/>
                </a:solidFill>
                <a:sym typeface="Wingdings" pitchFamily="2" charset="2"/>
              </a:rPr>
              <a:t>G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in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J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with children </a:t>
            </a:r>
            <a:r>
              <a:rPr lang="en-US" sz="2000" b="1" dirty="0">
                <a:solidFill>
                  <a:srgbClr val="008001"/>
                </a:solidFill>
                <a:sym typeface="Wingdings" pitchFamily="2" charset="2"/>
              </a:rPr>
              <a:t>G</a:t>
            </a:r>
            <a:r>
              <a:rPr lang="en-US" sz="2000" b="1" baseline="-25000" dirty="0">
                <a:solidFill>
                  <a:srgbClr val="008001"/>
                </a:solidFill>
                <a:sym typeface="Wingdings" pitchFamily="2" charset="2"/>
              </a:rPr>
              <a:t>1</a:t>
            </a:r>
            <a:r>
              <a:rPr lang="en-US" sz="2000" b="1" dirty="0">
                <a:solidFill>
                  <a:srgbClr val="008001"/>
                </a:solidFill>
                <a:sym typeface="Wingdings" pitchFamily="2" charset="2"/>
              </a:rPr>
              <a:t>,….,G</a:t>
            </a:r>
            <a:r>
              <a:rPr lang="en-US" sz="2000" b="1" baseline="-25000" dirty="0">
                <a:solidFill>
                  <a:srgbClr val="008001"/>
                </a:solidFill>
                <a:sym typeface="Wingdings" pitchFamily="2" charset="2"/>
              </a:rPr>
              <a:t>m</a:t>
            </a:r>
          </a:p>
          <a:p>
            <a:pPr marL="228600"/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                                      </a:t>
            </a:r>
            <a:r>
              <a:rPr lang="en-US" sz="2000" b="1" i="1" dirty="0">
                <a:solidFill>
                  <a:schemeClr val="tx1"/>
                </a:solidFill>
              </a:rPr>
              <a:t>shift </a:t>
            </a:r>
            <a:r>
              <a:rPr lang="en-US" sz="2000" b="1" dirty="0">
                <a:solidFill>
                  <a:schemeClr val="tx1"/>
                </a:solidFill>
              </a:rPr>
              <a:t>permutation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𝜎</a:t>
            </a:r>
            <a:r>
              <a:rPr lang="en-US" sz="2000" b="1" dirty="0">
                <a:solidFill>
                  <a:schemeClr val="tx1"/>
                </a:solidFill>
              </a:rPr>
              <a:t> on</a:t>
            </a:r>
            <a:r>
              <a:rPr lang="en-US" sz="2000" b="1" dirty="0">
                <a:solidFill>
                  <a:srgbClr val="002060"/>
                </a:solidFill>
              </a:rPr>
              <a:t> {1,…,m}</a:t>
            </a:r>
            <a:endParaRPr lang="en-US" sz="2000" b="1" baseline="-25000" dirty="0">
              <a:solidFill>
                <a:srgbClr val="002060"/>
              </a:solidFill>
              <a:sym typeface="Wingdings" pitchFamily="2" charset="2"/>
            </a:endParaRPr>
          </a:p>
          <a:p>
            <a:pPr marL="228600"/>
            <a:endParaRPr lang="en-US" sz="1600" b="1" baseline="-25000" dirty="0">
              <a:solidFill>
                <a:srgbClr val="008001"/>
              </a:solidFill>
              <a:sym typeface="Wingdings" pitchFamily="2" charset="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59BC3B-1615-074A-B8FA-83DAD0BA223F}"/>
              </a:ext>
            </a:extLst>
          </p:cNvPr>
          <p:cNvGrpSpPr/>
          <p:nvPr/>
        </p:nvGrpSpPr>
        <p:grpSpPr>
          <a:xfrm>
            <a:off x="594359" y="2912432"/>
            <a:ext cx="8225006" cy="1033135"/>
            <a:chOff x="598954" y="3120182"/>
            <a:chExt cx="8225006" cy="103313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749E647-F15E-3D4E-BBD0-5BC58C0B6B45}"/>
                </a:ext>
              </a:extLst>
            </p:cNvPr>
            <p:cNvSpPr txBox="1"/>
            <p:nvPr/>
          </p:nvSpPr>
          <p:spPr>
            <a:xfrm>
              <a:off x="598954" y="3322320"/>
              <a:ext cx="8225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Score</a:t>
              </a:r>
              <a:r>
                <a:rPr lang="en-US" sz="2400" dirty="0">
                  <a:solidFill>
                    <a:srgbClr val="002060"/>
                  </a:solidFill>
                </a:rPr>
                <a:t>(</a:t>
              </a:r>
              <a:r>
                <a:rPr lang="en-US" sz="2400" dirty="0">
                  <a:solidFill>
                    <a:srgbClr val="008001"/>
                  </a:solidFill>
                </a:rPr>
                <a:t>G</a:t>
              </a:r>
              <a:r>
                <a:rPr lang="en-US" sz="2400" baseline="-25000" dirty="0">
                  <a:solidFill>
                    <a:srgbClr val="008001"/>
                  </a:solidFill>
                </a:rPr>
                <a:t>𝜎(1)</a:t>
              </a:r>
              <a:r>
                <a:rPr lang="en-US" sz="2400" dirty="0">
                  <a:solidFill>
                    <a:srgbClr val="008001"/>
                  </a:solidFill>
                </a:rPr>
                <a:t>,…,G</a:t>
              </a:r>
              <a:r>
                <a:rPr lang="en-US" sz="2400" baseline="-25000" dirty="0">
                  <a:solidFill>
                    <a:srgbClr val="008001"/>
                  </a:solidFill>
                </a:rPr>
                <a:t>𝜎(m)</a:t>
              </a:r>
              <a:r>
                <a:rPr lang="en-US" sz="2400" dirty="0">
                  <a:solidFill>
                    <a:srgbClr val="002060"/>
                  </a:solidFill>
                </a:rPr>
                <a:t>)  =     ∑   #{ components of </a:t>
              </a:r>
              <a:r>
                <a:rPr lang="en-US" sz="2400" dirty="0">
                  <a:solidFill>
                    <a:srgbClr val="008001"/>
                  </a:solidFill>
                </a:rPr>
                <a:t>G</a:t>
              </a:r>
              <a:r>
                <a:rPr lang="en-US" sz="2400" baseline="-25000" dirty="0">
                  <a:solidFill>
                    <a:srgbClr val="008001"/>
                  </a:solidFill>
                </a:rPr>
                <a:t>𝜎(j)</a:t>
              </a:r>
              <a:r>
                <a:rPr lang="en-US" sz="2400" dirty="0">
                  <a:solidFill>
                    <a:srgbClr val="008001"/>
                  </a:solidFill>
                </a:rPr>
                <a:t> </a:t>
              </a:r>
              <a:r>
                <a:rPr lang="en-US" sz="2400" dirty="0">
                  <a:solidFill>
                    <a:srgbClr val="002060"/>
                  </a:solidFill>
                </a:rPr>
                <a:t>that are </a:t>
              </a:r>
            </a:p>
            <a:p>
              <a:pPr>
                <a:tabLst>
                  <a:tab pos="3476625" algn="l"/>
                </a:tabLst>
              </a:pPr>
              <a:r>
                <a:rPr lang="en-US" sz="2400" dirty="0">
                  <a:solidFill>
                    <a:srgbClr val="002060"/>
                  </a:solidFill>
                </a:rPr>
                <a:t>	   </a:t>
              </a:r>
              <a:r>
                <a:rPr lang="en-US" sz="1200" dirty="0">
                  <a:solidFill>
                    <a:srgbClr val="002060"/>
                  </a:solidFill>
                </a:rPr>
                <a:t> </a:t>
              </a:r>
              <a:r>
                <a:rPr lang="en-US" sz="2400" dirty="0">
                  <a:solidFill>
                    <a:srgbClr val="002060"/>
                  </a:solidFill>
                </a:rPr>
                <a:t>vertex-disjoint from </a:t>
              </a:r>
              <a:r>
                <a:rPr lang="en-US" sz="2400" dirty="0">
                  <a:solidFill>
                    <a:srgbClr val="008001"/>
                  </a:solidFill>
                </a:rPr>
                <a:t>G</a:t>
              </a:r>
              <a:r>
                <a:rPr lang="en-US" sz="2400" baseline="-25000" dirty="0">
                  <a:solidFill>
                    <a:srgbClr val="008001"/>
                  </a:solidFill>
                </a:rPr>
                <a:t>𝜎(1)</a:t>
              </a:r>
              <a:r>
                <a:rPr lang="en-US" sz="2400" dirty="0">
                  <a:solidFill>
                    <a:srgbClr val="008001"/>
                  </a:solidFill>
                </a:rPr>
                <a:t>,…,G</a:t>
              </a:r>
              <a:r>
                <a:rPr lang="en-US" sz="2400" baseline="-25000" dirty="0">
                  <a:solidFill>
                    <a:srgbClr val="008001"/>
                  </a:solidFill>
                </a:rPr>
                <a:t>𝜎(j–1) </a:t>
              </a:r>
              <a:r>
                <a:rPr lang="en-US" sz="2400" dirty="0">
                  <a:solidFill>
                    <a:srgbClr val="002060"/>
                  </a:solidFill>
                </a:rPr>
                <a:t>}</a:t>
              </a:r>
              <a:r>
                <a:rPr lang="en-US" sz="2400" baseline="-25000" dirty="0">
                  <a:solidFill>
                    <a:srgbClr val="008001"/>
                  </a:solidFill>
                </a:rPr>
                <a:t> </a:t>
              </a:r>
              <a:endParaRPr lang="en-US" sz="2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1602EF-AD14-244E-87EB-3EF5CC99AF73}"/>
                </a:ext>
              </a:extLst>
            </p:cNvPr>
            <p:cNvSpPr txBox="1"/>
            <p:nvPr/>
          </p:nvSpPr>
          <p:spPr>
            <a:xfrm>
              <a:off x="3479314" y="3691652"/>
              <a:ext cx="803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j = 1</a:t>
              </a:r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9628A7-4CC3-E84B-A8E7-D84926A902C9}"/>
                </a:ext>
              </a:extLst>
            </p:cNvPr>
            <p:cNvSpPr txBox="1"/>
            <p:nvPr/>
          </p:nvSpPr>
          <p:spPr>
            <a:xfrm>
              <a:off x="3585994" y="3120182"/>
              <a:ext cx="803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4953877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2D0DFB-9B07-264B-BBE9-E562ED32A1DF}"/>
              </a:ext>
            </a:extLst>
          </p:cNvPr>
          <p:cNvSpPr/>
          <p:nvPr/>
        </p:nvSpPr>
        <p:spPr>
          <a:xfrm>
            <a:off x="598954" y="521152"/>
            <a:ext cx="7946092" cy="1902008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tabLst>
                <a:tab pos="1827213" algn="l"/>
              </a:tabLst>
            </a:pP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The depth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d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AC</a:t>
            </a:r>
            <a:r>
              <a:rPr lang="en-US" sz="2400" baseline="30000" dirty="0">
                <a:solidFill>
                  <a:schemeClr val="tx1"/>
                </a:solidFill>
                <a:sym typeface="Wingdings" pitchFamily="2" charset="2"/>
              </a:rPr>
              <a:t>0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circuit size of 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P(</a:t>
            </a:r>
            <a:r>
              <a:rPr lang="en-US" sz="2400" b="1" dirty="0" err="1">
                <a:solidFill>
                  <a:srgbClr val="002060"/>
                </a:solidFill>
                <a:sym typeface="Wingdings" pitchFamily="2" charset="2"/>
              </a:rPr>
              <a:t>k,n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)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is at least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c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where 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c =</a:t>
            </a:r>
          </a:p>
          <a:p>
            <a:pPr marL="228600">
              <a:tabLst>
                <a:tab pos="1827213" algn="l"/>
              </a:tabLst>
            </a:pPr>
            <a:endParaRPr lang="en-US" sz="400" dirty="0">
              <a:solidFill>
                <a:schemeClr val="tx1"/>
              </a:solidFill>
              <a:sym typeface="Wingdings" pitchFamily="2" charset="2"/>
            </a:endParaRPr>
          </a:p>
          <a:p>
            <a:pPr marL="228600">
              <a:tabLst>
                <a:tab pos="1827213" algn="l"/>
              </a:tabLst>
            </a:pPr>
            <a:endParaRPr lang="en-US" sz="600" dirty="0">
              <a:solidFill>
                <a:schemeClr val="tx1"/>
              </a:solidFill>
              <a:sym typeface="Wingdings" pitchFamily="2" charset="2"/>
            </a:endParaRPr>
          </a:p>
          <a:p>
            <a:pPr marL="228600"/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	        min                </a:t>
            </a:r>
            <a:r>
              <a:rPr lang="en-US" sz="2400" i="1" dirty="0">
                <a:solidFill>
                  <a:schemeClr val="tx1"/>
                </a:solidFill>
                <a:sym typeface="Wingdings" pitchFamily="2" charset="2"/>
              </a:rPr>
              <a:t>                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max                </a:t>
            </a:r>
            <a:r>
              <a:rPr lang="en-US" sz="2400" b="1" dirty="0">
                <a:solidFill>
                  <a:srgbClr val="0070C0"/>
                </a:solidFill>
              </a:rPr>
              <a:t>Score</a:t>
            </a:r>
            <a:r>
              <a:rPr lang="en-US" sz="2400" dirty="0">
                <a:solidFill>
                  <a:srgbClr val="002060"/>
                </a:solidFill>
              </a:rPr>
              <a:t>(</a:t>
            </a:r>
            <a:r>
              <a:rPr lang="en-US" sz="2400" dirty="0">
                <a:solidFill>
                  <a:srgbClr val="008001"/>
                </a:solidFill>
              </a:rPr>
              <a:t>G</a:t>
            </a:r>
            <a:r>
              <a:rPr lang="en-US" sz="2400" baseline="-25000" dirty="0">
                <a:solidFill>
                  <a:srgbClr val="008001"/>
                </a:solidFill>
              </a:rPr>
              <a:t>𝜎(1)</a:t>
            </a:r>
            <a:r>
              <a:rPr lang="en-US" sz="2400" dirty="0">
                <a:solidFill>
                  <a:srgbClr val="008001"/>
                </a:solidFill>
              </a:rPr>
              <a:t>,…,G</a:t>
            </a:r>
            <a:r>
              <a:rPr lang="en-US" sz="2400" baseline="-25000" dirty="0">
                <a:solidFill>
                  <a:srgbClr val="008001"/>
                </a:solidFill>
              </a:rPr>
              <a:t>𝜎(m)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chemeClr val="tx1"/>
              </a:solidFill>
              <a:sym typeface="Wingdings" pitchFamily="2" charset="2"/>
            </a:endParaRPr>
          </a:p>
          <a:p>
            <a:pPr marL="228600"/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depth </a:t>
            </a:r>
            <a:r>
              <a:rPr lang="en-US" sz="2000" b="1" dirty="0">
                <a:solidFill>
                  <a:srgbClr val="0070C0"/>
                </a:solidFill>
                <a:sym typeface="Wingdings" pitchFamily="2" charset="2"/>
              </a:rPr>
              <a:t>d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join-tree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J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   graph </a:t>
            </a:r>
            <a:r>
              <a:rPr lang="en-US" sz="2000" b="1" dirty="0">
                <a:solidFill>
                  <a:srgbClr val="008001"/>
                </a:solidFill>
                <a:sym typeface="Wingdings" pitchFamily="2" charset="2"/>
              </a:rPr>
              <a:t>G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in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J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with children </a:t>
            </a:r>
            <a:r>
              <a:rPr lang="en-US" sz="2000" b="1" dirty="0">
                <a:solidFill>
                  <a:srgbClr val="008001"/>
                </a:solidFill>
                <a:sym typeface="Wingdings" pitchFamily="2" charset="2"/>
              </a:rPr>
              <a:t>G</a:t>
            </a:r>
            <a:r>
              <a:rPr lang="en-US" sz="2000" b="1" baseline="-25000" dirty="0">
                <a:solidFill>
                  <a:srgbClr val="008001"/>
                </a:solidFill>
                <a:sym typeface="Wingdings" pitchFamily="2" charset="2"/>
              </a:rPr>
              <a:t>1</a:t>
            </a:r>
            <a:r>
              <a:rPr lang="en-US" sz="2000" b="1" dirty="0">
                <a:solidFill>
                  <a:srgbClr val="008001"/>
                </a:solidFill>
                <a:sym typeface="Wingdings" pitchFamily="2" charset="2"/>
              </a:rPr>
              <a:t>,….,G</a:t>
            </a:r>
            <a:r>
              <a:rPr lang="en-US" sz="2000" b="1" baseline="-25000" dirty="0">
                <a:solidFill>
                  <a:srgbClr val="008001"/>
                </a:solidFill>
                <a:sym typeface="Wingdings" pitchFamily="2" charset="2"/>
              </a:rPr>
              <a:t>m</a:t>
            </a:r>
          </a:p>
          <a:p>
            <a:pPr marL="228600"/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                                      </a:t>
            </a:r>
            <a:r>
              <a:rPr lang="en-US" sz="2000" b="1" i="1" dirty="0">
                <a:solidFill>
                  <a:schemeClr val="tx1"/>
                </a:solidFill>
              </a:rPr>
              <a:t>shift </a:t>
            </a:r>
            <a:r>
              <a:rPr lang="en-US" sz="2000" b="1" dirty="0">
                <a:solidFill>
                  <a:schemeClr val="tx1"/>
                </a:solidFill>
              </a:rPr>
              <a:t>permutation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𝜎</a:t>
            </a:r>
            <a:r>
              <a:rPr lang="en-US" sz="2000" b="1" dirty="0">
                <a:solidFill>
                  <a:schemeClr val="tx1"/>
                </a:solidFill>
              </a:rPr>
              <a:t> on</a:t>
            </a:r>
            <a:r>
              <a:rPr lang="en-US" sz="2000" b="1" dirty="0">
                <a:solidFill>
                  <a:srgbClr val="002060"/>
                </a:solidFill>
              </a:rPr>
              <a:t> {1,…,m}</a:t>
            </a:r>
            <a:endParaRPr lang="en-US" sz="2000" b="1" baseline="-25000" dirty="0">
              <a:solidFill>
                <a:srgbClr val="002060"/>
              </a:solidFill>
              <a:sym typeface="Wingdings" pitchFamily="2" charset="2"/>
            </a:endParaRPr>
          </a:p>
          <a:p>
            <a:pPr marL="228600"/>
            <a:endParaRPr lang="en-US" sz="1600" b="1" baseline="-25000" dirty="0">
              <a:solidFill>
                <a:srgbClr val="008001"/>
              </a:solidFill>
              <a:sym typeface="Wingdings" pitchFamily="2" charset="2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9D42665-901B-5A46-92A9-370C2BE048C5}"/>
              </a:ext>
            </a:extLst>
          </p:cNvPr>
          <p:cNvSpPr txBox="1">
            <a:spLocks/>
          </p:cNvSpPr>
          <p:nvPr/>
        </p:nvSpPr>
        <p:spPr>
          <a:xfrm>
            <a:off x="598954" y="2854587"/>
            <a:ext cx="7946092" cy="1489182"/>
          </a:xfrm>
          <a:prstGeom prst="wedgeRoundRectCallout">
            <a:avLst>
              <a:gd name="adj1" fmla="val -27419"/>
              <a:gd name="adj2" fmla="val -46568"/>
              <a:gd name="adj3" fmla="val 16667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Theorem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chemeClr val="tx1"/>
                </a:solidFill>
              </a:rPr>
              <a:t>For any covering of </a:t>
            </a:r>
            <a:r>
              <a:rPr lang="en-US" sz="2400" dirty="0" err="1">
                <a:solidFill>
                  <a:srgbClr val="008001"/>
                </a:solidFill>
              </a:rPr>
              <a:t>Path</a:t>
            </a:r>
            <a:r>
              <a:rPr lang="en-US" sz="2400" baseline="-25000" dirty="0" err="1">
                <a:solidFill>
                  <a:srgbClr val="008001"/>
                </a:solidFill>
              </a:rPr>
              <a:t>k</a:t>
            </a:r>
            <a:r>
              <a:rPr lang="en-US" sz="2400" dirty="0">
                <a:solidFill>
                  <a:schemeClr val="tx1"/>
                </a:solidFill>
              </a:rPr>
              <a:t> by subgraphs </a:t>
            </a:r>
            <a:r>
              <a:rPr lang="en-US" sz="2400" dirty="0">
                <a:solidFill>
                  <a:srgbClr val="008001"/>
                </a:solidFill>
              </a:rPr>
              <a:t>G</a:t>
            </a:r>
            <a:r>
              <a:rPr lang="en-US" sz="2400" baseline="-25000" dirty="0">
                <a:solidFill>
                  <a:srgbClr val="008001"/>
                </a:solidFill>
              </a:rPr>
              <a:t>1</a:t>
            </a:r>
            <a:r>
              <a:rPr lang="en-US" sz="2400" dirty="0">
                <a:solidFill>
                  <a:srgbClr val="008001"/>
                </a:solidFill>
              </a:rPr>
              <a:t>,…,G</a:t>
            </a:r>
            <a:r>
              <a:rPr lang="en-US" sz="2400" baseline="-25000" dirty="0">
                <a:solidFill>
                  <a:srgbClr val="00800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 with component length </a:t>
            </a:r>
            <a:r>
              <a:rPr lang="en-US" sz="2400" dirty="0">
                <a:solidFill>
                  <a:srgbClr val="0070C0"/>
                </a:solidFill>
              </a:rPr>
              <a:t>≤ 𝓁</a:t>
            </a:r>
            <a:r>
              <a:rPr lang="en-US" sz="2400" dirty="0">
                <a:solidFill>
                  <a:schemeClr val="tx1"/>
                </a:solidFill>
              </a:rPr>
              <a:t>, there exists a </a:t>
            </a:r>
            <a:r>
              <a:rPr lang="en-US" sz="2400" i="1" dirty="0">
                <a:solidFill>
                  <a:schemeClr val="tx1"/>
                </a:solidFill>
              </a:rPr>
              <a:t>shift </a:t>
            </a:r>
            <a:r>
              <a:rPr lang="en-US" sz="2400" dirty="0">
                <a:solidFill>
                  <a:schemeClr val="tx1"/>
                </a:solidFill>
              </a:rPr>
              <a:t>permutation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𝜎</a:t>
            </a:r>
            <a:r>
              <a:rPr lang="en-US" sz="2400" dirty="0">
                <a:solidFill>
                  <a:schemeClr val="tx1"/>
                </a:solidFill>
              </a:rPr>
              <a:t> such that </a:t>
            </a:r>
            <a:r>
              <a:rPr lang="en-US" sz="2400" b="1" dirty="0">
                <a:solidFill>
                  <a:srgbClr val="002060"/>
                </a:solidFill>
              </a:rPr>
              <a:t>Score</a:t>
            </a:r>
            <a:r>
              <a:rPr lang="en-US" sz="2400" dirty="0">
                <a:solidFill>
                  <a:srgbClr val="002060"/>
                </a:solidFill>
              </a:rPr>
              <a:t>(</a:t>
            </a:r>
            <a:r>
              <a:rPr lang="en-US" sz="2400" dirty="0">
                <a:solidFill>
                  <a:srgbClr val="008001"/>
                </a:solidFill>
              </a:rPr>
              <a:t>G</a:t>
            </a:r>
            <a:r>
              <a:rPr lang="en-US" sz="2400" baseline="-25000" dirty="0">
                <a:solidFill>
                  <a:srgbClr val="008001"/>
                </a:solidFill>
              </a:rPr>
              <a:t>𝜎(1)</a:t>
            </a:r>
            <a:r>
              <a:rPr lang="en-US" sz="2400" dirty="0">
                <a:solidFill>
                  <a:srgbClr val="008001"/>
                </a:solidFill>
              </a:rPr>
              <a:t>,…,G</a:t>
            </a:r>
            <a:r>
              <a:rPr lang="en-US" sz="2400" baseline="-25000" dirty="0">
                <a:solidFill>
                  <a:srgbClr val="008001"/>
                </a:solidFill>
              </a:rPr>
              <a:t>𝜎(m)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r>
              <a:rPr lang="en-US" sz="2400" dirty="0">
                <a:solidFill>
                  <a:srgbClr val="0070C0"/>
                </a:solidFill>
              </a:rPr>
              <a:t> ≥    k/10𝓁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15C664-98D7-3B49-9D41-7EF60DF043F8}"/>
              </a:ext>
            </a:extLst>
          </p:cNvPr>
          <p:cNvCxnSpPr>
            <a:cxnSpLocks/>
          </p:cNvCxnSpPr>
          <p:nvPr/>
        </p:nvCxnSpPr>
        <p:spPr>
          <a:xfrm flipH="1">
            <a:off x="5154051" y="3782156"/>
            <a:ext cx="107096" cy="34150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43E609-5AEA-9044-9C82-996C43C0DF82}"/>
              </a:ext>
            </a:extLst>
          </p:cNvPr>
          <p:cNvCxnSpPr>
            <a:cxnSpLocks/>
          </p:cNvCxnSpPr>
          <p:nvPr/>
        </p:nvCxnSpPr>
        <p:spPr>
          <a:xfrm>
            <a:off x="5252907" y="3782156"/>
            <a:ext cx="80226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7AAFE3-5AD6-B44D-BDB2-FD22E1B51603}"/>
              </a:ext>
            </a:extLst>
          </p:cNvPr>
          <p:cNvCxnSpPr>
            <a:cxnSpLocks/>
          </p:cNvCxnSpPr>
          <p:nvPr/>
        </p:nvCxnSpPr>
        <p:spPr>
          <a:xfrm>
            <a:off x="5087576" y="4030531"/>
            <a:ext cx="66475" cy="93133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93627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2D0DFB-9B07-264B-BBE9-E562ED32A1DF}"/>
              </a:ext>
            </a:extLst>
          </p:cNvPr>
          <p:cNvSpPr/>
          <p:nvPr/>
        </p:nvSpPr>
        <p:spPr>
          <a:xfrm>
            <a:off x="598954" y="521152"/>
            <a:ext cx="7946092" cy="1902008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tabLst>
                <a:tab pos="1827213" algn="l"/>
              </a:tabLst>
            </a:pP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The depth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d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AC</a:t>
            </a:r>
            <a:r>
              <a:rPr lang="en-US" sz="2400" baseline="30000" dirty="0">
                <a:solidFill>
                  <a:schemeClr val="tx1"/>
                </a:solidFill>
                <a:sym typeface="Wingdings" pitchFamily="2" charset="2"/>
              </a:rPr>
              <a:t>0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circuit size of 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P(</a:t>
            </a:r>
            <a:r>
              <a:rPr lang="en-US" sz="2400" b="1" dirty="0" err="1">
                <a:solidFill>
                  <a:srgbClr val="002060"/>
                </a:solidFill>
                <a:sym typeface="Wingdings" pitchFamily="2" charset="2"/>
              </a:rPr>
              <a:t>k,n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)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is at least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c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where 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c =</a:t>
            </a:r>
          </a:p>
          <a:p>
            <a:pPr marL="228600">
              <a:tabLst>
                <a:tab pos="1827213" algn="l"/>
              </a:tabLst>
            </a:pPr>
            <a:endParaRPr lang="en-US" sz="400" dirty="0">
              <a:solidFill>
                <a:schemeClr val="tx1"/>
              </a:solidFill>
              <a:sym typeface="Wingdings" pitchFamily="2" charset="2"/>
            </a:endParaRPr>
          </a:p>
          <a:p>
            <a:pPr marL="228600">
              <a:tabLst>
                <a:tab pos="1827213" algn="l"/>
              </a:tabLst>
            </a:pPr>
            <a:endParaRPr lang="en-US" sz="600" dirty="0">
              <a:solidFill>
                <a:schemeClr val="tx1"/>
              </a:solidFill>
              <a:sym typeface="Wingdings" pitchFamily="2" charset="2"/>
            </a:endParaRPr>
          </a:p>
          <a:p>
            <a:pPr marL="228600"/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	        min                </a:t>
            </a:r>
            <a:r>
              <a:rPr lang="en-US" sz="2400" i="1" dirty="0">
                <a:solidFill>
                  <a:schemeClr val="tx1"/>
                </a:solidFill>
                <a:sym typeface="Wingdings" pitchFamily="2" charset="2"/>
              </a:rPr>
              <a:t>                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max                </a:t>
            </a:r>
            <a:r>
              <a:rPr lang="en-US" sz="2400" b="1" dirty="0">
                <a:solidFill>
                  <a:srgbClr val="0070C0"/>
                </a:solidFill>
              </a:rPr>
              <a:t>Score</a:t>
            </a:r>
            <a:r>
              <a:rPr lang="en-US" sz="2400" dirty="0">
                <a:solidFill>
                  <a:srgbClr val="002060"/>
                </a:solidFill>
              </a:rPr>
              <a:t>(</a:t>
            </a:r>
            <a:r>
              <a:rPr lang="en-US" sz="2400" dirty="0">
                <a:solidFill>
                  <a:srgbClr val="008001"/>
                </a:solidFill>
              </a:rPr>
              <a:t>G</a:t>
            </a:r>
            <a:r>
              <a:rPr lang="en-US" sz="2400" baseline="-25000" dirty="0">
                <a:solidFill>
                  <a:srgbClr val="008001"/>
                </a:solidFill>
              </a:rPr>
              <a:t>𝜎(1)</a:t>
            </a:r>
            <a:r>
              <a:rPr lang="en-US" sz="2400" dirty="0">
                <a:solidFill>
                  <a:srgbClr val="008001"/>
                </a:solidFill>
              </a:rPr>
              <a:t>,…,G</a:t>
            </a:r>
            <a:r>
              <a:rPr lang="en-US" sz="2400" baseline="-25000" dirty="0">
                <a:solidFill>
                  <a:srgbClr val="008001"/>
                </a:solidFill>
              </a:rPr>
              <a:t>𝜎(m)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chemeClr val="tx1"/>
              </a:solidFill>
              <a:sym typeface="Wingdings" pitchFamily="2" charset="2"/>
            </a:endParaRPr>
          </a:p>
          <a:p>
            <a:pPr marL="228600"/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depth </a:t>
            </a:r>
            <a:r>
              <a:rPr lang="en-US" sz="2000" b="1" dirty="0">
                <a:solidFill>
                  <a:srgbClr val="0070C0"/>
                </a:solidFill>
                <a:sym typeface="Wingdings" pitchFamily="2" charset="2"/>
              </a:rPr>
              <a:t>d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join-tree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J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   graph </a:t>
            </a:r>
            <a:r>
              <a:rPr lang="en-US" sz="2000" b="1" dirty="0">
                <a:solidFill>
                  <a:srgbClr val="008001"/>
                </a:solidFill>
                <a:sym typeface="Wingdings" pitchFamily="2" charset="2"/>
              </a:rPr>
              <a:t>G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in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J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with children </a:t>
            </a:r>
            <a:r>
              <a:rPr lang="en-US" sz="2000" b="1" dirty="0">
                <a:solidFill>
                  <a:srgbClr val="008001"/>
                </a:solidFill>
                <a:sym typeface="Wingdings" pitchFamily="2" charset="2"/>
              </a:rPr>
              <a:t>G</a:t>
            </a:r>
            <a:r>
              <a:rPr lang="en-US" sz="2000" b="1" baseline="-25000" dirty="0">
                <a:solidFill>
                  <a:srgbClr val="008001"/>
                </a:solidFill>
                <a:sym typeface="Wingdings" pitchFamily="2" charset="2"/>
              </a:rPr>
              <a:t>1</a:t>
            </a:r>
            <a:r>
              <a:rPr lang="en-US" sz="2000" b="1" dirty="0">
                <a:solidFill>
                  <a:srgbClr val="008001"/>
                </a:solidFill>
                <a:sym typeface="Wingdings" pitchFamily="2" charset="2"/>
              </a:rPr>
              <a:t>,….,G</a:t>
            </a:r>
            <a:r>
              <a:rPr lang="en-US" sz="2000" b="1" baseline="-25000" dirty="0">
                <a:solidFill>
                  <a:srgbClr val="008001"/>
                </a:solidFill>
                <a:sym typeface="Wingdings" pitchFamily="2" charset="2"/>
              </a:rPr>
              <a:t>m</a:t>
            </a:r>
          </a:p>
          <a:p>
            <a:pPr marL="228600"/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                                      </a:t>
            </a:r>
            <a:r>
              <a:rPr lang="en-US" sz="2000" b="1" i="1" dirty="0">
                <a:solidFill>
                  <a:schemeClr val="tx1"/>
                </a:solidFill>
              </a:rPr>
              <a:t>shift </a:t>
            </a:r>
            <a:r>
              <a:rPr lang="en-US" sz="2000" b="1" dirty="0">
                <a:solidFill>
                  <a:schemeClr val="tx1"/>
                </a:solidFill>
              </a:rPr>
              <a:t>permutation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𝜎</a:t>
            </a:r>
            <a:r>
              <a:rPr lang="en-US" sz="2000" b="1" dirty="0">
                <a:solidFill>
                  <a:schemeClr val="tx1"/>
                </a:solidFill>
              </a:rPr>
              <a:t> on</a:t>
            </a:r>
            <a:r>
              <a:rPr lang="en-US" sz="2000" b="1" dirty="0">
                <a:solidFill>
                  <a:srgbClr val="002060"/>
                </a:solidFill>
              </a:rPr>
              <a:t> {1,…,m}</a:t>
            </a:r>
            <a:endParaRPr lang="en-US" sz="2000" b="1" baseline="-25000" dirty="0">
              <a:solidFill>
                <a:srgbClr val="002060"/>
              </a:solidFill>
              <a:sym typeface="Wingdings" pitchFamily="2" charset="2"/>
            </a:endParaRPr>
          </a:p>
          <a:p>
            <a:pPr marL="228600"/>
            <a:endParaRPr lang="en-US" sz="1600" b="1" baseline="-25000" dirty="0">
              <a:solidFill>
                <a:srgbClr val="008001"/>
              </a:solidFill>
              <a:sym typeface="Wingdings" pitchFamily="2" charset="2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9D42665-901B-5A46-92A9-370C2BE048C5}"/>
              </a:ext>
            </a:extLst>
          </p:cNvPr>
          <p:cNvSpPr txBox="1">
            <a:spLocks/>
          </p:cNvSpPr>
          <p:nvPr/>
        </p:nvSpPr>
        <p:spPr>
          <a:xfrm>
            <a:off x="598954" y="2854587"/>
            <a:ext cx="7946092" cy="1489182"/>
          </a:xfrm>
          <a:prstGeom prst="wedgeRoundRectCallout">
            <a:avLst>
              <a:gd name="adj1" fmla="val -27419"/>
              <a:gd name="adj2" fmla="val -46568"/>
              <a:gd name="adj3" fmla="val 16667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Theorem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chemeClr val="tx1"/>
                </a:solidFill>
              </a:rPr>
              <a:t>For any covering of </a:t>
            </a:r>
            <a:r>
              <a:rPr lang="en-US" sz="2400" dirty="0" err="1">
                <a:solidFill>
                  <a:srgbClr val="008001"/>
                </a:solidFill>
              </a:rPr>
              <a:t>Path</a:t>
            </a:r>
            <a:r>
              <a:rPr lang="en-US" sz="2400" baseline="-25000" dirty="0" err="1">
                <a:solidFill>
                  <a:srgbClr val="008001"/>
                </a:solidFill>
              </a:rPr>
              <a:t>k</a:t>
            </a:r>
            <a:r>
              <a:rPr lang="en-US" sz="2400" dirty="0">
                <a:solidFill>
                  <a:schemeClr val="tx1"/>
                </a:solidFill>
              </a:rPr>
              <a:t> by subgraphs </a:t>
            </a:r>
            <a:r>
              <a:rPr lang="en-US" sz="2400" dirty="0">
                <a:solidFill>
                  <a:srgbClr val="008001"/>
                </a:solidFill>
              </a:rPr>
              <a:t>G</a:t>
            </a:r>
            <a:r>
              <a:rPr lang="en-US" sz="2400" baseline="-25000" dirty="0">
                <a:solidFill>
                  <a:srgbClr val="008001"/>
                </a:solidFill>
              </a:rPr>
              <a:t>1</a:t>
            </a:r>
            <a:r>
              <a:rPr lang="en-US" sz="2400" dirty="0">
                <a:solidFill>
                  <a:srgbClr val="008001"/>
                </a:solidFill>
              </a:rPr>
              <a:t>,…,G</a:t>
            </a:r>
            <a:r>
              <a:rPr lang="en-US" sz="2400" baseline="-25000" dirty="0">
                <a:solidFill>
                  <a:srgbClr val="00800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 with component length </a:t>
            </a:r>
            <a:r>
              <a:rPr lang="en-US" sz="2400" dirty="0">
                <a:solidFill>
                  <a:srgbClr val="0070C0"/>
                </a:solidFill>
              </a:rPr>
              <a:t>≤ 𝓁</a:t>
            </a:r>
            <a:r>
              <a:rPr lang="en-US" sz="2400" dirty="0">
                <a:solidFill>
                  <a:schemeClr val="tx1"/>
                </a:solidFill>
              </a:rPr>
              <a:t>, there exists a </a:t>
            </a:r>
            <a:r>
              <a:rPr lang="en-US" sz="2400" i="1" dirty="0">
                <a:solidFill>
                  <a:schemeClr val="tx1"/>
                </a:solidFill>
              </a:rPr>
              <a:t>shift </a:t>
            </a:r>
            <a:r>
              <a:rPr lang="en-US" sz="2400" dirty="0">
                <a:solidFill>
                  <a:schemeClr val="tx1"/>
                </a:solidFill>
              </a:rPr>
              <a:t>permutation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𝜎</a:t>
            </a:r>
            <a:r>
              <a:rPr lang="en-US" sz="2400" dirty="0">
                <a:solidFill>
                  <a:schemeClr val="tx1"/>
                </a:solidFill>
              </a:rPr>
              <a:t> such that </a:t>
            </a:r>
            <a:r>
              <a:rPr lang="en-US" sz="2400" b="1" dirty="0">
                <a:solidFill>
                  <a:srgbClr val="002060"/>
                </a:solidFill>
              </a:rPr>
              <a:t>Score</a:t>
            </a:r>
            <a:r>
              <a:rPr lang="en-US" sz="2400" dirty="0">
                <a:solidFill>
                  <a:srgbClr val="002060"/>
                </a:solidFill>
              </a:rPr>
              <a:t>(</a:t>
            </a:r>
            <a:r>
              <a:rPr lang="en-US" sz="2400" dirty="0">
                <a:solidFill>
                  <a:srgbClr val="008001"/>
                </a:solidFill>
              </a:rPr>
              <a:t>G</a:t>
            </a:r>
            <a:r>
              <a:rPr lang="en-US" sz="2400" baseline="-25000" dirty="0">
                <a:solidFill>
                  <a:srgbClr val="008001"/>
                </a:solidFill>
              </a:rPr>
              <a:t>𝜎(1)</a:t>
            </a:r>
            <a:r>
              <a:rPr lang="en-US" sz="2400" dirty="0">
                <a:solidFill>
                  <a:srgbClr val="008001"/>
                </a:solidFill>
              </a:rPr>
              <a:t>,…,G</a:t>
            </a:r>
            <a:r>
              <a:rPr lang="en-US" sz="2400" baseline="-25000" dirty="0">
                <a:solidFill>
                  <a:srgbClr val="008001"/>
                </a:solidFill>
              </a:rPr>
              <a:t>𝜎(m)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r>
              <a:rPr lang="en-US" sz="2400" dirty="0">
                <a:solidFill>
                  <a:srgbClr val="0070C0"/>
                </a:solidFill>
              </a:rPr>
              <a:t> ≥    k/10𝓁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15C664-98D7-3B49-9D41-7EF60DF043F8}"/>
              </a:ext>
            </a:extLst>
          </p:cNvPr>
          <p:cNvCxnSpPr>
            <a:cxnSpLocks/>
          </p:cNvCxnSpPr>
          <p:nvPr/>
        </p:nvCxnSpPr>
        <p:spPr>
          <a:xfrm flipH="1">
            <a:off x="5154051" y="3782156"/>
            <a:ext cx="107096" cy="34150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43E609-5AEA-9044-9C82-996C43C0DF82}"/>
              </a:ext>
            </a:extLst>
          </p:cNvPr>
          <p:cNvCxnSpPr>
            <a:cxnSpLocks/>
          </p:cNvCxnSpPr>
          <p:nvPr/>
        </p:nvCxnSpPr>
        <p:spPr>
          <a:xfrm>
            <a:off x="5252907" y="3782156"/>
            <a:ext cx="80226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7AAFE3-5AD6-B44D-BDB2-FD22E1B51603}"/>
              </a:ext>
            </a:extLst>
          </p:cNvPr>
          <p:cNvCxnSpPr>
            <a:cxnSpLocks/>
          </p:cNvCxnSpPr>
          <p:nvPr/>
        </p:nvCxnSpPr>
        <p:spPr>
          <a:xfrm>
            <a:off x="5087576" y="4030531"/>
            <a:ext cx="66475" cy="93133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C0F0CBF-BAB7-4C46-BFBE-1B5C6255BCB2}"/>
              </a:ext>
            </a:extLst>
          </p:cNvPr>
          <p:cNvSpPr txBox="1">
            <a:spLocks/>
          </p:cNvSpPr>
          <p:nvPr/>
        </p:nvSpPr>
        <p:spPr>
          <a:xfrm>
            <a:off x="598954" y="4756227"/>
            <a:ext cx="7946092" cy="1202613"/>
          </a:xfrm>
          <a:prstGeom prst="wedgeRoundRectCallout">
            <a:avLst>
              <a:gd name="adj1" fmla="val -27419"/>
              <a:gd name="adj2" fmla="val -46568"/>
              <a:gd name="adj3" fmla="val 16667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Corollary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</a:p>
          <a:p>
            <a:pPr marL="180975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depth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d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AC</a:t>
            </a:r>
            <a:r>
              <a:rPr lang="en-US" sz="2400" baseline="30000" dirty="0">
                <a:solidFill>
                  <a:schemeClr val="tx1"/>
                </a:solidFill>
                <a:sym typeface="Wingdings" pitchFamily="2" charset="2"/>
              </a:rPr>
              <a:t>0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circuit size of 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P(</a:t>
            </a:r>
            <a:r>
              <a:rPr lang="en-US" sz="2400" b="1" dirty="0" err="1">
                <a:solidFill>
                  <a:srgbClr val="002060"/>
                </a:solidFill>
                <a:sym typeface="Wingdings" pitchFamily="2" charset="2"/>
              </a:rPr>
              <a:t>k,n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)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is at least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Ω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(k       ) </a:t>
            </a:r>
            <a:r>
              <a:rPr lang="en-US" sz="2400" b="1" baseline="30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8551E-4588-E448-94F3-7D28E45CE172}"/>
              </a:ext>
            </a:extLst>
          </p:cNvPr>
          <p:cNvSpPr txBox="1"/>
          <p:nvPr/>
        </p:nvSpPr>
        <p:spPr>
          <a:xfrm>
            <a:off x="7086600" y="534841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1/2d</a:t>
            </a:r>
          </a:p>
        </p:txBody>
      </p:sp>
    </p:spTree>
    <p:extLst>
      <p:ext uri="{BB962C8B-B14F-4D97-AF65-F5344CB8AC3E}">
        <p14:creationId xmlns:p14="http://schemas.microsoft.com/office/powerpoint/2010/main" val="120232921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1B5A14-BDC3-704B-A1FB-3824C9D4706C}"/>
              </a:ext>
            </a:extLst>
          </p:cNvPr>
          <p:cNvSpPr txBox="1"/>
          <p:nvPr/>
        </p:nvSpPr>
        <p:spPr>
          <a:xfrm>
            <a:off x="724546" y="2816627"/>
            <a:ext cx="7820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Proof of Corollary</a:t>
            </a:r>
          </a:p>
          <a:p>
            <a:endParaRPr lang="en-US" sz="2400" u="sng" dirty="0"/>
          </a:p>
          <a:p>
            <a:endParaRPr lang="en-US" sz="2400" u="sng" dirty="0"/>
          </a:p>
          <a:p>
            <a:endParaRPr lang="en-US" sz="2400" u="sng" dirty="0"/>
          </a:p>
          <a:p>
            <a:endParaRPr lang="en-US" sz="2400" u="sng" dirty="0"/>
          </a:p>
          <a:p>
            <a:endParaRPr lang="en-US" sz="2400" u="sng" dirty="0"/>
          </a:p>
          <a:p>
            <a:endParaRPr lang="en-US" sz="2400" u="sng" dirty="0"/>
          </a:p>
          <a:p>
            <a:r>
              <a:rPr lang="en-US" sz="2400" dirty="0"/>
              <a:t>If max length of a component of </a:t>
            </a:r>
            <a:r>
              <a:rPr lang="en-US" sz="2400" b="1" dirty="0">
                <a:solidFill>
                  <a:srgbClr val="008001"/>
                </a:solidFill>
              </a:rPr>
              <a:t>G</a:t>
            </a:r>
            <a:r>
              <a:rPr lang="en-US" sz="2400" b="1" baseline="-25000" dirty="0">
                <a:solidFill>
                  <a:srgbClr val="008001"/>
                </a:solidFill>
              </a:rPr>
              <a:t>1</a:t>
            </a:r>
            <a:r>
              <a:rPr lang="en-US" sz="2400" b="1" dirty="0">
                <a:solidFill>
                  <a:srgbClr val="008001"/>
                </a:solidFill>
              </a:rPr>
              <a:t>,…,G</a:t>
            </a:r>
            <a:r>
              <a:rPr lang="en-US" sz="2400" b="1" baseline="-25000" dirty="0">
                <a:solidFill>
                  <a:srgbClr val="008001"/>
                </a:solidFill>
              </a:rPr>
              <a:t>m</a:t>
            </a:r>
            <a:r>
              <a:rPr lang="en-US" sz="2400" dirty="0"/>
              <a:t> is </a:t>
            </a:r>
            <a:r>
              <a:rPr lang="en-US" sz="2400" b="1" dirty="0">
                <a:solidFill>
                  <a:srgbClr val="0070C0"/>
                </a:solidFill>
              </a:rPr>
              <a:t>≤ k</a:t>
            </a:r>
            <a:r>
              <a:rPr lang="en-US" sz="2400" b="1" baseline="30000" dirty="0">
                <a:solidFill>
                  <a:srgbClr val="0070C0"/>
                </a:solidFill>
              </a:rPr>
              <a:t>(d–1)/d</a:t>
            </a:r>
            <a:r>
              <a:rPr lang="en-US" sz="2400" dirty="0"/>
              <a:t>, use Theorem.  Otherwise, induct on a depth </a:t>
            </a:r>
            <a:r>
              <a:rPr lang="en-US" sz="2400" b="1" dirty="0">
                <a:solidFill>
                  <a:srgbClr val="0070C0"/>
                </a:solidFill>
              </a:rPr>
              <a:t>d – 1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sub-join-tree.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2D0DFB-9B07-264B-BBE9-E562ED32A1DF}"/>
              </a:ext>
            </a:extLst>
          </p:cNvPr>
          <p:cNvSpPr/>
          <p:nvPr/>
        </p:nvSpPr>
        <p:spPr>
          <a:xfrm>
            <a:off x="598954" y="521152"/>
            <a:ext cx="7946092" cy="1902008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tabLst>
                <a:tab pos="1827213" algn="l"/>
              </a:tabLst>
            </a:pP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The depth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d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AC</a:t>
            </a:r>
            <a:r>
              <a:rPr lang="en-US" sz="2400" baseline="30000" dirty="0">
                <a:solidFill>
                  <a:schemeClr val="tx1"/>
                </a:solidFill>
                <a:sym typeface="Wingdings" pitchFamily="2" charset="2"/>
              </a:rPr>
              <a:t>0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circuit size of 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P(</a:t>
            </a:r>
            <a:r>
              <a:rPr lang="en-US" sz="2400" b="1" dirty="0" err="1">
                <a:solidFill>
                  <a:srgbClr val="002060"/>
                </a:solidFill>
                <a:sym typeface="Wingdings" pitchFamily="2" charset="2"/>
              </a:rPr>
              <a:t>k,n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)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is at least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c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where 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c =</a:t>
            </a:r>
            <a:endParaRPr lang="en-US" sz="2400" dirty="0">
              <a:solidFill>
                <a:schemeClr val="tx1"/>
              </a:solidFill>
              <a:sym typeface="Wingdings" pitchFamily="2" charset="2"/>
            </a:endParaRPr>
          </a:p>
          <a:p>
            <a:pPr marL="228600">
              <a:tabLst>
                <a:tab pos="1827213" algn="l"/>
              </a:tabLst>
            </a:pPr>
            <a:endParaRPr lang="en-US" sz="400" dirty="0">
              <a:solidFill>
                <a:schemeClr val="tx1"/>
              </a:solidFill>
              <a:sym typeface="Wingdings" pitchFamily="2" charset="2"/>
            </a:endParaRPr>
          </a:p>
          <a:p>
            <a:pPr marL="228600">
              <a:tabLst>
                <a:tab pos="1827213" algn="l"/>
              </a:tabLst>
            </a:pPr>
            <a:endParaRPr lang="en-US" sz="600" dirty="0">
              <a:solidFill>
                <a:schemeClr val="tx1"/>
              </a:solidFill>
              <a:sym typeface="Wingdings" pitchFamily="2" charset="2"/>
            </a:endParaRPr>
          </a:p>
          <a:p>
            <a:pPr marL="228600"/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	        min                </a:t>
            </a:r>
            <a:r>
              <a:rPr lang="en-US" sz="2400" i="1" dirty="0">
                <a:solidFill>
                  <a:schemeClr val="tx1"/>
                </a:solidFill>
                <a:sym typeface="Wingdings" pitchFamily="2" charset="2"/>
              </a:rPr>
              <a:t>                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max                </a:t>
            </a:r>
            <a:r>
              <a:rPr lang="en-US" sz="2400" b="1" dirty="0">
                <a:solidFill>
                  <a:srgbClr val="0070C0"/>
                </a:solidFill>
              </a:rPr>
              <a:t>Score</a:t>
            </a:r>
            <a:r>
              <a:rPr lang="en-US" sz="2400" dirty="0">
                <a:solidFill>
                  <a:srgbClr val="002060"/>
                </a:solidFill>
              </a:rPr>
              <a:t>(</a:t>
            </a:r>
            <a:r>
              <a:rPr lang="en-US" sz="2400" dirty="0">
                <a:solidFill>
                  <a:srgbClr val="008001"/>
                </a:solidFill>
              </a:rPr>
              <a:t>G</a:t>
            </a:r>
            <a:r>
              <a:rPr lang="en-US" sz="2400" baseline="-25000" dirty="0">
                <a:solidFill>
                  <a:srgbClr val="008001"/>
                </a:solidFill>
              </a:rPr>
              <a:t>𝜎(1)</a:t>
            </a:r>
            <a:r>
              <a:rPr lang="en-US" sz="2400" dirty="0">
                <a:solidFill>
                  <a:srgbClr val="008001"/>
                </a:solidFill>
              </a:rPr>
              <a:t>,…,G</a:t>
            </a:r>
            <a:r>
              <a:rPr lang="en-US" sz="2400" baseline="-25000" dirty="0">
                <a:solidFill>
                  <a:srgbClr val="008001"/>
                </a:solidFill>
              </a:rPr>
              <a:t>𝜎(m)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chemeClr val="tx1"/>
              </a:solidFill>
              <a:sym typeface="Wingdings" pitchFamily="2" charset="2"/>
            </a:endParaRPr>
          </a:p>
          <a:p>
            <a:pPr marL="228600"/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depth </a:t>
            </a:r>
            <a:r>
              <a:rPr lang="en-US" sz="2000" b="1" dirty="0">
                <a:solidFill>
                  <a:srgbClr val="0070C0"/>
                </a:solidFill>
                <a:sym typeface="Wingdings" pitchFamily="2" charset="2"/>
              </a:rPr>
              <a:t>d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join-tree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J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   graph </a:t>
            </a:r>
            <a:r>
              <a:rPr lang="en-US" sz="2000" b="1" dirty="0">
                <a:solidFill>
                  <a:srgbClr val="008001"/>
                </a:solidFill>
                <a:sym typeface="Wingdings" pitchFamily="2" charset="2"/>
              </a:rPr>
              <a:t>G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in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J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with children </a:t>
            </a:r>
            <a:r>
              <a:rPr lang="en-US" sz="2000" b="1" dirty="0">
                <a:solidFill>
                  <a:srgbClr val="008001"/>
                </a:solidFill>
                <a:sym typeface="Wingdings" pitchFamily="2" charset="2"/>
              </a:rPr>
              <a:t>G</a:t>
            </a:r>
            <a:r>
              <a:rPr lang="en-US" sz="2000" b="1" baseline="-25000" dirty="0">
                <a:solidFill>
                  <a:srgbClr val="008001"/>
                </a:solidFill>
                <a:sym typeface="Wingdings" pitchFamily="2" charset="2"/>
              </a:rPr>
              <a:t>1</a:t>
            </a:r>
            <a:r>
              <a:rPr lang="en-US" sz="2000" b="1" dirty="0">
                <a:solidFill>
                  <a:srgbClr val="008001"/>
                </a:solidFill>
                <a:sym typeface="Wingdings" pitchFamily="2" charset="2"/>
              </a:rPr>
              <a:t>,….,G</a:t>
            </a:r>
            <a:r>
              <a:rPr lang="en-US" sz="2000" b="1" baseline="-25000" dirty="0">
                <a:solidFill>
                  <a:srgbClr val="008001"/>
                </a:solidFill>
                <a:sym typeface="Wingdings" pitchFamily="2" charset="2"/>
              </a:rPr>
              <a:t>m</a:t>
            </a:r>
          </a:p>
          <a:p>
            <a:pPr marL="228600"/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                                      </a:t>
            </a:r>
            <a:r>
              <a:rPr lang="en-US" sz="2000" b="1" i="1" dirty="0">
                <a:solidFill>
                  <a:schemeClr val="tx1"/>
                </a:solidFill>
              </a:rPr>
              <a:t>shift </a:t>
            </a:r>
            <a:r>
              <a:rPr lang="en-US" sz="2000" b="1" dirty="0">
                <a:solidFill>
                  <a:schemeClr val="tx1"/>
                </a:solidFill>
              </a:rPr>
              <a:t>permutation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𝜎</a:t>
            </a:r>
            <a:r>
              <a:rPr lang="en-US" sz="2000" b="1" dirty="0">
                <a:solidFill>
                  <a:schemeClr val="tx1"/>
                </a:solidFill>
              </a:rPr>
              <a:t> on</a:t>
            </a:r>
            <a:r>
              <a:rPr lang="en-US" sz="2000" b="1" dirty="0">
                <a:solidFill>
                  <a:srgbClr val="002060"/>
                </a:solidFill>
              </a:rPr>
              <a:t> {1,…,m}</a:t>
            </a:r>
            <a:endParaRPr lang="en-US" sz="2000" b="1" baseline="-25000" dirty="0">
              <a:solidFill>
                <a:srgbClr val="002060"/>
              </a:solidFill>
              <a:sym typeface="Wingdings" pitchFamily="2" charset="2"/>
            </a:endParaRPr>
          </a:p>
          <a:p>
            <a:pPr marL="228600"/>
            <a:endParaRPr lang="en-US" sz="1600" b="1" baseline="-25000" dirty="0">
              <a:solidFill>
                <a:srgbClr val="008001"/>
              </a:solidFill>
              <a:sym typeface="Wingdings" pitchFamily="2" charset="2"/>
            </a:endParaRPr>
          </a:p>
        </p:txBody>
      </p:sp>
      <p:cxnSp>
        <p:nvCxnSpPr>
          <p:cNvPr id="3" name="AutoShape 38">
            <a:extLst>
              <a:ext uri="{FF2B5EF4-FFF2-40B4-BE49-F238E27FC236}">
                <a16:creationId xmlns:a16="http://schemas.microsoft.com/office/drawing/2014/main" id="{5659E10F-3EBC-0143-A253-1D16D1EE863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06718" y="3334076"/>
            <a:ext cx="906874" cy="5406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" name="AutoShape 38">
            <a:extLst>
              <a:ext uri="{FF2B5EF4-FFF2-40B4-BE49-F238E27FC236}">
                <a16:creationId xmlns:a16="http://schemas.microsoft.com/office/drawing/2014/main" id="{590A2250-29C6-984D-943D-544DB87891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24317" y="3334074"/>
            <a:ext cx="1422441" cy="5406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" name="AutoShape 38">
            <a:extLst>
              <a:ext uri="{FF2B5EF4-FFF2-40B4-BE49-F238E27FC236}">
                <a16:creationId xmlns:a16="http://schemas.microsoft.com/office/drawing/2014/main" id="{D381FFD8-E070-944F-B2CC-7F4276C8F0D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80346" y="3374135"/>
            <a:ext cx="502766" cy="52340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6" name="AutoShape 38">
            <a:extLst>
              <a:ext uri="{FF2B5EF4-FFF2-40B4-BE49-F238E27FC236}">
                <a16:creationId xmlns:a16="http://schemas.microsoft.com/office/drawing/2014/main" id="{B4413CF6-D650-7948-A785-E91585A33C6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972936" y="3318832"/>
            <a:ext cx="171136" cy="5406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734A7F0-C71E-6D47-91FF-5FCEC6B4E667}"/>
              </a:ext>
            </a:extLst>
          </p:cNvPr>
          <p:cNvSpPr txBox="1"/>
          <p:nvPr/>
        </p:nvSpPr>
        <p:spPr>
          <a:xfrm>
            <a:off x="4693920" y="2860974"/>
            <a:ext cx="200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8001"/>
                </a:solidFill>
              </a:rPr>
              <a:t>Path</a:t>
            </a:r>
            <a:r>
              <a:rPr lang="en-US" sz="2400" b="1" baseline="-25000" dirty="0" err="1">
                <a:solidFill>
                  <a:srgbClr val="008001"/>
                </a:solidFill>
              </a:rPr>
              <a:t>k</a:t>
            </a:r>
            <a:endParaRPr lang="en-US" sz="2400" b="1" baseline="-25000" dirty="0">
              <a:solidFill>
                <a:srgbClr val="00800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1FE528E-4C75-614D-9459-9FF5A248E883}"/>
              </a:ext>
            </a:extLst>
          </p:cNvPr>
          <p:cNvSpPr txBox="1"/>
          <p:nvPr/>
        </p:nvSpPr>
        <p:spPr>
          <a:xfrm>
            <a:off x="3959876" y="3914816"/>
            <a:ext cx="300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1"/>
                </a:solidFill>
              </a:rPr>
              <a:t>G</a:t>
            </a:r>
            <a:r>
              <a:rPr lang="en-US" sz="2400" b="1" baseline="-25000" dirty="0">
                <a:solidFill>
                  <a:srgbClr val="008001"/>
                </a:solidFill>
              </a:rPr>
              <a:t>1</a:t>
            </a:r>
            <a:r>
              <a:rPr lang="en-US" sz="2400" b="1" dirty="0">
                <a:solidFill>
                  <a:srgbClr val="008001"/>
                </a:solidFill>
              </a:rPr>
              <a:t>   G</a:t>
            </a:r>
            <a:r>
              <a:rPr lang="en-US" sz="2400" b="1" baseline="-25000" dirty="0">
                <a:solidFill>
                  <a:srgbClr val="008001"/>
                </a:solidFill>
              </a:rPr>
              <a:t>2</a:t>
            </a:r>
            <a:r>
              <a:rPr lang="en-US" sz="2400" b="1" dirty="0">
                <a:solidFill>
                  <a:srgbClr val="008001"/>
                </a:solidFill>
              </a:rPr>
              <a:t>                        G</a:t>
            </a:r>
            <a:r>
              <a:rPr lang="en-US" sz="2400" b="1" baseline="-25000" dirty="0">
                <a:solidFill>
                  <a:srgbClr val="008001"/>
                </a:solidFill>
              </a:rPr>
              <a:t>m</a:t>
            </a:r>
            <a:r>
              <a:rPr lang="en-US" sz="2400" b="1" dirty="0">
                <a:solidFill>
                  <a:srgbClr val="008001"/>
                </a:solidFill>
              </a:rPr>
              <a:t>                </a:t>
            </a:r>
          </a:p>
        </p:txBody>
      </p:sp>
      <p:cxnSp>
        <p:nvCxnSpPr>
          <p:cNvPr id="58" name="AutoShape 38">
            <a:extLst>
              <a:ext uri="{FF2B5EF4-FFF2-40B4-BE49-F238E27FC236}">
                <a16:creationId xmlns:a16="http://schemas.microsoft.com/office/drawing/2014/main" id="{0C77C585-7540-F645-8B1B-BB5A55073D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90611" y="3833518"/>
            <a:ext cx="3803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61" name="AutoShape 38">
            <a:extLst>
              <a:ext uri="{FF2B5EF4-FFF2-40B4-BE49-F238E27FC236}">
                <a16:creationId xmlns:a16="http://schemas.microsoft.com/office/drawing/2014/main" id="{4F476843-D1E9-1847-976E-FDA37BF917B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47914" y="4438185"/>
            <a:ext cx="906874" cy="5406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2" name="AutoShape 38">
            <a:extLst>
              <a:ext uri="{FF2B5EF4-FFF2-40B4-BE49-F238E27FC236}">
                <a16:creationId xmlns:a16="http://schemas.microsoft.com/office/drawing/2014/main" id="{5DA29CEC-92F4-894F-BE02-64FDD2507C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65513" y="4438183"/>
            <a:ext cx="1079140" cy="5057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3" name="AutoShape 38">
            <a:extLst>
              <a:ext uri="{FF2B5EF4-FFF2-40B4-BE49-F238E27FC236}">
                <a16:creationId xmlns:a16="http://schemas.microsoft.com/office/drawing/2014/main" id="{05FDFF6F-8636-AD48-A874-12E11EDC45D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621542" y="4478244"/>
            <a:ext cx="502766" cy="52340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4" name="AutoShape 38">
            <a:extLst>
              <a:ext uri="{FF2B5EF4-FFF2-40B4-BE49-F238E27FC236}">
                <a16:creationId xmlns:a16="http://schemas.microsoft.com/office/drawing/2014/main" id="{1AD30550-CE12-D84D-B7A0-4A99662C0E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60398" y="4943929"/>
            <a:ext cx="3803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65" name="AutoShape 38">
            <a:extLst>
              <a:ext uri="{FF2B5EF4-FFF2-40B4-BE49-F238E27FC236}">
                <a16:creationId xmlns:a16="http://schemas.microsoft.com/office/drawing/2014/main" id="{4FFC9903-2CA8-AD44-B493-B6A967C6365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14132" y="4422941"/>
            <a:ext cx="171136" cy="5406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6" name="AutoShape 38">
            <a:extLst>
              <a:ext uri="{FF2B5EF4-FFF2-40B4-BE49-F238E27FC236}">
                <a16:creationId xmlns:a16="http://schemas.microsoft.com/office/drawing/2014/main" id="{04C58243-FAFA-4A40-AE69-1D9094E3935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629159" y="4393757"/>
            <a:ext cx="906874" cy="5406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7" name="AutoShape 38">
            <a:extLst>
              <a:ext uri="{FF2B5EF4-FFF2-40B4-BE49-F238E27FC236}">
                <a16:creationId xmlns:a16="http://schemas.microsoft.com/office/drawing/2014/main" id="{A638AE9D-250C-4C41-BDC7-FECB7BFEBC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46758" y="4393755"/>
            <a:ext cx="1217376" cy="50574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8" name="AutoShape 38">
            <a:extLst>
              <a:ext uri="{FF2B5EF4-FFF2-40B4-BE49-F238E27FC236}">
                <a16:creationId xmlns:a16="http://schemas.microsoft.com/office/drawing/2014/main" id="{C73BDFBF-6F56-9140-9033-C3EB19DD0E8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002787" y="4433816"/>
            <a:ext cx="502766" cy="52340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9" name="AutoShape 38">
            <a:extLst>
              <a:ext uri="{FF2B5EF4-FFF2-40B4-BE49-F238E27FC236}">
                <a16:creationId xmlns:a16="http://schemas.microsoft.com/office/drawing/2014/main" id="{429119F0-78F5-4B4D-8145-91160E14D6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41643" y="4899501"/>
            <a:ext cx="3803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70" name="AutoShape 38">
            <a:extLst>
              <a:ext uri="{FF2B5EF4-FFF2-40B4-BE49-F238E27FC236}">
                <a16:creationId xmlns:a16="http://schemas.microsoft.com/office/drawing/2014/main" id="{06741159-34EB-0940-B986-503038EC842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95377" y="4378513"/>
            <a:ext cx="171136" cy="5406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94133079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BA1C5-91DB-E749-981D-EF05DED45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Where does </a:t>
            </a:r>
            <a:r>
              <a:rPr lang="en-US" sz="3200" b="1" dirty="0">
                <a:solidFill>
                  <a:srgbClr val="0070C0"/>
                </a:solidFill>
              </a:rPr>
              <a:t>Score</a:t>
            </a:r>
            <a:r>
              <a:rPr lang="en-US" sz="3200" dirty="0">
                <a:solidFill>
                  <a:srgbClr val="002060"/>
                </a:solidFill>
              </a:rPr>
              <a:t>(</a:t>
            </a:r>
            <a:r>
              <a:rPr lang="en-US" sz="3200" dirty="0">
                <a:solidFill>
                  <a:srgbClr val="008001"/>
                </a:solidFill>
              </a:rPr>
              <a:t>G</a:t>
            </a:r>
            <a:r>
              <a:rPr lang="en-US" sz="3200" baseline="-25000" dirty="0">
                <a:solidFill>
                  <a:srgbClr val="008001"/>
                </a:solidFill>
              </a:rPr>
              <a:t>𝜎(1)</a:t>
            </a:r>
            <a:r>
              <a:rPr lang="en-US" sz="3200" dirty="0">
                <a:solidFill>
                  <a:srgbClr val="008001"/>
                </a:solidFill>
              </a:rPr>
              <a:t>,…,G</a:t>
            </a:r>
            <a:r>
              <a:rPr lang="en-US" sz="3200" baseline="-25000" dirty="0">
                <a:solidFill>
                  <a:srgbClr val="008001"/>
                </a:solidFill>
              </a:rPr>
              <a:t>𝜎(m)</a:t>
            </a:r>
            <a:r>
              <a:rPr lang="en-US" sz="3200" dirty="0">
                <a:solidFill>
                  <a:srgbClr val="002060"/>
                </a:solidFill>
              </a:rPr>
              <a:t>)</a:t>
            </a:r>
            <a:r>
              <a:rPr lang="en-US" sz="3200" dirty="0"/>
              <a:t> come from???</a:t>
            </a:r>
          </a:p>
        </p:txBody>
      </p:sp>
    </p:spTree>
    <p:extLst>
      <p:ext uri="{BB962C8B-B14F-4D97-AF65-F5344CB8AC3E}">
        <p14:creationId xmlns:p14="http://schemas.microsoft.com/office/powerpoint/2010/main" val="66302748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Oval 162">
            <a:extLst>
              <a:ext uri="{FF2B5EF4-FFF2-40B4-BE49-F238E27FC236}">
                <a16:creationId xmlns:a16="http://schemas.microsoft.com/office/drawing/2014/main" id="{605A8E4B-9E10-E74E-90FD-C4AA8C4A93C1}"/>
              </a:ext>
            </a:extLst>
          </p:cNvPr>
          <p:cNvSpPr/>
          <p:nvPr/>
        </p:nvSpPr>
        <p:spPr>
          <a:xfrm>
            <a:off x="1457185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C9CAEFA1-172A-0145-A2AE-F8C8091813EB}"/>
              </a:ext>
            </a:extLst>
          </p:cNvPr>
          <p:cNvSpPr/>
          <p:nvPr/>
        </p:nvSpPr>
        <p:spPr>
          <a:xfrm>
            <a:off x="1457185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61745D88-18FE-604B-9BDE-8B242899F35A}"/>
              </a:ext>
            </a:extLst>
          </p:cNvPr>
          <p:cNvSpPr/>
          <p:nvPr/>
        </p:nvSpPr>
        <p:spPr>
          <a:xfrm>
            <a:off x="1457185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44B7A90B-E15D-FE4B-98F4-8FE3D9055C44}"/>
              </a:ext>
            </a:extLst>
          </p:cNvPr>
          <p:cNvSpPr/>
          <p:nvPr/>
        </p:nvSpPr>
        <p:spPr>
          <a:xfrm>
            <a:off x="1457185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417EB7E2-B64A-7341-8BCB-97C2CB6D5169}"/>
              </a:ext>
            </a:extLst>
          </p:cNvPr>
          <p:cNvSpPr/>
          <p:nvPr/>
        </p:nvSpPr>
        <p:spPr>
          <a:xfrm>
            <a:off x="1457185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E98719BE-8B6E-6249-B937-AA55777CD061}"/>
              </a:ext>
            </a:extLst>
          </p:cNvPr>
          <p:cNvSpPr/>
          <p:nvPr/>
        </p:nvSpPr>
        <p:spPr>
          <a:xfrm>
            <a:off x="1457185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8D6E4447-DF8E-0B4B-BDE1-DE540B3F2AF5}"/>
              </a:ext>
            </a:extLst>
          </p:cNvPr>
          <p:cNvSpPr/>
          <p:nvPr/>
        </p:nvSpPr>
        <p:spPr>
          <a:xfrm>
            <a:off x="1457185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D14CCCBA-3661-8F4F-9959-4E3B793924B1}"/>
              </a:ext>
            </a:extLst>
          </p:cNvPr>
          <p:cNvSpPr/>
          <p:nvPr/>
        </p:nvSpPr>
        <p:spPr>
          <a:xfrm>
            <a:off x="1456342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96BB4968-2D4A-594E-81F3-E0C061E6ECD6}"/>
              </a:ext>
            </a:extLst>
          </p:cNvPr>
          <p:cNvSpPr/>
          <p:nvPr/>
        </p:nvSpPr>
        <p:spPr>
          <a:xfrm>
            <a:off x="2165162" y="3085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323C05-0B83-554F-9F5F-D4067B5BF04D}"/>
              </a:ext>
            </a:extLst>
          </p:cNvPr>
          <p:cNvSpPr/>
          <p:nvPr/>
        </p:nvSpPr>
        <p:spPr>
          <a:xfrm>
            <a:off x="2165162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2198C272-354E-764F-84CA-916424FB3624}"/>
              </a:ext>
            </a:extLst>
          </p:cNvPr>
          <p:cNvSpPr/>
          <p:nvPr/>
        </p:nvSpPr>
        <p:spPr>
          <a:xfrm>
            <a:off x="2165162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525F9EB9-DE3B-794D-B3DA-4EEEAB8C23A7}"/>
              </a:ext>
            </a:extLst>
          </p:cNvPr>
          <p:cNvSpPr/>
          <p:nvPr/>
        </p:nvSpPr>
        <p:spPr>
          <a:xfrm>
            <a:off x="2165162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642E9D96-2593-3744-8932-619C6CAFAEE4}"/>
              </a:ext>
            </a:extLst>
          </p:cNvPr>
          <p:cNvSpPr/>
          <p:nvPr/>
        </p:nvSpPr>
        <p:spPr>
          <a:xfrm>
            <a:off x="2165162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65DC0CCA-FFF2-054A-9CA9-328DC6061389}"/>
              </a:ext>
            </a:extLst>
          </p:cNvPr>
          <p:cNvSpPr/>
          <p:nvPr/>
        </p:nvSpPr>
        <p:spPr>
          <a:xfrm>
            <a:off x="2165162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464DF279-6574-3A4F-B01A-29D18B896555}"/>
              </a:ext>
            </a:extLst>
          </p:cNvPr>
          <p:cNvSpPr/>
          <p:nvPr/>
        </p:nvSpPr>
        <p:spPr>
          <a:xfrm>
            <a:off x="2165162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8166946F-93A1-B040-B6F8-B2E79C8B4064}"/>
              </a:ext>
            </a:extLst>
          </p:cNvPr>
          <p:cNvSpPr/>
          <p:nvPr/>
        </p:nvSpPr>
        <p:spPr>
          <a:xfrm>
            <a:off x="2165162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80000551-8258-DC4C-9531-DF55FBA6B8E2}"/>
              </a:ext>
            </a:extLst>
          </p:cNvPr>
          <p:cNvSpPr/>
          <p:nvPr/>
        </p:nvSpPr>
        <p:spPr>
          <a:xfrm>
            <a:off x="2164319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9F5FA8F1-53BA-A04F-AAE8-AA336217AA45}"/>
              </a:ext>
            </a:extLst>
          </p:cNvPr>
          <p:cNvSpPr/>
          <p:nvPr/>
        </p:nvSpPr>
        <p:spPr>
          <a:xfrm>
            <a:off x="2895600" y="3085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0CFC3292-50B8-3B4D-BFAF-18B3CAB34B4F}"/>
              </a:ext>
            </a:extLst>
          </p:cNvPr>
          <p:cNvSpPr/>
          <p:nvPr/>
        </p:nvSpPr>
        <p:spPr>
          <a:xfrm>
            <a:off x="2895600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C2FFA2B0-53D1-4D42-8996-16034573B67B}"/>
              </a:ext>
            </a:extLst>
          </p:cNvPr>
          <p:cNvSpPr/>
          <p:nvPr/>
        </p:nvSpPr>
        <p:spPr>
          <a:xfrm>
            <a:off x="2895600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F8CA4622-C0E8-7342-9591-649B3B2108E9}"/>
              </a:ext>
            </a:extLst>
          </p:cNvPr>
          <p:cNvSpPr/>
          <p:nvPr/>
        </p:nvSpPr>
        <p:spPr>
          <a:xfrm>
            <a:off x="2895600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217259-9A4C-ED4B-A4F5-C931663F8138}"/>
              </a:ext>
            </a:extLst>
          </p:cNvPr>
          <p:cNvSpPr/>
          <p:nvPr/>
        </p:nvSpPr>
        <p:spPr>
          <a:xfrm>
            <a:off x="2895600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426C3D9C-388B-4147-BA5B-7DF97BCA8E55}"/>
              </a:ext>
            </a:extLst>
          </p:cNvPr>
          <p:cNvSpPr/>
          <p:nvPr/>
        </p:nvSpPr>
        <p:spPr>
          <a:xfrm>
            <a:off x="2895600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F73B5321-A766-5340-9487-A421ED0DE71F}"/>
              </a:ext>
            </a:extLst>
          </p:cNvPr>
          <p:cNvSpPr/>
          <p:nvPr/>
        </p:nvSpPr>
        <p:spPr>
          <a:xfrm>
            <a:off x="2895600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7DFA5B54-306F-1347-8C9D-DFF00E743CA9}"/>
              </a:ext>
            </a:extLst>
          </p:cNvPr>
          <p:cNvSpPr/>
          <p:nvPr/>
        </p:nvSpPr>
        <p:spPr>
          <a:xfrm>
            <a:off x="2895600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5F8FCE31-D708-FB42-B5E8-1F6B75D50A7D}"/>
              </a:ext>
            </a:extLst>
          </p:cNvPr>
          <p:cNvSpPr/>
          <p:nvPr/>
        </p:nvSpPr>
        <p:spPr>
          <a:xfrm>
            <a:off x="2894757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43E2E3DB-5240-A04B-9188-704B71B64CE9}"/>
              </a:ext>
            </a:extLst>
          </p:cNvPr>
          <p:cNvSpPr/>
          <p:nvPr/>
        </p:nvSpPr>
        <p:spPr>
          <a:xfrm>
            <a:off x="3612962" y="3085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CC685682-CA6E-B24C-97DB-879A5711A4BA}"/>
              </a:ext>
            </a:extLst>
          </p:cNvPr>
          <p:cNvSpPr/>
          <p:nvPr/>
        </p:nvSpPr>
        <p:spPr>
          <a:xfrm>
            <a:off x="3612962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C023E2C9-968A-8E49-9B97-5FB6105643CF}"/>
              </a:ext>
            </a:extLst>
          </p:cNvPr>
          <p:cNvSpPr/>
          <p:nvPr/>
        </p:nvSpPr>
        <p:spPr>
          <a:xfrm>
            <a:off x="3612962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C6F9626F-7C2D-7549-8D83-29681A51214D}"/>
              </a:ext>
            </a:extLst>
          </p:cNvPr>
          <p:cNvSpPr/>
          <p:nvPr/>
        </p:nvSpPr>
        <p:spPr>
          <a:xfrm>
            <a:off x="3612962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09D791D6-930A-4F4E-9F9F-CDBEAE780473}"/>
              </a:ext>
            </a:extLst>
          </p:cNvPr>
          <p:cNvSpPr/>
          <p:nvPr/>
        </p:nvSpPr>
        <p:spPr>
          <a:xfrm>
            <a:off x="3612962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FDFBF60C-4AFA-274B-8950-B40448CEAF1B}"/>
              </a:ext>
            </a:extLst>
          </p:cNvPr>
          <p:cNvSpPr/>
          <p:nvPr/>
        </p:nvSpPr>
        <p:spPr>
          <a:xfrm>
            <a:off x="3612962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BAED02B8-EC8C-F541-8320-DDFBB2D4B178}"/>
              </a:ext>
            </a:extLst>
          </p:cNvPr>
          <p:cNvSpPr/>
          <p:nvPr/>
        </p:nvSpPr>
        <p:spPr>
          <a:xfrm>
            <a:off x="3612962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2F3E4EA0-7B91-AA40-8609-2679D574942B}"/>
              </a:ext>
            </a:extLst>
          </p:cNvPr>
          <p:cNvSpPr/>
          <p:nvPr/>
        </p:nvSpPr>
        <p:spPr>
          <a:xfrm>
            <a:off x="3612962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94C60BC2-268A-2940-9C13-E534556E7C44}"/>
              </a:ext>
            </a:extLst>
          </p:cNvPr>
          <p:cNvSpPr/>
          <p:nvPr/>
        </p:nvSpPr>
        <p:spPr>
          <a:xfrm>
            <a:off x="3612119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10CCBCC3-1A7E-2946-8656-6D0931DC46FE}"/>
              </a:ext>
            </a:extLst>
          </p:cNvPr>
          <p:cNvSpPr/>
          <p:nvPr/>
        </p:nvSpPr>
        <p:spPr>
          <a:xfrm>
            <a:off x="4343400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B2325D5D-50F0-4C40-B0EB-79CA83C9113A}"/>
              </a:ext>
            </a:extLst>
          </p:cNvPr>
          <p:cNvSpPr/>
          <p:nvPr/>
        </p:nvSpPr>
        <p:spPr>
          <a:xfrm>
            <a:off x="4343400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BFF81B17-E356-E94C-A397-1F94C44BC2CD}"/>
              </a:ext>
            </a:extLst>
          </p:cNvPr>
          <p:cNvSpPr/>
          <p:nvPr/>
        </p:nvSpPr>
        <p:spPr>
          <a:xfrm>
            <a:off x="4343400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7EFD63DE-51C9-C34B-BA90-A130B0BAE0B6}"/>
              </a:ext>
            </a:extLst>
          </p:cNvPr>
          <p:cNvSpPr/>
          <p:nvPr/>
        </p:nvSpPr>
        <p:spPr>
          <a:xfrm>
            <a:off x="4343400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DEDE5402-F178-E24B-AF19-5F8D96143B56}"/>
              </a:ext>
            </a:extLst>
          </p:cNvPr>
          <p:cNvSpPr/>
          <p:nvPr/>
        </p:nvSpPr>
        <p:spPr>
          <a:xfrm>
            <a:off x="4343400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89105D20-77B0-6344-987E-6877EBAE2D75}"/>
              </a:ext>
            </a:extLst>
          </p:cNvPr>
          <p:cNvSpPr/>
          <p:nvPr/>
        </p:nvSpPr>
        <p:spPr>
          <a:xfrm>
            <a:off x="4343400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E3CAC80-FC37-634B-B757-00002F80E928}"/>
              </a:ext>
            </a:extLst>
          </p:cNvPr>
          <p:cNvSpPr/>
          <p:nvPr/>
        </p:nvSpPr>
        <p:spPr>
          <a:xfrm>
            <a:off x="4343400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091B290A-2B4B-E546-B3B6-6E6A98328BA8}"/>
              </a:ext>
            </a:extLst>
          </p:cNvPr>
          <p:cNvSpPr/>
          <p:nvPr/>
        </p:nvSpPr>
        <p:spPr>
          <a:xfrm>
            <a:off x="4343400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0B301F4E-55F2-9944-B27A-C3F150F2CE6B}"/>
              </a:ext>
            </a:extLst>
          </p:cNvPr>
          <p:cNvSpPr/>
          <p:nvPr/>
        </p:nvSpPr>
        <p:spPr>
          <a:xfrm>
            <a:off x="4342557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E5512587-8768-2C44-BDD9-9351D4CDBF3D}"/>
              </a:ext>
            </a:extLst>
          </p:cNvPr>
          <p:cNvSpPr/>
          <p:nvPr/>
        </p:nvSpPr>
        <p:spPr>
          <a:xfrm>
            <a:off x="5060762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7CFDCD35-7E7E-844A-9496-8945487D8BF5}"/>
              </a:ext>
            </a:extLst>
          </p:cNvPr>
          <p:cNvSpPr/>
          <p:nvPr/>
        </p:nvSpPr>
        <p:spPr>
          <a:xfrm>
            <a:off x="5060762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4365E4A6-2509-6C4F-9CD4-28D43ACCF7AA}"/>
              </a:ext>
            </a:extLst>
          </p:cNvPr>
          <p:cNvSpPr/>
          <p:nvPr/>
        </p:nvSpPr>
        <p:spPr>
          <a:xfrm>
            <a:off x="5060762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6EC00A4B-023C-304C-A59A-7EAC36E8CA88}"/>
              </a:ext>
            </a:extLst>
          </p:cNvPr>
          <p:cNvSpPr/>
          <p:nvPr/>
        </p:nvSpPr>
        <p:spPr>
          <a:xfrm>
            <a:off x="5060762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A6503399-DD9C-6A45-B81B-0DAE0FEBBFD0}"/>
              </a:ext>
            </a:extLst>
          </p:cNvPr>
          <p:cNvSpPr/>
          <p:nvPr/>
        </p:nvSpPr>
        <p:spPr>
          <a:xfrm>
            <a:off x="5060762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F9312878-E0A0-E14E-BB4F-7B67E7E419F4}"/>
              </a:ext>
            </a:extLst>
          </p:cNvPr>
          <p:cNvSpPr/>
          <p:nvPr/>
        </p:nvSpPr>
        <p:spPr>
          <a:xfrm>
            <a:off x="5060762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809366EF-FB76-2541-B93F-B9B5412BA138}"/>
              </a:ext>
            </a:extLst>
          </p:cNvPr>
          <p:cNvSpPr/>
          <p:nvPr/>
        </p:nvSpPr>
        <p:spPr>
          <a:xfrm>
            <a:off x="5060762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51EA7F0B-54FA-1148-8875-DA3BA8FA8001}"/>
              </a:ext>
            </a:extLst>
          </p:cNvPr>
          <p:cNvSpPr/>
          <p:nvPr/>
        </p:nvSpPr>
        <p:spPr>
          <a:xfrm>
            <a:off x="5060762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455B5427-2185-814C-864D-FE8BCD91E03F}"/>
              </a:ext>
            </a:extLst>
          </p:cNvPr>
          <p:cNvSpPr/>
          <p:nvPr/>
        </p:nvSpPr>
        <p:spPr>
          <a:xfrm>
            <a:off x="5059919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5222ADB9-A37B-C547-B75C-63974C7A5369}"/>
              </a:ext>
            </a:extLst>
          </p:cNvPr>
          <p:cNvSpPr/>
          <p:nvPr/>
        </p:nvSpPr>
        <p:spPr>
          <a:xfrm>
            <a:off x="5791200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89295610-EFED-6743-AF12-B95F14354F63}"/>
              </a:ext>
            </a:extLst>
          </p:cNvPr>
          <p:cNvSpPr/>
          <p:nvPr/>
        </p:nvSpPr>
        <p:spPr>
          <a:xfrm>
            <a:off x="5791200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D1BAA518-4696-FE4E-95F5-FDD775430ABC}"/>
              </a:ext>
            </a:extLst>
          </p:cNvPr>
          <p:cNvSpPr/>
          <p:nvPr/>
        </p:nvSpPr>
        <p:spPr>
          <a:xfrm>
            <a:off x="5791200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452634F-263E-2348-8EA2-9E9253E209B8}"/>
              </a:ext>
            </a:extLst>
          </p:cNvPr>
          <p:cNvSpPr/>
          <p:nvPr/>
        </p:nvSpPr>
        <p:spPr>
          <a:xfrm>
            <a:off x="5791200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6D4C2955-4AA1-F04A-A2A4-6380C3E9D654}"/>
              </a:ext>
            </a:extLst>
          </p:cNvPr>
          <p:cNvSpPr/>
          <p:nvPr/>
        </p:nvSpPr>
        <p:spPr>
          <a:xfrm>
            <a:off x="5791200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4655306F-E6F8-B643-B578-4090EA4DC2EB}"/>
              </a:ext>
            </a:extLst>
          </p:cNvPr>
          <p:cNvSpPr/>
          <p:nvPr/>
        </p:nvSpPr>
        <p:spPr>
          <a:xfrm>
            <a:off x="5791200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1E671FFF-A8F6-9E4A-963C-EA7576CBD0E6}"/>
              </a:ext>
            </a:extLst>
          </p:cNvPr>
          <p:cNvSpPr/>
          <p:nvPr/>
        </p:nvSpPr>
        <p:spPr>
          <a:xfrm>
            <a:off x="5791200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ADB7A802-8D43-5D4D-B9F7-58765679F810}"/>
              </a:ext>
            </a:extLst>
          </p:cNvPr>
          <p:cNvSpPr/>
          <p:nvPr/>
        </p:nvSpPr>
        <p:spPr>
          <a:xfrm>
            <a:off x="5791200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DE005975-C66A-7A41-B685-78871B6010EA}"/>
              </a:ext>
            </a:extLst>
          </p:cNvPr>
          <p:cNvSpPr/>
          <p:nvPr/>
        </p:nvSpPr>
        <p:spPr>
          <a:xfrm>
            <a:off x="5790357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F375CB3C-3A50-E64E-938D-236193CEE959}"/>
              </a:ext>
            </a:extLst>
          </p:cNvPr>
          <p:cNvSpPr/>
          <p:nvPr/>
        </p:nvSpPr>
        <p:spPr>
          <a:xfrm>
            <a:off x="6508562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1B76D19C-15B1-A543-AC08-E5D0E194C3E3}"/>
              </a:ext>
            </a:extLst>
          </p:cNvPr>
          <p:cNvSpPr/>
          <p:nvPr/>
        </p:nvSpPr>
        <p:spPr>
          <a:xfrm>
            <a:off x="6508562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0F85A6D1-499A-6C48-96DD-FA3E239D48B1}"/>
              </a:ext>
            </a:extLst>
          </p:cNvPr>
          <p:cNvSpPr/>
          <p:nvPr/>
        </p:nvSpPr>
        <p:spPr>
          <a:xfrm>
            <a:off x="6508562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DA572088-BABB-D04F-B1CB-1E28A1DBE27C}"/>
              </a:ext>
            </a:extLst>
          </p:cNvPr>
          <p:cNvSpPr/>
          <p:nvPr/>
        </p:nvSpPr>
        <p:spPr>
          <a:xfrm>
            <a:off x="6508562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6D2C928A-2D5D-EE4C-9312-D3674E10230F}"/>
              </a:ext>
            </a:extLst>
          </p:cNvPr>
          <p:cNvSpPr/>
          <p:nvPr/>
        </p:nvSpPr>
        <p:spPr>
          <a:xfrm>
            <a:off x="6508562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514453DE-F283-3F4F-9176-313FCDCA8406}"/>
              </a:ext>
            </a:extLst>
          </p:cNvPr>
          <p:cNvSpPr/>
          <p:nvPr/>
        </p:nvSpPr>
        <p:spPr>
          <a:xfrm>
            <a:off x="6508562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4972F865-E7AC-C849-8765-8827C0AE46C8}"/>
              </a:ext>
            </a:extLst>
          </p:cNvPr>
          <p:cNvSpPr/>
          <p:nvPr/>
        </p:nvSpPr>
        <p:spPr>
          <a:xfrm>
            <a:off x="6508562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08A567B1-CE2F-9A41-A716-B971A526D818}"/>
              </a:ext>
            </a:extLst>
          </p:cNvPr>
          <p:cNvSpPr/>
          <p:nvPr/>
        </p:nvSpPr>
        <p:spPr>
          <a:xfrm>
            <a:off x="6508562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0EC8C573-A3BB-0F45-8F3A-4067ABE5A798}"/>
              </a:ext>
            </a:extLst>
          </p:cNvPr>
          <p:cNvSpPr/>
          <p:nvPr/>
        </p:nvSpPr>
        <p:spPr>
          <a:xfrm>
            <a:off x="6507719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27BAE6E1-029F-A243-8AAD-94033794957D}"/>
              </a:ext>
            </a:extLst>
          </p:cNvPr>
          <p:cNvSpPr/>
          <p:nvPr/>
        </p:nvSpPr>
        <p:spPr>
          <a:xfrm>
            <a:off x="7239000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A70F5A3B-3938-AD46-BEB0-94DDE1035C54}"/>
              </a:ext>
            </a:extLst>
          </p:cNvPr>
          <p:cNvSpPr/>
          <p:nvPr/>
        </p:nvSpPr>
        <p:spPr>
          <a:xfrm>
            <a:off x="7239000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97D01F37-F4AD-504F-8C03-DD9F3FEC1423}"/>
              </a:ext>
            </a:extLst>
          </p:cNvPr>
          <p:cNvSpPr/>
          <p:nvPr/>
        </p:nvSpPr>
        <p:spPr>
          <a:xfrm>
            <a:off x="7239000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7F3BFB02-A177-7248-9421-BF83284CA4FC}"/>
              </a:ext>
            </a:extLst>
          </p:cNvPr>
          <p:cNvSpPr/>
          <p:nvPr/>
        </p:nvSpPr>
        <p:spPr>
          <a:xfrm>
            <a:off x="7239000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AEDDCC2A-9182-E845-BA25-4D51D1C2F961}"/>
              </a:ext>
            </a:extLst>
          </p:cNvPr>
          <p:cNvSpPr/>
          <p:nvPr/>
        </p:nvSpPr>
        <p:spPr>
          <a:xfrm>
            <a:off x="7239000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2857F426-5B7D-C847-ADAE-5D08E550D0D8}"/>
              </a:ext>
            </a:extLst>
          </p:cNvPr>
          <p:cNvSpPr/>
          <p:nvPr/>
        </p:nvSpPr>
        <p:spPr>
          <a:xfrm>
            <a:off x="7239000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86C18D7A-AC7C-7A40-AD48-2A35F7CC21FB}"/>
              </a:ext>
            </a:extLst>
          </p:cNvPr>
          <p:cNvSpPr/>
          <p:nvPr/>
        </p:nvSpPr>
        <p:spPr>
          <a:xfrm>
            <a:off x="7239000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F736DB2C-7ADD-C548-9DF9-D1362982727E}"/>
              </a:ext>
            </a:extLst>
          </p:cNvPr>
          <p:cNvSpPr/>
          <p:nvPr/>
        </p:nvSpPr>
        <p:spPr>
          <a:xfrm>
            <a:off x="7238157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80CC6448-75FD-E744-AEAC-9B531B91F3A5}"/>
              </a:ext>
            </a:extLst>
          </p:cNvPr>
          <p:cNvCxnSpPr>
            <a:cxnSpLocks/>
            <a:stCxn id="291" idx="6"/>
            <a:endCxn id="173" idx="2"/>
          </p:cNvCxnSpPr>
          <p:nvPr/>
        </p:nvCxnSpPr>
        <p:spPr>
          <a:xfrm>
            <a:off x="1685785" y="3200419"/>
            <a:ext cx="479377" cy="761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D136FFF0-A7CD-624D-A802-CD37FABEE724}"/>
              </a:ext>
            </a:extLst>
          </p:cNvPr>
          <p:cNvCxnSpPr>
            <a:cxnSpLocks/>
            <a:endCxn id="171" idx="2"/>
          </p:cNvCxnSpPr>
          <p:nvPr/>
        </p:nvCxnSpPr>
        <p:spPr>
          <a:xfrm flipV="1">
            <a:off x="1674555" y="3199543"/>
            <a:ext cx="490607" cy="113756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153E8636-443F-6B4A-880C-316CA009E20C}"/>
              </a:ext>
            </a:extLst>
          </p:cNvPr>
          <p:cNvCxnSpPr>
            <a:stCxn id="169" idx="6"/>
            <a:endCxn id="177" idx="2"/>
          </p:cNvCxnSpPr>
          <p:nvPr/>
        </p:nvCxnSpPr>
        <p:spPr>
          <a:xfrm flipV="1">
            <a:off x="1685785" y="5485543"/>
            <a:ext cx="479377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12550EA5-9D38-A84F-8881-11CE7E7B0AAD}"/>
              </a:ext>
            </a:extLst>
          </p:cNvPr>
          <p:cNvCxnSpPr>
            <a:stCxn id="167" idx="6"/>
            <a:endCxn id="178" idx="2"/>
          </p:cNvCxnSpPr>
          <p:nvPr/>
        </p:nvCxnSpPr>
        <p:spPr>
          <a:xfrm>
            <a:off x="1685785" y="5104543"/>
            <a:ext cx="479377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58DDE3DB-7712-B544-928D-F4271F30B4F3}"/>
              </a:ext>
            </a:extLst>
          </p:cNvPr>
          <p:cNvCxnSpPr>
            <a:stCxn id="170" idx="6"/>
            <a:endCxn id="179" idx="2"/>
          </p:cNvCxnSpPr>
          <p:nvPr/>
        </p:nvCxnSpPr>
        <p:spPr>
          <a:xfrm>
            <a:off x="1684942" y="6247543"/>
            <a:ext cx="479377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ED8065F5-180F-FD4A-8E87-EB2D05B35C36}"/>
              </a:ext>
            </a:extLst>
          </p:cNvPr>
          <p:cNvCxnSpPr>
            <a:stCxn id="181" idx="2"/>
            <a:endCxn id="172" idx="6"/>
          </p:cNvCxnSpPr>
          <p:nvPr/>
        </p:nvCxnSpPr>
        <p:spPr>
          <a:xfrm flipH="1">
            <a:off x="2393762" y="3580543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A104C9CA-8C20-4242-9604-B7220502A7C5}"/>
              </a:ext>
            </a:extLst>
          </p:cNvPr>
          <p:cNvCxnSpPr>
            <a:stCxn id="182" idx="2"/>
            <a:endCxn id="175" idx="6"/>
          </p:cNvCxnSpPr>
          <p:nvPr/>
        </p:nvCxnSpPr>
        <p:spPr>
          <a:xfrm flipH="1">
            <a:off x="2393762" y="3961543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DB49EE2D-3747-E244-BF56-9A6ECED9E9E1}"/>
              </a:ext>
            </a:extLst>
          </p:cNvPr>
          <p:cNvCxnSpPr>
            <a:stCxn id="188" idx="2"/>
            <a:endCxn id="178" idx="6"/>
          </p:cNvCxnSpPr>
          <p:nvPr/>
        </p:nvCxnSpPr>
        <p:spPr>
          <a:xfrm flipH="1" flipV="1">
            <a:off x="2393762" y="5847493"/>
            <a:ext cx="500995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CA8BC901-4B67-2744-81BC-7339EEFBD3B7}"/>
              </a:ext>
            </a:extLst>
          </p:cNvPr>
          <p:cNvCxnSpPr>
            <a:stCxn id="186" idx="2"/>
            <a:endCxn id="176" idx="6"/>
          </p:cNvCxnSpPr>
          <p:nvPr/>
        </p:nvCxnSpPr>
        <p:spPr>
          <a:xfrm flipH="1" flipV="1">
            <a:off x="2393762" y="5085493"/>
            <a:ext cx="501838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18798737-9BC3-534F-AA02-FF11E548B475}"/>
              </a:ext>
            </a:extLst>
          </p:cNvPr>
          <p:cNvCxnSpPr>
            <a:stCxn id="189" idx="2"/>
            <a:endCxn id="181" idx="6"/>
          </p:cNvCxnSpPr>
          <p:nvPr/>
        </p:nvCxnSpPr>
        <p:spPr>
          <a:xfrm flipH="1">
            <a:off x="3124200" y="3199543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BAC1A02F-9ADD-1742-BFD0-7C35D8ED3E5D}"/>
              </a:ext>
            </a:extLst>
          </p:cNvPr>
          <p:cNvCxnSpPr>
            <a:stCxn id="192" idx="2"/>
            <a:endCxn id="182" idx="6"/>
          </p:cNvCxnSpPr>
          <p:nvPr/>
        </p:nvCxnSpPr>
        <p:spPr>
          <a:xfrm flipH="1" flipV="1">
            <a:off x="3124200" y="3961543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48CFF8A9-C3C6-3C40-8B02-5EFFAE5A900A}"/>
              </a:ext>
            </a:extLst>
          </p:cNvPr>
          <p:cNvCxnSpPr>
            <a:stCxn id="193" idx="2"/>
            <a:endCxn id="183" idx="6"/>
          </p:cNvCxnSpPr>
          <p:nvPr/>
        </p:nvCxnSpPr>
        <p:spPr>
          <a:xfrm flipH="1" flipV="1">
            <a:off x="3124200" y="4342543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F58A07BD-E03D-E643-80E7-93227E56A0C3}"/>
              </a:ext>
            </a:extLst>
          </p:cNvPr>
          <p:cNvCxnSpPr>
            <a:stCxn id="197" idx="2"/>
            <a:endCxn id="186" idx="6"/>
          </p:cNvCxnSpPr>
          <p:nvPr/>
        </p:nvCxnSpPr>
        <p:spPr>
          <a:xfrm flipH="1" flipV="1">
            <a:off x="3124200" y="5485543"/>
            <a:ext cx="487919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D320F64D-CB66-9B4F-98D3-0F368E308313}"/>
              </a:ext>
            </a:extLst>
          </p:cNvPr>
          <p:cNvCxnSpPr>
            <a:cxnSpLocks/>
            <a:stCxn id="195" idx="2"/>
            <a:endCxn id="188" idx="6"/>
          </p:cNvCxnSpPr>
          <p:nvPr/>
        </p:nvCxnSpPr>
        <p:spPr>
          <a:xfrm flipH="1">
            <a:off x="3123357" y="5485543"/>
            <a:ext cx="489605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5A50186F-205E-CF44-9BAB-B361FCA5A313}"/>
              </a:ext>
            </a:extLst>
          </p:cNvPr>
          <p:cNvCxnSpPr>
            <a:stCxn id="196" idx="2"/>
            <a:endCxn id="187" idx="6"/>
          </p:cNvCxnSpPr>
          <p:nvPr/>
        </p:nvCxnSpPr>
        <p:spPr>
          <a:xfrm flipH="1">
            <a:off x="3124200" y="5866543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DC476D9C-F6F9-304F-A63C-096F284BAADC}"/>
              </a:ext>
            </a:extLst>
          </p:cNvPr>
          <p:cNvCxnSpPr>
            <a:stCxn id="198" idx="2"/>
            <a:endCxn id="190" idx="6"/>
          </p:cNvCxnSpPr>
          <p:nvPr/>
        </p:nvCxnSpPr>
        <p:spPr>
          <a:xfrm flipH="1">
            <a:off x="3841562" y="3200419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5B402835-84A1-DE43-BDA4-47E7CE7C9A1F}"/>
              </a:ext>
            </a:extLst>
          </p:cNvPr>
          <p:cNvCxnSpPr>
            <a:stCxn id="200" idx="2"/>
            <a:endCxn id="192" idx="6"/>
          </p:cNvCxnSpPr>
          <p:nvPr/>
        </p:nvCxnSpPr>
        <p:spPr>
          <a:xfrm flipH="1">
            <a:off x="3841562" y="3962419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CEAD177D-58C5-CF4B-BA6D-0C56C764A65A}"/>
              </a:ext>
            </a:extLst>
          </p:cNvPr>
          <p:cNvCxnSpPr>
            <a:stCxn id="205" idx="2"/>
            <a:endCxn id="193" idx="6"/>
          </p:cNvCxnSpPr>
          <p:nvPr/>
        </p:nvCxnSpPr>
        <p:spPr>
          <a:xfrm flipH="1" flipV="1">
            <a:off x="3841562" y="4723543"/>
            <a:ext cx="501838" cy="1143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3B036A49-95BA-2344-AF77-13B1BB6A8DA9}"/>
              </a:ext>
            </a:extLst>
          </p:cNvPr>
          <p:cNvCxnSpPr>
            <a:cxnSpLocks/>
          </p:cNvCxnSpPr>
          <p:nvPr/>
        </p:nvCxnSpPr>
        <p:spPr>
          <a:xfrm flipH="1" flipV="1">
            <a:off x="3847136" y="5486931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83DF85B0-C875-A249-A588-1B61FDAE6681}"/>
              </a:ext>
            </a:extLst>
          </p:cNvPr>
          <p:cNvCxnSpPr>
            <a:stCxn id="206" idx="2"/>
            <a:endCxn id="197" idx="6"/>
          </p:cNvCxnSpPr>
          <p:nvPr/>
        </p:nvCxnSpPr>
        <p:spPr>
          <a:xfrm flipH="1" flipV="1">
            <a:off x="3840719" y="6247543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DA830355-283C-3A47-9B64-7DB8393ACC82}"/>
              </a:ext>
            </a:extLst>
          </p:cNvPr>
          <p:cNvCxnSpPr>
            <a:stCxn id="207" idx="2"/>
            <a:endCxn id="198" idx="6"/>
          </p:cNvCxnSpPr>
          <p:nvPr/>
        </p:nvCxnSpPr>
        <p:spPr>
          <a:xfrm flipH="1">
            <a:off x="4572000" y="3200419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28C8C1D3-C303-AD40-A06A-B882E27FCFD2}"/>
              </a:ext>
            </a:extLst>
          </p:cNvPr>
          <p:cNvCxnSpPr>
            <a:stCxn id="209" idx="2"/>
            <a:endCxn id="199" idx="6"/>
          </p:cNvCxnSpPr>
          <p:nvPr/>
        </p:nvCxnSpPr>
        <p:spPr>
          <a:xfrm flipH="1" flipV="1">
            <a:off x="4572000" y="3581419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AC9AAC4B-A441-9C4C-8607-EF9232FB061D}"/>
              </a:ext>
            </a:extLst>
          </p:cNvPr>
          <p:cNvCxnSpPr>
            <a:cxnSpLocks/>
            <a:stCxn id="200" idx="6"/>
            <a:endCxn id="212" idx="2"/>
          </p:cNvCxnSpPr>
          <p:nvPr/>
        </p:nvCxnSpPr>
        <p:spPr>
          <a:xfrm>
            <a:off x="4572000" y="3962419"/>
            <a:ext cx="488762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45916C58-2185-0740-985A-940288C24281}"/>
              </a:ext>
            </a:extLst>
          </p:cNvPr>
          <p:cNvCxnSpPr>
            <a:stCxn id="213" idx="2"/>
            <a:endCxn id="204" idx="6"/>
          </p:cNvCxnSpPr>
          <p:nvPr/>
        </p:nvCxnSpPr>
        <p:spPr>
          <a:xfrm flipH="1">
            <a:off x="4572000" y="5486419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0674C4D3-35D0-9B41-9B01-D79F18914F4B}"/>
              </a:ext>
            </a:extLst>
          </p:cNvPr>
          <p:cNvCxnSpPr>
            <a:stCxn id="215" idx="2"/>
            <a:endCxn id="203" idx="6"/>
          </p:cNvCxnSpPr>
          <p:nvPr/>
        </p:nvCxnSpPr>
        <p:spPr>
          <a:xfrm flipH="1" flipV="1">
            <a:off x="4572000" y="5105419"/>
            <a:ext cx="487919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32AD3CC0-DF22-7C44-8387-2A6400727FD9}"/>
              </a:ext>
            </a:extLst>
          </p:cNvPr>
          <p:cNvCxnSpPr>
            <a:stCxn id="214" idx="2"/>
            <a:endCxn id="206" idx="6"/>
          </p:cNvCxnSpPr>
          <p:nvPr/>
        </p:nvCxnSpPr>
        <p:spPr>
          <a:xfrm flipH="1">
            <a:off x="4571157" y="5867419"/>
            <a:ext cx="489605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85D6D6AD-EF35-C446-889E-841CBA647B34}"/>
              </a:ext>
            </a:extLst>
          </p:cNvPr>
          <p:cNvCxnSpPr>
            <a:cxnSpLocks/>
            <a:stCxn id="217" idx="2"/>
            <a:endCxn id="207" idx="6"/>
          </p:cNvCxnSpPr>
          <p:nvPr/>
        </p:nvCxnSpPr>
        <p:spPr>
          <a:xfrm flipH="1" flipV="1">
            <a:off x="5289362" y="3200419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48FC2BC2-0030-D343-BC7A-EF241EBF1F29}"/>
              </a:ext>
            </a:extLst>
          </p:cNvPr>
          <p:cNvCxnSpPr>
            <a:cxnSpLocks/>
            <a:stCxn id="216" idx="2"/>
            <a:endCxn id="208" idx="6"/>
          </p:cNvCxnSpPr>
          <p:nvPr/>
        </p:nvCxnSpPr>
        <p:spPr>
          <a:xfrm flipH="1">
            <a:off x="5289362" y="3200419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B8D532A0-A07A-D446-9296-58F20614E28A}"/>
              </a:ext>
            </a:extLst>
          </p:cNvPr>
          <p:cNvCxnSpPr>
            <a:cxnSpLocks/>
            <a:stCxn id="220" idx="2"/>
            <a:endCxn id="213" idx="6"/>
          </p:cNvCxnSpPr>
          <p:nvPr/>
        </p:nvCxnSpPr>
        <p:spPr>
          <a:xfrm flipH="1">
            <a:off x="5289362" y="4724419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D63DAE49-F67A-3B48-BCB5-9135A4D5D942}"/>
              </a:ext>
            </a:extLst>
          </p:cNvPr>
          <p:cNvCxnSpPr>
            <a:stCxn id="223" idx="2"/>
            <a:endCxn id="214" idx="6"/>
          </p:cNvCxnSpPr>
          <p:nvPr/>
        </p:nvCxnSpPr>
        <p:spPr>
          <a:xfrm flipH="1">
            <a:off x="5289362" y="5867419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43B5B8AD-8ADE-BF40-8322-C82E8E695B92}"/>
              </a:ext>
            </a:extLst>
          </p:cNvPr>
          <p:cNvCxnSpPr>
            <a:stCxn id="232" idx="2"/>
            <a:endCxn id="224" idx="6"/>
          </p:cNvCxnSpPr>
          <p:nvPr/>
        </p:nvCxnSpPr>
        <p:spPr>
          <a:xfrm flipH="1">
            <a:off x="6018957" y="5867419"/>
            <a:ext cx="489605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B9CF9AF7-A7E1-7348-BC2A-DC14C80A66CC}"/>
              </a:ext>
            </a:extLst>
          </p:cNvPr>
          <p:cNvCxnSpPr>
            <a:stCxn id="233" idx="2"/>
            <a:endCxn id="223" idx="6"/>
          </p:cNvCxnSpPr>
          <p:nvPr/>
        </p:nvCxnSpPr>
        <p:spPr>
          <a:xfrm flipH="1" flipV="1">
            <a:off x="6019800" y="5867419"/>
            <a:ext cx="487919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DFD5341C-65E2-1642-88B2-E91ED93B0874}"/>
              </a:ext>
            </a:extLst>
          </p:cNvPr>
          <p:cNvCxnSpPr>
            <a:stCxn id="227" idx="6"/>
            <a:endCxn id="234" idx="2"/>
          </p:cNvCxnSpPr>
          <p:nvPr/>
        </p:nvCxnSpPr>
        <p:spPr>
          <a:xfrm flipV="1">
            <a:off x="6737162" y="3580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1747FA0F-79C6-9C49-BB9A-3364EE085847}"/>
              </a:ext>
            </a:extLst>
          </p:cNvPr>
          <p:cNvCxnSpPr>
            <a:stCxn id="219" idx="6"/>
            <a:endCxn id="228" idx="2"/>
          </p:cNvCxnSpPr>
          <p:nvPr/>
        </p:nvCxnSpPr>
        <p:spPr>
          <a:xfrm>
            <a:off x="6019800" y="4343419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79D7BC17-EB91-C949-9C32-B2BC09945E8A}"/>
              </a:ext>
            </a:extLst>
          </p:cNvPr>
          <p:cNvCxnSpPr>
            <a:stCxn id="226" idx="6"/>
          </p:cNvCxnSpPr>
          <p:nvPr/>
        </p:nvCxnSpPr>
        <p:spPr>
          <a:xfrm flipV="1">
            <a:off x="6737162" y="3199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D5BFE1DB-B129-4844-B371-981CD8812BC0}"/>
              </a:ext>
            </a:extLst>
          </p:cNvPr>
          <p:cNvCxnSpPr>
            <a:cxnSpLocks/>
            <a:stCxn id="220" idx="6"/>
            <a:endCxn id="230" idx="2"/>
          </p:cNvCxnSpPr>
          <p:nvPr/>
        </p:nvCxnSpPr>
        <p:spPr>
          <a:xfrm>
            <a:off x="6019800" y="4724419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9DCF180D-0A82-3E4F-840B-9F21F4BEDFA4}"/>
              </a:ext>
            </a:extLst>
          </p:cNvPr>
          <p:cNvCxnSpPr>
            <a:stCxn id="229" idx="6"/>
            <a:endCxn id="236" idx="2"/>
          </p:cNvCxnSpPr>
          <p:nvPr/>
        </p:nvCxnSpPr>
        <p:spPr>
          <a:xfrm flipV="1">
            <a:off x="6737162" y="4342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83A693B-C21B-9640-A90E-B1D8D188E5E0}"/>
              </a:ext>
            </a:extLst>
          </p:cNvPr>
          <p:cNvCxnSpPr>
            <a:stCxn id="232" idx="6"/>
            <a:endCxn id="239" idx="2"/>
          </p:cNvCxnSpPr>
          <p:nvPr/>
        </p:nvCxnSpPr>
        <p:spPr>
          <a:xfrm flipV="1">
            <a:off x="6737162" y="5485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E2580FF8-B9EC-C846-897A-BAA9E384F6E0}"/>
              </a:ext>
            </a:extLst>
          </p:cNvPr>
          <p:cNvCxnSpPr>
            <a:stCxn id="177" idx="6"/>
            <a:endCxn id="184" idx="2"/>
          </p:cNvCxnSpPr>
          <p:nvPr/>
        </p:nvCxnSpPr>
        <p:spPr>
          <a:xfrm flipV="1">
            <a:off x="2393762" y="4723543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543F1880-A13F-9F4E-9A08-3A580ECDFBD1}"/>
              </a:ext>
            </a:extLst>
          </p:cNvPr>
          <p:cNvCxnSpPr>
            <a:cxnSpLocks/>
            <a:stCxn id="224" idx="2"/>
            <a:endCxn id="212" idx="6"/>
          </p:cNvCxnSpPr>
          <p:nvPr/>
        </p:nvCxnSpPr>
        <p:spPr>
          <a:xfrm flipH="1" flipV="1">
            <a:off x="5289362" y="5105419"/>
            <a:ext cx="500995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0" name="Oval 289">
            <a:extLst>
              <a:ext uri="{FF2B5EF4-FFF2-40B4-BE49-F238E27FC236}">
                <a16:creationId xmlns:a16="http://schemas.microsoft.com/office/drawing/2014/main" id="{674E9303-67CE-9E42-945C-F13A52A29E88}"/>
              </a:ext>
            </a:extLst>
          </p:cNvPr>
          <p:cNvSpPr/>
          <p:nvPr/>
        </p:nvSpPr>
        <p:spPr>
          <a:xfrm>
            <a:off x="7239000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26F78000-BF9D-664D-AA2C-DC2CD8559140}"/>
              </a:ext>
            </a:extLst>
          </p:cNvPr>
          <p:cNvSpPr/>
          <p:nvPr/>
        </p:nvSpPr>
        <p:spPr>
          <a:xfrm>
            <a:off x="1457185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6359CD28-3C86-054C-AEF8-B50ECAA36215}"/>
              </a:ext>
            </a:extLst>
          </p:cNvPr>
          <p:cNvCxnSpPr>
            <a:cxnSpLocks/>
            <a:stCxn id="218" idx="2"/>
            <a:endCxn id="209" idx="6"/>
          </p:cNvCxnSpPr>
          <p:nvPr/>
        </p:nvCxnSpPr>
        <p:spPr>
          <a:xfrm flipH="1">
            <a:off x="5289362" y="3962419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3" name="TextBox 292">
            <a:extLst>
              <a:ext uri="{FF2B5EF4-FFF2-40B4-BE49-F238E27FC236}">
                <a16:creationId xmlns:a16="http://schemas.microsoft.com/office/drawing/2014/main" id="{9926D9B9-17D7-FB4C-B4F9-2C6E7580D2A1}"/>
              </a:ext>
            </a:extLst>
          </p:cNvPr>
          <p:cNvSpPr txBox="1"/>
          <p:nvPr/>
        </p:nvSpPr>
        <p:spPr>
          <a:xfrm>
            <a:off x="1061402" y="2984605"/>
            <a:ext cx="31941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⋮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4D0B3E51-2378-4F49-B95E-E981DFD56DCB}"/>
              </a:ext>
            </a:extLst>
          </p:cNvPr>
          <p:cNvSpPr txBox="1"/>
          <p:nvPr/>
        </p:nvSpPr>
        <p:spPr>
          <a:xfrm>
            <a:off x="7540407" y="2984605"/>
            <a:ext cx="32252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⋮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295" name="Content Placeholder 2">
            <a:extLst>
              <a:ext uri="{FF2B5EF4-FFF2-40B4-BE49-F238E27FC236}">
                <a16:creationId xmlns:a16="http://schemas.microsoft.com/office/drawing/2014/main" id="{D421F1B3-1A54-0045-80C6-909EA5CEF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966" y="2585707"/>
            <a:ext cx="6400800" cy="461436"/>
          </a:xfrm>
          <a:effectLst/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>
                <a:solidFill>
                  <a:srgbClr val="008000"/>
                </a:solidFill>
              </a:rPr>
              <a:t>0          1          2         ⋯                                              k–1         k      </a:t>
            </a:r>
            <a:endParaRPr lang="en-US" sz="2000" dirty="0"/>
          </a:p>
        </p:txBody>
      </p: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39C30AEB-8658-C04F-8536-62E50C0BF6A7}"/>
              </a:ext>
            </a:extLst>
          </p:cNvPr>
          <p:cNvCxnSpPr/>
          <p:nvPr/>
        </p:nvCxnSpPr>
        <p:spPr>
          <a:xfrm flipH="1">
            <a:off x="6026338" y="3199543"/>
            <a:ext cx="488762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F952007E-81F9-A648-BEA8-BD1CEF31F8D2}"/>
              </a:ext>
            </a:extLst>
          </p:cNvPr>
          <p:cNvCxnSpPr>
            <a:cxnSpLocks/>
            <a:stCxn id="228" idx="6"/>
          </p:cNvCxnSpPr>
          <p:nvPr/>
        </p:nvCxnSpPr>
        <p:spPr>
          <a:xfrm>
            <a:off x="6737162" y="4343419"/>
            <a:ext cx="500995" cy="78017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1" name="Content Placeholder 2">
            <a:extLst>
              <a:ext uri="{FF2B5EF4-FFF2-40B4-BE49-F238E27FC236}">
                <a16:creationId xmlns:a16="http://schemas.microsoft.com/office/drawing/2014/main" id="{0709539D-D775-FB4B-AC31-E079F9518E26}"/>
              </a:ext>
            </a:extLst>
          </p:cNvPr>
          <p:cNvSpPr txBox="1">
            <a:spLocks/>
          </p:cNvSpPr>
          <p:nvPr/>
        </p:nvSpPr>
        <p:spPr>
          <a:xfrm>
            <a:off x="457200" y="435275"/>
            <a:ext cx="8229600" cy="188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8733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Random layered graph with </a:t>
            </a:r>
            <a:r>
              <a:rPr lang="en-US" dirty="0" err="1"/>
              <a:t>indep</a:t>
            </a:r>
            <a:r>
              <a:rPr lang="en-US" dirty="0"/>
              <a:t>. edge probabilities </a:t>
            </a:r>
            <a:r>
              <a:rPr lang="en-US" dirty="0">
                <a:solidFill>
                  <a:srgbClr val="0070C0"/>
                </a:solidFill>
              </a:rPr>
              <a:t>1/n</a:t>
            </a:r>
            <a:r>
              <a:rPr lang="en-US" baseline="30000" dirty="0">
                <a:solidFill>
                  <a:srgbClr val="0070C0"/>
                </a:solidFill>
              </a:rPr>
              <a:t>1+o(1)</a:t>
            </a:r>
          </a:p>
        </p:txBody>
      </p:sp>
    </p:spTree>
    <p:extLst>
      <p:ext uri="{BB962C8B-B14F-4D97-AF65-F5344CB8AC3E}">
        <p14:creationId xmlns:p14="http://schemas.microsoft.com/office/powerpoint/2010/main" val="378552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score =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502608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84403" y="55760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232675" y="2256669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2718682" y="2256669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82050-AF35-9245-980E-B1F2C47E9122}"/>
              </a:ext>
            </a:extLst>
          </p:cNvPr>
          <p:cNvSpPr/>
          <p:nvPr/>
        </p:nvSpPr>
        <p:spPr>
          <a:xfrm>
            <a:off x="7235588" y="2256669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3449174" y="281144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A2F24-A458-B942-A21E-E9D47B1D9F62}"/>
              </a:ext>
            </a:extLst>
          </p:cNvPr>
          <p:cNvSpPr/>
          <p:nvPr/>
        </p:nvSpPr>
        <p:spPr>
          <a:xfrm>
            <a:off x="5990331" y="280436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1410949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589CE-8D68-0844-97E1-194510E9423E}"/>
              </a:ext>
            </a:extLst>
          </p:cNvPr>
          <p:cNvSpPr/>
          <p:nvPr/>
        </p:nvSpPr>
        <p:spPr>
          <a:xfrm>
            <a:off x="815769" y="500675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8F40E-EB39-D049-9C5C-DFD0BA4CE479}"/>
              </a:ext>
            </a:extLst>
          </p:cNvPr>
          <p:cNvSpPr/>
          <p:nvPr/>
        </p:nvSpPr>
        <p:spPr>
          <a:xfrm>
            <a:off x="7976274" y="335394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533131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4186299" y="335754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C649F-061E-314F-8F28-FD985D40401F}"/>
              </a:ext>
            </a:extLst>
          </p:cNvPr>
          <p:cNvSpPr/>
          <p:nvPr/>
        </p:nvSpPr>
        <p:spPr>
          <a:xfrm>
            <a:off x="6778388" y="390110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21795" y="500401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860AD2-7213-0E41-ACEB-F9A19DFAB4F9}"/>
              </a:ext>
            </a:extLst>
          </p:cNvPr>
          <p:cNvSpPr/>
          <p:nvPr/>
        </p:nvSpPr>
        <p:spPr>
          <a:xfrm>
            <a:off x="2063819" y="556167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9404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Oval 162">
            <a:extLst>
              <a:ext uri="{FF2B5EF4-FFF2-40B4-BE49-F238E27FC236}">
                <a16:creationId xmlns:a16="http://schemas.microsoft.com/office/drawing/2014/main" id="{605A8E4B-9E10-E74E-90FD-C4AA8C4A93C1}"/>
              </a:ext>
            </a:extLst>
          </p:cNvPr>
          <p:cNvSpPr/>
          <p:nvPr/>
        </p:nvSpPr>
        <p:spPr>
          <a:xfrm>
            <a:off x="1457185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C9CAEFA1-172A-0145-A2AE-F8C8091813EB}"/>
              </a:ext>
            </a:extLst>
          </p:cNvPr>
          <p:cNvSpPr/>
          <p:nvPr/>
        </p:nvSpPr>
        <p:spPr>
          <a:xfrm>
            <a:off x="1457185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61745D88-18FE-604B-9BDE-8B242899F35A}"/>
              </a:ext>
            </a:extLst>
          </p:cNvPr>
          <p:cNvSpPr/>
          <p:nvPr/>
        </p:nvSpPr>
        <p:spPr>
          <a:xfrm>
            <a:off x="1457185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44B7A90B-E15D-FE4B-98F4-8FE3D9055C44}"/>
              </a:ext>
            </a:extLst>
          </p:cNvPr>
          <p:cNvSpPr/>
          <p:nvPr/>
        </p:nvSpPr>
        <p:spPr>
          <a:xfrm>
            <a:off x="1457185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417EB7E2-B64A-7341-8BCB-97C2CB6D5169}"/>
              </a:ext>
            </a:extLst>
          </p:cNvPr>
          <p:cNvSpPr/>
          <p:nvPr/>
        </p:nvSpPr>
        <p:spPr>
          <a:xfrm>
            <a:off x="1457185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E98719BE-8B6E-6249-B937-AA55777CD061}"/>
              </a:ext>
            </a:extLst>
          </p:cNvPr>
          <p:cNvSpPr/>
          <p:nvPr/>
        </p:nvSpPr>
        <p:spPr>
          <a:xfrm>
            <a:off x="1457185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8D6E4447-DF8E-0B4B-BDE1-DE540B3F2AF5}"/>
              </a:ext>
            </a:extLst>
          </p:cNvPr>
          <p:cNvSpPr/>
          <p:nvPr/>
        </p:nvSpPr>
        <p:spPr>
          <a:xfrm>
            <a:off x="1457185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D14CCCBA-3661-8F4F-9959-4E3B793924B1}"/>
              </a:ext>
            </a:extLst>
          </p:cNvPr>
          <p:cNvSpPr/>
          <p:nvPr/>
        </p:nvSpPr>
        <p:spPr>
          <a:xfrm>
            <a:off x="1456342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96BB4968-2D4A-594E-81F3-E0C061E6ECD6}"/>
              </a:ext>
            </a:extLst>
          </p:cNvPr>
          <p:cNvSpPr/>
          <p:nvPr/>
        </p:nvSpPr>
        <p:spPr>
          <a:xfrm>
            <a:off x="2165162" y="3085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323C05-0B83-554F-9F5F-D4067B5BF04D}"/>
              </a:ext>
            </a:extLst>
          </p:cNvPr>
          <p:cNvSpPr/>
          <p:nvPr/>
        </p:nvSpPr>
        <p:spPr>
          <a:xfrm>
            <a:off x="2165162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2198C272-354E-764F-84CA-916424FB3624}"/>
              </a:ext>
            </a:extLst>
          </p:cNvPr>
          <p:cNvSpPr/>
          <p:nvPr/>
        </p:nvSpPr>
        <p:spPr>
          <a:xfrm>
            <a:off x="2165162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525F9EB9-DE3B-794D-B3DA-4EEEAB8C23A7}"/>
              </a:ext>
            </a:extLst>
          </p:cNvPr>
          <p:cNvSpPr/>
          <p:nvPr/>
        </p:nvSpPr>
        <p:spPr>
          <a:xfrm>
            <a:off x="2165162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642E9D96-2593-3744-8932-619C6CAFAEE4}"/>
              </a:ext>
            </a:extLst>
          </p:cNvPr>
          <p:cNvSpPr/>
          <p:nvPr/>
        </p:nvSpPr>
        <p:spPr>
          <a:xfrm>
            <a:off x="2165162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65DC0CCA-FFF2-054A-9CA9-328DC6061389}"/>
              </a:ext>
            </a:extLst>
          </p:cNvPr>
          <p:cNvSpPr/>
          <p:nvPr/>
        </p:nvSpPr>
        <p:spPr>
          <a:xfrm>
            <a:off x="2165162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464DF279-6574-3A4F-B01A-29D18B896555}"/>
              </a:ext>
            </a:extLst>
          </p:cNvPr>
          <p:cNvSpPr/>
          <p:nvPr/>
        </p:nvSpPr>
        <p:spPr>
          <a:xfrm>
            <a:off x="2165162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8166946F-93A1-B040-B6F8-B2E79C8B4064}"/>
              </a:ext>
            </a:extLst>
          </p:cNvPr>
          <p:cNvSpPr/>
          <p:nvPr/>
        </p:nvSpPr>
        <p:spPr>
          <a:xfrm>
            <a:off x="2165162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80000551-8258-DC4C-9531-DF55FBA6B8E2}"/>
              </a:ext>
            </a:extLst>
          </p:cNvPr>
          <p:cNvSpPr/>
          <p:nvPr/>
        </p:nvSpPr>
        <p:spPr>
          <a:xfrm>
            <a:off x="2164319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9F5FA8F1-53BA-A04F-AAE8-AA336217AA45}"/>
              </a:ext>
            </a:extLst>
          </p:cNvPr>
          <p:cNvSpPr/>
          <p:nvPr/>
        </p:nvSpPr>
        <p:spPr>
          <a:xfrm>
            <a:off x="2895600" y="3085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0CFC3292-50B8-3B4D-BFAF-18B3CAB34B4F}"/>
              </a:ext>
            </a:extLst>
          </p:cNvPr>
          <p:cNvSpPr/>
          <p:nvPr/>
        </p:nvSpPr>
        <p:spPr>
          <a:xfrm>
            <a:off x="2895600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C2FFA2B0-53D1-4D42-8996-16034573B67B}"/>
              </a:ext>
            </a:extLst>
          </p:cNvPr>
          <p:cNvSpPr/>
          <p:nvPr/>
        </p:nvSpPr>
        <p:spPr>
          <a:xfrm>
            <a:off x="2895600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F8CA4622-C0E8-7342-9591-649B3B2108E9}"/>
              </a:ext>
            </a:extLst>
          </p:cNvPr>
          <p:cNvSpPr/>
          <p:nvPr/>
        </p:nvSpPr>
        <p:spPr>
          <a:xfrm>
            <a:off x="2895600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217259-9A4C-ED4B-A4F5-C931663F8138}"/>
              </a:ext>
            </a:extLst>
          </p:cNvPr>
          <p:cNvSpPr/>
          <p:nvPr/>
        </p:nvSpPr>
        <p:spPr>
          <a:xfrm>
            <a:off x="2895600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426C3D9C-388B-4147-BA5B-7DF97BCA8E55}"/>
              </a:ext>
            </a:extLst>
          </p:cNvPr>
          <p:cNvSpPr/>
          <p:nvPr/>
        </p:nvSpPr>
        <p:spPr>
          <a:xfrm>
            <a:off x="2895600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F73B5321-A766-5340-9487-A421ED0DE71F}"/>
              </a:ext>
            </a:extLst>
          </p:cNvPr>
          <p:cNvSpPr/>
          <p:nvPr/>
        </p:nvSpPr>
        <p:spPr>
          <a:xfrm>
            <a:off x="2895600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7DFA5B54-306F-1347-8C9D-DFF00E743CA9}"/>
              </a:ext>
            </a:extLst>
          </p:cNvPr>
          <p:cNvSpPr/>
          <p:nvPr/>
        </p:nvSpPr>
        <p:spPr>
          <a:xfrm>
            <a:off x="2895600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5F8FCE31-D708-FB42-B5E8-1F6B75D50A7D}"/>
              </a:ext>
            </a:extLst>
          </p:cNvPr>
          <p:cNvSpPr/>
          <p:nvPr/>
        </p:nvSpPr>
        <p:spPr>
          <a:xfrm>
            <a:off x="2894757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43E2E3DB-5240-A04B-9188-704B71B64CE9}"/>
              </a:ext>
            </a:extLst>
          </p:cNvPr>
          <p:cNvSpPr/>
          <p:nvPr/>
        </p:nvSpPr>
        <p:spPr>
          <a:xfrm>
            <a:off x="3612962" y="3085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CC685682-CA6E-B24C-97DB-879A5711A4BA}"/>
              </a:ext>
            </a:extLst>
          </p:cNvPr>
          <p:cNvSpPr/>
          <p:nvPr/>
        </p:nvSpPr>
        <p:spPr>
          <a:xfrm>
            <a:off x="3612962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C023E2C9-968A-8E49-9B97-5FB6105643CF}"/>
              </a:ext>
            </a:extLst>
          </p:cNvPr>
          <p:cNvSpPr/>
          <p:nvPr/>
        </p:nvSpPr>
        <p:spPr>
          <a:xfrm>
            <a:off x="3612962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C6F9626F-7C2D-7549-8D83-29681A51214D}"/>
              </a:ext>
            </a:extLst>
          </p:cNvPr>
          <p:cNvSpPr/>
          <p:nvPr/>
        </p:nvSpPr>
        <p:spPr>
          <a:xfrm>
            <a:off x="3612962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09D791D6-930A-4F4E-9F9F-CDBEAE780473}"/>
              </a:ext>
            </a:extLst>
          </p:cNvPr>
          <p:cNvSpPr/>
          <p:nvPr/>
        </p:nvSpPr>
        <p:spPr>
          <a:xfrm>
            <a:off x="3612962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FDFBF60C-4AFA-274B-8950-B40448CEAF1B}"/>
              </a:ext>
            </a:extLst>
          </p:cNvPr>
          <p:cNvSpPr/>
          <p:nvPr/>
        </p:nvSpPr>
        <p:spPr>
          <a:xfrm>
            <a:off x="3612962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BAED02B8-EC8C-F541-8320-DDFBB2D4B178}"/>
              </a:ext>
            </a:extLst>
          </p:cNvPr>
          <p:cNvSpPr/>
          <p:nvPr/>
        </p:nvSpPr>
        <p:spPr>
          <a:xfrm>
            <a:off x="3612962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2F3E4EA0-7B91-AA40-8609-2679D574942B}"/>
              </a:ext>
            </a:extLst>
          </p:cNvPr>
          <p:cNvSpPr/>
          <p:nvPr/>
        </p:nvSpPr>
        <p:spPr>
          <a:xfrm>
            <a:off x="3612962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94C60BC2-268A-2940-9C13-E534556E7C44}"/>
              </a:ext>
            </a:extLst>
          </p:cNvPr>
          <p:cNvSpPr/>
          <p:nvPr/>
        </p:nvSpPr>
        <p:spPr>
          <a:xfrm>
            <a:off x="3612119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10CCBCC3-1A7E-2946-8656-6D0931DC46FE}"/>
              </a:ext>
            </a:extLst>
          </p:cNvPr>
          <p:cNvSpPr/>
          <p:nvPr/>
        </p:nvSpPr>
        <p:spPr>
          <a:xfrm>
            <a:off x="4343400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B2325D5D-50F0-4C40-B0EB-79CA83C9113A}"/>
              </a:ext>
            </a:extLst>
          </p:cNvPr>
          <p:cNvSpPr/>
          <p:nvPr/>
        </p:nvSpPr>
        <p:spPr>
          <a:xfrm>
            <a:off x="4343400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BFF81B17-E356-E94C-A397-1F94C44BC2CD}"/>
              </a:ext>
            </a:extLst>
          </p:cNvPr>
          <p:cNvSpPr/>
          <p:nvPr/>
        </p:nvSpPr>
        <p:spPr>
          <a:xfrm>
            <a:off x="4343400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7EFD63DE-51C9-C34B-BA90-A130B0BAE0B6}"/>
              </a:ext>
            </a:extLst>
          </p:cNvPr>
          <p:cNvSpPr/>
          <p:nvPr/>
        </p:nvSpPr>
        <p:spPr>
          <a:xfrm>
            <a:off x="4343400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DEDE5402-F178-E24B-AF19-5F8D96143B56}"/>
              </a:ext>
            </a:extLst>
          </p:cNvPr>
          <p:cNvSpPr/>
          <p:nvPr/>
        </p:nvSpPr>
        <p:spPr>
          <a:xfrm>
            <a:off x="4343400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89105D20-77B0-6344-987E-6877EBAE2D75}"/>
              </a:ext>
            </a:extLst>
          </p:cNvPr>
          <p:cNvSpPr/>
          <p:nvPr/>
        </p:nvSpPr>
        <p:spPr>
          <a:xfrm>
            <a:off x="4343400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E3CAC80-FC37-634B-B757-00002F80E928}"/>
              </a:ext>
            </a:extLst>
          </p:cNvPr>
          <p:cNvSpPr/>
          <p:nvPr/>
        </p:nvSpPr>
        <p:spPr>
          <a:xfrm>
            <a:off x="4343400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091B290A-2B4B-E546-B3B6-6E6A98328BA8}"/>
              </a:ext>
            </a:extLst>
          </p:cNvPr>
          <p:cNvSpPr/>
          <p:nvPr/>
        </p:nvSpPr>
        <p:spPr>
          <a:xfrm>
            <a:off x="4343400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0B301F4E-55F2-9944-B27A-C3F150F2CE6B}"/>
              </a:ext>
            </a:extLst>
          </p:cNvPr>
          <p:cNvSpPr/>
          <p:nvPr/>
        </p:nvSpPr>
        <p:spPr>
          <a:xfrm>
            <a:off x="4342557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E5512587-8768-2C44-BDD9-9351D4CDBF3D}"/>
              </a:ext>
            </a:extLst>
          </p:cNvPr>
          <p:cNvSpPr/>
          <p:nvPr/>
        </p:nvSpPr>
        <p:spPr>
          <a:xfrm>
            <a:off x="5060762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7CFDCD35-7E7E-844A-9496-8945487D8BF5}"/>
              </a:ext>
            </a:extLst>
          </p:cNvPr>
          <p:cNvSpPr/>
          <p:nvPr/>
        </p:nvSpPr>
        <p:spPr>
          <a:xfrm>
            <a:off x="5060762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4365E4A6-2509-6C4F-9CD4-28D43ACCF7AA}"/>
              </a:ext>
            </a:extLst>
          </p:cNvPr>
          <p:cNvSpPr/>
          <p:nvPr/>
        </p:nvSpPr>
        <p:spPr>
          <a:xfrm>
            <a:off x="5060762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6EC00A4B-023C-304C-A59A-7EAC36E8CA88}"/>
              </a:ext>
            </a:extLst>
          </p:cNvPr>
          <p:cNvSpPr/>
          <p:nvPr/>
        </p:nvSpPr>
        <p:spPr>
          <a:xfrm>
            <a:off x="5060762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A6503399-DD9C-6A45-B81B-0DAE0FEBBFD0}"/>
              </a:ext>
            </a:extLst>
          </p:cNvPr>
          <p:cNvSpPr/>
          <p:nvPr/>
        </p:nvSpPr>
        <p:spPr>
          <a:xfrm>
            <a:off x="5060762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F9312878-E0A0-E14E-BB4F-7B67E7E419F4}"/>
              </a:ext>
            </a:extLst>
          </p:cNvPr>
          <p:cNvSpPr/>
          <p:nvPr/>
        </p:nvSpPr>
        <p:spPr>
          <a:xfrm>
            <a:off x="5060762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809366EF-FB76-2541-B93F-B9B5412BA138}"/>
              </a:ext>
            </a:extLst>
          </p:cNvPr>
          <p:cNvSpPr/>
          <p:nvPr/>
        </p:nvSpPr>
        <p:spPr>
          <a:xfrm>
            <a:off x="5060762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51EA7F0B-54FA-1148-8875-DA3BA8FA8001}"/>
              </a:ext>
            </a:extLst>
          </p:cNvPr>
          <p:cNvSpPr/>
          <p:nvPr/>
        </p:nvSpPr>
        <p:spPr>
          <a:xfrm>
            <a:off x="5060762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455B5427-2185-814C-864D-FE8BCD91E03F}"/>
              </a:ext>
            </a:extLst>
          </p:cNvPr>
          <p:cNvSpPr/>
          <p:nvPr/>
        </p:nvSpPr>
        <p:spPr>
          <a:xfrm>
            <a:off x="5059919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5222ADB9-A37B-C547-B75C-63974C7A5369}"/>
              </a:ext>
            </a:extLst>
          </p:cNvPr>
          <p:cNvSpPr/>
          <p:nvPr/>
        </p:nvSpPr>
        <p:spPr>
          <a:xfrm>
            <a:off x="5791200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89295610-EFED-6743-AF12-B95F14354F63}"/>
              </a:ext>
            </a:extLst>
          </p:cNvPr>
          <p:cNvSpPr/>
          <p:nvPr/>
        </p:nvSpPr>
        <p:spPr>
          <a:xfrm>
            <a:off x="5791200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D1BAA518-4696-FE4E-95F5-FDD775430ABC}"/>
              </a:ext>
            </a:extLst>
          </p:cNvPr>
          <p:cNvSpPr/>
          <p:nvPr/>
        </p:nvSpPr>
        <p:spPr>
          <a:xfrm>
            <a:off x="5791200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452634F-263E-2348-8EA2-9E9253E209B8}"/>
              </a:ext>
            </a:extLst>
          </p:cNvPr>
          <p:cNvSpPr/>
          <p:nvPr/>
        </p:nvSpPr>
        <p:spPr>
          <a:xfrm>
            <a:off x="5791200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6D4C2955-4AA1-F04A-A2A4-6380C3E9D654}"/>
              </a:ext>
            </a:extLst>
          </p:cNvPr>
          <p:cNvSpPr/>
          <p:nvPr/>
        </p:nvSpPr>
        <p:spPr>
          <a:xfrm>
            <a:off x="5791200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4655306F-E6F8-B643-B578-4090EA4DC2EB}"/>
              </a:ext>
            </a:extLst>
          </p:cNvPr>
          <p:cNvSpPr/>
          <p:nvPr/>
        </p:nvSpPr>
        <p:spPr>
          <a:xfrm>
            <a:off x="5791200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1E671FFF-A8F6-9E4A-963C-EA7576CBD0E6}"/>
              </a:ext>
            </a:extLst>
          </p:cNvPr>
          <p:cNvSpPr/>
          <p:nvPr/>
        </p:nvSpPr>
        <p:spPr>
          <a:xfrm>
            <a:off x="5791200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ADB7A802-8D43-5D4D-B9F7-58765679F810}"/>
              </a:ext>
            </a:extLst>
          </p:cNvPr>
          <p:cNvSpPr/>
          <p:nvPr/>
        </p:nvSpPr>
        <p:spPr>
          <a:xfrm>
            <a:off x="5791200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DE005975-C66A-7A41-B685-78871B6010EA}"/>
              </a:ext>
            </a:extLst>
          </p:cNvPr>
          <p:cNvSpPr/>
          <p:nvPr/>
        </p:nvSpPr>
        <p:spPr>
          <a:xfrm>
            <a:off x="5790357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F375CB3C-3A50-E64E-938D-236193CEE959}"/>
              </a:ext>
            </a:extLst>
          </p:cNvPr>
          <p:cNvSpPr/>
          <p:nvPr/>
        </p:nvSpPr>
        <p:spPr>
          <a:xfrm>
            <a:off x="6508562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1B76D19C-15B1-A543-AC08-E5D0E194C3E3}"/>
              </a:ext>
            </a:extLst>
          </p:cNvPr>
          <p:cNvSpPr/>
          <p:nvPr/>
        </p:nvSpPr>
        <p:spPr>
          <a:xfrm>
            <a:off x="6508562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0F85A6D1-499A-6C48-96DD-FA3E239D48B1}"/>
              </a:ext>
            </a:extLst>
          </p:cNvPr>
          <p:cNvSpPr/>
          <p:nvPr/>
        </p:nvSpPr>
        <p:spPr>
          <a:xfrm>
            <a:off x="6508562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DA572088-BABB-D04F-B1CB-1E28A1DBE27C}"/>
              </a:ext>
            </a:extLst>
          </p:cNvPr>
          <p:cNvSpPr/>
          <p:nvPr/>
        </p:nvSpPr>
        <p:spPr>
          <a:xfrm>
            <a:off x="6508562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6D2C928A-2D5D-EE4C-9312-D3674E10230F}"/>
              </a:ext>
            </a:extLst>
          </p:cNvPr>
          <p:cNvSpPr/>
          <p:nvPr/>
        </p:nvSpPr>
        <p:spPr>
          <a:xfrm>
            <a:off x="6508562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514453DE-F283-3F4F-9176-313FCDCA8406}"/>
              </a:ext>
            </a:extLst>
          </p:cNvPr>
          <p:cNvSpPr/>
          <p:nvPr/>
        </p:nvSpPr>
        <p:spPr>
          <a:xfrm>
            <a:off x="6508562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4972F865-E7AC-C849-8765-8827C0AE46C8}"/>
              </a:ext>
            </a:extLst>
          </p:cNvPr>
          <p:cNvSpPr/>
          <p:nvPr/>
        </p:nvSpPr>
        <p:spPr>
          <a:xfrm>
            <a:off x="6508562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08A567B1-CE2F-9A41-A716-B971A526D818}"/>
              </a:ext>
            </a:extLst>
          </p:cNvPr>
          <p:cNvSpPr/>
          <p:nvPr/>
        </p:nvSpPr>
        <p:spPr>
          <a:xfrm>
            <a:off x="6508562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0EC8C573-A3BB-0F45-8F3A-4067ABE5A798}"/>
              </a:ext>
            </a:extLst>
          </p:cNvPr>
          <p:cNvSpPr/>
          <p:nvPr/>
        </p:nvSpPr>
        <p:spPr>
          <a:xfrm>
            <a:off x="6507719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27BAE6E1-029F-A243-8AAD-94033794957D}"/>
              </a:ext>
            </a:extLst>
          </p:cNvPr>
          <p:cNvSpPr/>
          <p:nvPr/>
        </p:nvSpPr>
        <p:spPr>
          <a:xfrm>
            <a:off x="7239000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A70F5A3B-3938-AD46-BEB0-94DDE1035C54}"/>
              </a:ext>
            </a:extLst>
          </p:cNvPr>
          <p:cNvSpPr/>
          <p:nvPr/>
        </p:nvSpPr>
        <p:spPr>
          <a:xfrm>
            <a:off x="7239000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97D01F37-F4AD-504F-8C03-DD9F3FEC1423}"/>
              </a:ext>
            </a:extLst>
          </p:cNvPr>
          <p:cNvSpPr/>
          <p:nvPr/>
        </p:nvSpPr>
        <p:spPr>
          <a:xfrm>
            <a:off x="7239000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7F3BFB02-A177-7248-9421-BF83284CA4FC}"/>
              </a:ext>
            </a:extLst>
          </p:cNvPr>
          <p:cNvSpPr/>
          <p:nvPr/>
        </p:nvSpPr>
        <p:spPr>
          <a:xfrm>
            <a:off x="7239000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AEDDCC2A-9182-E845-BA25-4D51D1C2F961}"/>
              </a:ext>
            </a:extLst>
          </p:cNvPr>
          <p:cNvSpPr/>
          <p:nvPr/>
        </p:nvSpPr>
        <p:spPr>
          <a:xfrm>
            <a:off x="7239000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2857F426-5B7D-C847-ADAE-5D08E550D0D8}"/>
              </a:ext>
            </a:extLst>
          </p:cNvPr>
          <p:cNvSpPr/>
          <p:nvPr/>
        </p:nvSpPr>
        <p:spPr>
          <a:xfrm>
            <a:off x="7239000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86C18D7A-AC7C-7A40-AD48-2A35F7CC21FB}"/>
              </a:ext>
            </a:extLst>
          </p:cNvPr>
          <p:cNvSpPr/>
          <p:nvPr/>
        </p:nvSpPr>
        <p:spPr>
          <a:xfrm>
            <a:off x="7239000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F736DB2C-7ADD-C548-9DF9-D1362982727E}"/>
              </a:ext>
            </a:extLst>
          </p:cNvPr>
          <p:cNvSpPr/>
          <p:nvPr/>
        </p:nvSpPr>
        <p:spPr>
          <a:xfrm>
            <a:off x="7238157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80CC6448-75FD-E744-AEAC-9B531B91F3A5}"/>
              </a:ext>
            </a:extLst>
          </p:cNvPr>
          <p:cNvCxnSpPr>
            <a:cxnSpLocks/>
            <a:stCxn id="291" idx="6"/>
            <a:endCxn id="173" idx="2"/>
          </p:cNvCxnSpPr>
          <p:nvPr/>
        </p:nvCxnSpPr>
        <p:spPr>
          <a:xfrm>
            <a:off x="1685785" y="3200419"/>
            <a:ext cx="479377" cy="761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D136FFF0-A7CD-624D-A802-CD37FABEE724}"/>
              </a:ext>
            </a:extLst>
          </p:cNvPr>
          <p:cNvCxnSpPr>
            <a:cxnSpLocks/>
            <a:endCxn id="171" idx="2"/>
          </p:cNvCxnSpPr>
          <p:nvPr/>
        </p:nvCxnSpPr>
        <p:spPr>
          <a:xfrm flipV="1">
            <a:off x="1674555" y="3199543"/>
            <a:ext cx="490607" cy="113756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153E8636-443F-6B4A-880C-316CA009E20C}"/>
              </a:ext>
            </a:extLst>
          </p:cNvPr>
          <p:cNvCxnSpPr>
            <a:stCxn id="169" idx="6"/>
            <a:endCxn id="177" idx="2"/>
          </p:cNvCxnSpPr>
          <p:nvPr/>
        </p:nvCxnSpPr>
        <p:spPr>
          <a:xfrm flipV="1">
            <a:off x="1685785" y="5485543"/>
            <a:ext cx="479377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12550EA5-9D38-A84F-8881-11CE7E7B0AAD}"/>
              </a:ext>
            </a:extLst>
          </p:cNvPr>
          <p:cNvCxnSpPr>
            <a:stCxn id="167" idx="6"/>
            <a:endCxn id="178" idx="2"/>
          </p:cNvCxnSpPr>
          <p:nvPr/>
        </p:nvCxnSpPr>
        <p:spPr>
          <a:xfrm>
            <a:off x="1685785" y="5104543"/>
            <a:ext cx="479377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58DDE3DB-7712-B544-928D-F4271F30B4F3}"/>
              </a:ext>
            </a:extLst>
          </p:cNvPr>
          <p:cNvCxnSpPr>
            <a:stCxn id="170" idx="6"/>
            <a:endCxn id="179" idx="2"/>
          </p:cNvCxnSpPr>
          <p:nvPr/>
        </p:nvCxnSpPr>
        <p:spPr>
          <a:xfrm>
            <a:off x="1684942" y="6247543"/>
            <a:ext cx="479377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ED8065F5-180F-FD4A-8E87-EB2D05B35C36}"/>
              </a:ext>
            </a:extLst>
          </p:cNvPr>
          <p:cNvCxnSpPr>
            <a:stCxn id="181" idx="2"/>
            <a:endCxn id="172" idx="6"/>
          </p:cNvCxnSpPr>
          <p:nvPr/>
        </p:nvCxnSpPr>
        <p:spPr>
          <a:xfrm flipH="1">
            <a:off x="2393762" y="3580543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A104C9CA-8C20-4242-9604-B7220502A7C5}"/>
              </a:ext>
            </a:extLst>
          </p:cNvPr>
          <p:cNvCxnSpPr>
            <a:stCxn id="182" idx="2"/>
            <a:endCxn id="175" idx="6"/>
          </p:cNvCxnSpPr>
          <p:nvPr/>
        </p:nvCxnSpPr>
        <p:spPr>
          <a:xfrm flipH="1">
            <a:off x="2393762" y="3961543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DB49EE2D-3747-E244-BF56-9A6ECED9E9E1}"/>
              </a:ext>
            </a:extLst>
          </p:cNvPr>
          <p:cNvCxnSpPr>
            <a:stCxn id="188" idx="2"/>
            <a:endCxn id="178" idx="6"/>
          </p:cNvCxnSpPr>
          <p:nvPr/>
        </p:nvCxnSpPr>
        <p:spPr>
          <a:xfrm flipH="1" flipV="1">
            <a:off x="2393762" y="5847493"/>
            <a:ext cx="500995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CA8BC901-4B67-2744-81BC-7339EEFBD3B7}"/>
              </a:ext>
            </a:extLst>
          </p:cNvPr>
          <p:cNvCxnSpPr>
            <a:stCxn id="186" idx="2"/>
            <a:endCxn id="176" idx="6"/>
          </p:cNvCxnSpPr>
          <p:nvPr/>
        </p:nvCxnSpPr>
        <p:spPr>
          <a:xfrm flipH="1" flipV="1">
            <a:off x="2393762" y="5085493"/>
            <a:ext cx="501838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18798737-9BC3-534F-AA02-FF11E548B475}"/>
              </a:ext>
            </a:extLst>
          </p:cNvPr>
          <p:cNvCxnSpPr>
            <a:stCxn id="189" idx="2"/>
            <a:endCxn id="181" idx="6"/>
          </p:cNvCxnSpPr>
          <p:nvPr/>
        </p:nvCxnSpPr>
        <p:spPr>
          <a:xfrm flipH="1">
            <a:off x="3124200" y="3199543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BAC1A02F-9ADD-1742-BFD0-7C35D8ED3E5D}"/>
              </a:ext>
            </a:extLst>
          </p:cNvPr>
          <p:cNvCxnSpPr>
            <a:stCxn id="192" idx="2"/>
            <a:endCxn id="182" idx="6"/>
          </p:cNvCxnSpPr>
          <p:nvPr/>
        </p:nvCxnSpPr>
        <p:spPr>
          <a:xfrm flipH="1" flipV="1">
            <a:off x="3124200" y="3961543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48CFF8A9-C3C6-3C40-8B02-5EFFAE5A900A}"/>
              </a:ext>
            </a:extLst>
          </p:cNvPr>
          <p:cNvCxnSpPr>
            <a:stCxn id="193" idx="2"/>
            <a:endCxn id="183" idx="6"/>
          </p:cNvCxnSpPr>
          <p:nvPr/>
        </p:nvCxnSpPr>
        <p:spPr>
          <a:xfrm flipH="1" flipV="1">
            <a:off x="3124200" y="4342543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F58A07BD-E03D-E643-80E7-93227E56A0C3}"/>
              </a:ext>
            </a:extLst>
          </p:cNvPr>
          <p:cNvCxnSpPr>
            <a:stCxn id="197" idx="2"/>
            <a:endCxn id="186" idx="6"/>
          </p:cNvCxnSpPr>
          <p:nvPr/>
        </p:nvCxnSpPr>
        <p:spPr>
          <a:xfrm flipH="1" flipV="1">
            <a:off x="3124200" y="5485543"/>
            <a:ext cx="487919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D320F64D-CB66-9B4F-98D3-0F368E308313}"/>
              </a:ext>
            </a:extLst>
          </p:cNvPr>
          <p:cNvCxnSpPr>
            <a:cxnSpLocks/>
            <a:stCxn id="195" idx="2"/>
            <a:endCxn id="188" idx="6"/>
          </p:cNvCxnSpPr>
          <p:nvPr/>
        </p:nvCxnSpPr>
        <p:spPr>
          <a:xfrm flipH="1">
            <a:off x="3123357" y="5485543"/>
            <a:ext cx="489605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5A50186F-205E-CF44-9BAB-B361FCA5A313}"/>
              </a:ext>
            </a:extLst>
          </p:cNvPr>
          <p:cNvCxnSpPr>
            <a:stCxn id="196" idx="2"/>
            <a:endCxn id="187" idx="6"/>
          </p:cNvCxnSpPr>
          <p:nvPr/>
        </p:nvCxnSpPr>
        <p:spPr>
          <a:xfrm flipH="1">
            <a:off x="3124200" y="5866543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DC476D9C-F6F9-304F-A63C-096F284BAADC}"/>
              </a:ext>
            </a:extLst>
          </p:cNvPr>
          <p:cNvCxnSpPr>
            <a:stCxn id="198" idx="2"/>
            <a:endCxn id="190" idx="6"/>
          </p:cNvCxnSpPr>
          <p:nvPr/>
        </p:nvCxnSpPr>
        <p:spPr>
          <a:xfrm flipH="1">
            <a:off x="3841562" y="3200419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5B402835-84A1-DE43-BDA4-47E7CE7C9A1F}"/>
              </a:ext>
            </a:extLst>
          </p:cNvPr>
          <p:cNvCxnSpPr>
            <a:stCxn id="200" idx="2"/>
            <a:endCxn id="192" idx="6"/>
          </p:cNvCxnSpPr>
          <p:nvPr/>
        </p:nvCxnSpPr>
        <p:spPr>
          <a:xfrm flipH="1">
            <a:off x="3841562" y="3962419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CEAD177D-58C5-CF4B-BA6D-0C56C764A65A}"/>
              </a:ext>
            </a:extLst>
          </p:cNvPr>
          <p:cNvCxnSpPr>
            <a:stCxn id="205" idx="2"/>
            <a:endCxn id="193" idx="6"/>
          </p:cNvCxnSpPr>
          <p:nvPr/>
        </p:nvCxnSpPr>
        <p:spPr>
          <a:xfrm flipH="1" flipV="1">
            <a:off x="3841562" y="4723543"/>
            <a:ext cx="501838" cy="1143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3B036A49-95BA-2344-AF77-13B1BB6A8DA9}"/>
              </a:ext>
            </a:extLst>
          </p:cNvPr>
          <p:cNvCxnSpPr>
            <a:cxnSpLocks/>
          </p:cNvCxnSpPr>
          <p:nvPr/>
        </p:nvCxnSpPr>
        <p:spPr>
          <a:xfrm flipH="1" flipV="1">
            <a:off x="3847136" y="5486931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83DF85B0-C875-A249-A588-1B61FDAE6681}"/>
              </a:ext>
            </a:extLst>
          </p:cNvPr>
          <p:cNvCxnSpPr>
            <a:stCxn id="206" idx="2"/>
            <a:endCxn id="197" idx="6"/>
          </p:cNvCxnSpPr>
          <p:nvPr/>
        </p:nvCxnSpPr>
        <p:spPr>
          <a:xfrm flipH="1" flipV="1">
            <a:off x="3840719" y="6247543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DA830355-283C-3A47-9B64-7DB8393ACC82}"/>
              </a:ext>
            </a:extLst>
          </p:cNvPr>
          <p:cNvCxnSpPr>
            <a:stCxn id="207" idx="2"/>
            <a:endCxn id="198" idx="6"/>
          </p:cNvCxnSpPr>
          <p:nvPr/>
        </p:nvCxnSpPr>
        <p:spPr>
          <a:xfrm flipH="1">
            <a:off x="4572000" y="3200419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28C8C1D3-C303-AD40-A06A-B882E27FCFD2}"/>
              </a:ext>
            </a:extLst>
          </p:cNvPr>
          <p:cNvCxnSpPr>
            <a:stCxn id="209" idx="2"/>
            <a:endCxn id="199" idx="6"/>
          </p:cNvCxnSpPr>
          <p:nvPr/>
        </p:nvCxnSpPr>
        <p:spPr>
          <a:xfrm flipH="1" flipV="1">
            <a:off x="4572000" y="3581419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9020E6E4-E161-734E-9571-05F9D81246F3}"/>
              </a:ext>
            </a:extLst>
          </p:cNvPr>
          <p:cNvCxnSpPr>
            <a:stCxn id="210" idx="2"/>
            <a:endCxn id="201" idx="6"/>
          </p:cNvCxnSpPr>
          <p:nvPr/>
        </p:nvCxnSpPr>
        <p:spPr>
          <a:xfrm flipH="1">
            <a:off x="4572000" y="4343419"/>
            <a:ext cx="488762" cy="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AC9AAC4B-A441-9C4C-8607-EF9232FB061D}"/>
              </a:ext>
            </a:extLst>
          </p:cNvPr>
          <p:cNvCxnSpPr>
            <a:cxnSpLocks/>
            <a:stCxn id="200" idx="6"/>
            <a:endCxn id="212" idx="2"/>
          </p:cNvCxnSpPr>
          <p:nvPr/>
        </p:nvCxnSpPr>
        <p:spPr>
          <a:xfrm>
            <a:off x="4572000" y="3962419"/>
            <a:ext cx="488762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45916C58-2185-0740-985A-940288C24281}"/>
              </a:ext>
            </a:extLst>
          </p:cNvPr>
          <p:cNvCxnSpPr>
            <a:stCxn id="213" idx="2"/>
            <a:endCxn id="204" idx="6"/>
          </p:cNvCxnSpPr>
          <p:nvPr/>
        </p:nvCxnSpPr>
        <p:spPr>
          <a:xfrm flipH="1">
            <a:off x="4572000" y="5486419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0674C4D3-35D0-9B41-9B01-D79F18914F4B}"/>
              </a:ext>
            </a:extLst>
          </p:cNvPr>
          <p:cNvCxnSpPr>
            <a:stCxn id="215" idx="2"/>
            <a:endCxn id="203" idx="6"/>
          </p:cNvCxnSpPr>
          <p:nvPr/>
        </p:nvCxnSpPr>
        <p:spPr>
          <a:xfrm flipH="1" flipV="1">
            <a:off x="4572000" y="5105419"/>
            <a:ext cx="487919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32AD3CC0-DF22-7C44-8387-2A6400727FD9}"/>
              </a:ext>
            </a:extLst>
          </p:cNvPr>
          <p:cNvCxnSpPr>
            <a:stCxn id="214" idx="2"/>
            <a:endCxn id="206" idx="6"/>
          </p:cNvCxnSpPr>
          <p:nvPr/>
        </p:nvCxnSpPr>
        <p:spPr>
          <a:xfrm flipH="1">
            <a:off x="4571157" y="5867419"/>
            <a:ext cx="489605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85D6D6AD-EF35-C446-889E-841CBA647B34}"/>
              </a:ext>
            </a:extLst>
          </p:cNvPr>
          <p:cNvCxnSpPr>
            <a:cxnSpLocks/>
            <a:stCxn id="217" idx="2"/>
            <a:endCxn id="207" idx="6"/>
          </p:cNvCxnSpPr>
          <p:nvPr/>
        </p:nvCxnSpPr>
        <p:spPr>
          <a:xfrm flipH="1" flipV="1">
            <a:off x="5289362" y="3200419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48FC2BC2-0030-D343-BC7A-EF241EBF1F29}"/>
              </a:ext>
            </a:extLst>
          </p:cNvPr>
          <p:cNvCxnSpPr>
            <a:cxnSpLocks/>
            <a:stCxn id="216" idx="2"/>
            <a:endCxn id="208" idx="6"/>
          </p:cNvCxnSpPr>
          <p:nvPr/>
        </p:nvCxnSpPr>
        <p:spPr>
          <a:xfrm flipH="1">
            <a:off x="5289362" y="3200419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B8D532A0-A07A-D446-9296-58F20614E28A}"/>
              </a:ext>
            </a:extLst>
          </p:cNvPr>
          <p:cNvCxnSpPr>
            <a:cxnSpLocks/>
            <a:stCxn id="220" idx="2"/>
            <a:endCxn id="213" idx="6"/>
          </p:cNvCxnSpPr>
          <p:nvPr/>
        </p:nvCxnSpPr>
        <p:spPr>
          <a:xfrm flipH="1">
            <a:off x="5289362" y="4724419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D63DAE49-F67A-3B48-BCB5-9135A4D5D942}"/>
              </a:ext>
            </a:extLst>
          </p:cNvPr>
          <p:cNvCxnSpPr>
            <a:stCxn id="223" idx="2"/>
            <a:endCxn id="214" idx="6"/>
          </p:cNvCxnSpPr>
          <p:nvPr/>
        </p:nvCxnSpPr>
        <p:spPr>
          <a:xfrm flipH="1">
            <a:off x="5289362" y="5867419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43B5B8AD-8ADE-BF40-8322-C82E8E695B92}"/>
              </a:ext>
            </a:extLst>
          </p:cNvPr>
          <p:cNvCxnSpPr>
            <a:stCxn id="232" idx="2"/>
            <a:endCxn id="224" idx="6"/>
          </p:cNvCxnSpPr>
          <p:nvPr/>
        </p:nvCxnSpPr>
        <p:spPr>
          <a:xfrm flipH="1">
            <a:off x="6018957" y="5867419"/>
            <a:ext cx="489605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B9CF9AF7-A7E1-7348-BC2A-DC14C80A66CC}"/>
              </a:ext>
            </a:extLst>
          </p:cNvPr>
          <p:cNvCxnSpPr>
            <a:stCxn id="233" idx="2"/>
            <a:endCxn id="223" idx="6"/>
          </p:cNvCxnSpPr>
          <p:nvPr/>
        </p:nvCxnSpPr>
        <p:spPr>
          <a:xfrm flipH="1" flipV="1">
            <a:off x="6019800" y="5867419"/>
            <a:ext cx="487919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DFD5341C-65E2-1642-88B2-E91ED93B0874}"/>
              </a:ext>
            </a:extLst>
          </p:cNvPr>
          <p:cNvCxnSpPr>
            <a:stCxn id="227" idx="6"/>
            <a:endCxn id="234" idx="2"/>
          </p:cNvCxnSpPr>
          <p:nvPr/>
        </p:nvCxnSpPr>
        <p:spPr>
          <a:xfrm flipV="1">
            <a:off x="6737162" y="3580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1747FA0F-79C6-9C49-BB9A-3364EE085847}"/>
              </a:ext>
            </a:extLst>
          </p:cNvPr>
          <p:cNvCxnSpPr>
            <a:stCxn id="219" idx="6"/>
            <a:endCxn id="228" idx="2"/>
          </p:cNvCxnSpPr>
          <p:nvPr/>
        </p:nvCxnSpPr>
        <p:spPr>
          <a:xfrm>
            <a:off x="6019800" y="4343419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79D7BC17-EB91-C949-9C32-B2BC09945E8A}"/>
              </a:ext>
            </a:extLst>
          </p:cNvPr>
          <p:cNvCxnSpPr>
            <a:stCxn id="226" idx="6"/>
          </p:cNvCxnSpPr>
          <p:nvPr/>
        </p:nvCxnSpPr>
        <p:spPr>
          <a:xfrm flipV="1">
            <a:off x="6737162" y="3199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D5BFE1DB-B129-4844-B371-981CD8812BC0}"/>
              </a:ext>
            </a:extLst>
          </p:cNvPr>
          <p:cNvCxnSpPr>
            <a:cxnSpLocks/>
            <a:stCxn id="220" idx="6"/>
            <a:endCxn id="230" idx="2"/>
          </p:cNvCxnSpPr>
          <p:nvPr/>
        </p:nvCxnSpPr>
        <p:spPr>
          <a:xfrm>
            <a:off x="6019800" y="4724419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9DCF180D-0A82-3E4F-840B-9F21F4BEDFA4}"/>
              </a:ext>
            </a:extLst>
          </p:cNvPr>
          <p:cNvCxnSpPr>
            <a:stCxn id="229" idx="6"/>
            <a:endCxn id="236" idx="2"/>
          </p:cNvCxnSpPr>
          <p:nvPr/>
        </p:nvCxnSpPr>
        <p:spPr>
          <a:xfrm flipV="1">
            <a:off x="6737162" y="4342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83A693B-C21B-9640-A90E-B1D8D188E5E0}"/>
              </a:ext>
            </a:extLst>
          </p:cNvPr>
          <p:cNvCxnSpPr>
            <a:stCxn id="232" idx="6"/>
            <a:endCxn id="239" idx="2"/>
          </p:cNvCxnSpPr>
          <p:nvPr/>
        </p:nvCxnSpPr>
        <p:spPr>
          <a:xfrm flipV="1">
            <a:off x="6737162" y="5485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E2580FF8-B9EC-C846-897A-BAA9E384F6E0}"/>
              </a:ext>
            </a:extLst>
          </p:cNvPr>
          <p:cNvCxnSpPr>
            <a:stCxn id="177" idx="6"/>
            <a:endCxn id="184" idx="2"/>
          </p:cNvCxnSpPr>
          <p:nvPr/>
        </p:nvCxnSpPr>
        <p:spPr>
          <a:xfrm flipV="1">
            <a:off x="2393762" y="4723543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543F1880-A13F-9F4E-9A08-3A580ECDFBD1}"/>
              </a:ext>
            </a:extLst>
          </p:cNvPr>
          <p:cNvCxnSpPr>
            <a:cxnSpLocks/>
            <a:stCxn id="224" idx="2"/>
            <a:endCxn id="212" idx="6"/>
          </p:cNvCxnSpPr>
          <p:nvPr/>
        </p:nvCxnSpPr>
        <p:spPr>
          <a:xfrm flipH="1" flipV="1">
            <a:off x="5289362" y="5105419"/>
            <a:ext cx="500995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0" name="Oval 289">
            <a:extLst>
              <a:ext uri="{FF2B5EF4-FFF2-40B4-BE49-F238E27FC236}">
                <a16:creationId xmlns:a16="http://schemas.microsoft.com/office/drawing/2014/main" id="{674E9303-67CE-9E42-945C-F13A52A29E88}"/>
              </a:ext>
            </a:extLst>
          </p:cNvPr>
          <p:cNvSpPr/>
          <p:nvPr/>
        </p:nvSpPr>
        <p:spPr>
          <a:xfrm>
            <a:off x="7239000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26F78000-BF9D-664D-AA2C-DC2CD8559140}"/>
              </a:ext>
            </a:extLst>
          </p:cNvPr>
          <p:cNvSpPr/>
          <p:nvPr/>
        </p:nvSpPr>
        <p:spPr>
          <a:xfrm>
            <a:off x="1457185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6359CD28-3C86-054C-AEF8-B50ECAA36215}"/>
              </a:ext>
            </a:extLst>
          </p:cNvPr>
          <p:cNvCxnSpPr>
            <a:cxnSpLocks/>
            <a:stCxn id="218" idx="2"/>
            <a:endCxn id="209" idx="6"/>
          </p:cNvCxnSpPr>
          <p:nvPr/>
        </p:nvCxnSpPr>
        <p:spPr>
          <a:xfrm flipH="1">
            <a:off x="5289362" y="3962419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3" name="TextBox 292">
            <a:extLst>
              <a:ext uri="{FF2B5EF4-FFF2-40B4-BE49-F238E27FC236}">
                <a16:creationId xmlns:a16="http://schemas.microsoft.com/office/drawing/2014/main" id="{9926D9B9-17D7-FB4C-B4F9-2C6E7580D2A1}"/>
              </a:ext>
            </a:extLst>
          </p:cNvPr>
          <p:cNvSpPr txBox="1"/>
          <p:nvPr/>
        </p:nvSpPr>
        <p:spPr>
          <a:xfrm>
            <a:off x="1061402" y="2984605"/>
            <a:ext cx="31941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⋮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4D0B3E51-2378-4F49-B95E-E981DFD56DCB}"/>
              </a:ext>
            </a:extLst>
          </p:cNvPr>
          <p:cNvSpPr txBox="1"/>
          <p:nvPr/>
        </p:nvSpPr>
        <p:spPr>
          <a:xfrm>
            <a:off x="7540407" y="2984605"/>
            <a:ext cx="32252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⋮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n</a:t>
            </a:r>
          </a:p>
        </p:txBody>
      </p: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39C30AEB-8658-C04F-8536-62E50C0BF6A7}"/>
              </a:ext>
            </a:extLst>
          </p:cNvPr>
          <p:cNvCxnSpPr/>
          <p:nvPr/>
        </p:nvCxnSpPr>
        <p:spPr>
          <a:xfrm flipH="1">
            <a:off x="6026338" y="3199543"/>
            <a:ext cx="488762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F952007E-81F9-A648-BEA8-BD1CEF31F8D2}"/>
              </a:ext>
            </a:extLst>
          </p:cNvPr>
          <p:cNvCxnSpPr>
            <a:cxnSpLocks/>
            <a:stCxn id="228" idx="6"/>
          </p:cNvCxnSpPr>
          <p:nvPr/>
        </p:nvCxnSpPr>
        <p:spPr>
          <a:xfrm>
            <a:off x="6737162" y="4343419"/>
            <a:ext cx="500995" cy="78017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1" name="Content Placeholder 2">
            <a:extLst>
              <a:ext uri="{FF2B5EF4-FFF2-40B4-BE49-F238E27FC236}">
                <a16:creationId xmlns:a16="http://schemas.microsoft.com/office/drawing/2014/main" id="{0709539D-D775-FB4B-AC31-E079F9518E26}"/>
              </a:ext>
            </a:extLst>
          </p:cNvPr>
          <p:cNvSpPr txBox="1">
            <a:spLocks/>
          </p:cNvSpPr>
          <p:nvPr/>
        </p:nvSpPr>
        <p:spPr>
          <a:xfrm>
            <a:off x="457200" y="435275"/>
            <a:ext cx="8229600" cy="2150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8733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Random layered graph with </a:t>
            </a:r>
            <a:r>
              <a:rPr lang="en-US" dirty="0" err="1"/>
              <a:t>indep</a:t>
            </a:r>
            <a:r>
              <a:rPr lang="en-US" dirty="0"/>
              <a:t>. edge probabilities </a:t>
            </a:r>
            <a:r>
              <a:rPr lang="en-US" dirty="0">
                <a:solidFill>
                  <a:srgbClr val="0070C0"/>
                </a:solidFill>
              </a:rPr>
              <a:t>1/n</a:t>
            </a:r>
            <a:r>
              <a:rPr lang="en-US" baseline="30000" dirty="0">
                <a:solidFill>
                  <a:srgbClr val="0070C0"/>
                </a:solidFill>
              </a:rPr>
              <a:t>1+o(1)</a:t>
            </a:r>
          </a:p>
          <a:p>
            <a:r>
              <a:rPr lang="en-US" dirty="0">
                <a:solidFill>
                  <a:srgbClr val="FF0000"/>
                </a:solidFill>
              </a:rPr>
              <a:t>𝝆 </a:t>
            </a:r>
            <a:r>
              <a:rPr lang="en-US" dirty="0"/>
              <a:t>random restriction whose “stars” form a uniform random length </a:t>
            </a:r>
            <a:r>
              <a:rPr lang="en-US" dirty="0">
                <a:solidFill>
                  <a:srgbClr val="008001"/>
                </a:solidFill>
              </a:rPr>
              <a:t>k</a:t>
            </a:r>
            <a:r>
              <a:rPr lang="en-US" dirty="0"/>
              <a:t> path</a:t>
            </a:r>
          </a:p>
        </p:txBody>
      </p: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6C64401B-C493-CC49-9CDB-CF0EB9B8858D}"/>
              </a:ext>
            </a:extLst>
          </p:cNvPr>
          <p:cNvCxnSpPr>
            <a:cxnSpLocks/>
            <a:stCxn id="166" idx="6"/>
            <a:endCxn id="174" idx="2"/>
          </p:cNvCxnSpPr>
          <p:nvPr/>
        </p:nvCxnSpPr>
        <p:spPr>
          <a:xfrm flipV="1">
            <a:off x="1685785" y="4342543"/>
            <a:ext cx="479377" cy="38100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098F63EB-1E1A-6A45-BC0E-4388D559AB61}"/>
              </a:ext>
            </a:extLst>
          </p:cNvPr>
          <p:cNvCxnSpPr>
            <a:cxnSpLocks/>
            <a:stCxn id="185" idx="2"/>
            <a:endCxn id="174" idx="6"/>
          </p:cNvCxnSpPr>
          <p:nvPr/>
        </p:nvCxnSpPr>
        <p:spPr>
          <a:xfrm flipH="1" flipV="1">
            <a:off x="2393762" y="4342543"/>
            <a:ext cx="501838" cy="76200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BF0A0133-37FE-A148-89EE-BEB0A7E55033}"/>
              </a:ext>
            </a:extLst>
          </p:cNvPr>
          <p:cNvCxnSpPr>
            <a:stCxn id="194" idx="2"/>
            <a:endCxn id="185" idx="6"/>
          </p:cNvCxnSpPr>
          <p:nvPr/>
        </p:nvCxnSpPr>
        <p:spPr>
          <a:xfrm flipH="1">
            <a:off x="3124200" y="5104543"/>
            <a:ext cx="488762" cy="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3A3C7A51-3F1D-4343-8C4B-288E9A04C93C}"/>
              </a:ext>
            </a:extLst>
          </p:cNvPr>
          <p:cNvCxnSpPr>
            <a:cxnSpLocks/>
            <a:stCxn id="201" idx="2"/>
            <a:endCxn id="194" idx="6"/>
          </p:cNvCxnSpPr>
          <p:nvPr/>
        </p:nvCxnSpPr>
        <p:spPr>
          <a:xfrm flipH="1">
            <a:off x="3841562" y="4343419"/>
            <a:ext cx="501838" cy="761124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4EA8F351-1FEB-1149-96D0-129C1C120D9F}"/>
              </a:ext>
            </a:extLst>
          </p:cNvPr>
          <p:cNvCxnSpPr>
            <a:stCxn id="231" idx="2"/>
            <a:endCxn id="222" idx="6"/>
          </p:cNvCxnSpPr>
          <p:nvPr/>
        </p:nvCxnSpPr>
        <p:spPr>
          <a:xfrm flipH="1">
            <a:off x="6019800" y="5486419"/>
            <a:ext cx="488762" cy="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F45ADEB4-C95D-7E47-AAD9-8396DD63E2E5}"/>
              </a:ext>
            </a:extLst>
          </p:cNvPr>
          <p:cNvCxnSpPr>
            <a:cxnSpLocks/>
            <a:stCxn id="231" idx="6"/>
          </p:cNvCxnSpPr>
          <p:nvPr/>
        </p:nvCxnSpPr>
        <p:spPr>
          <a:xfrm flipV="1">
            <a:off x="6737162" y="4723105"/>
            <a:ext cx="500995" cy="763314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62426206-0571-1D48-9C12-9E469DF8B1D7}"/>
              </a:ext>
            </a:extLst>
          </p:cNvPr>
          <p:cNvCxnSpPr>
            <a:cxnSpLocks/>
            <a:stCxn id="222" idx="2"/>
            <a:endCxn id="210" idx="6"/>
          </p:cNvCxnSpPr>
          <p:nvPr/>
        </p:nvCxnSpPr>
        <p:spPr>
          <a:xfrm flipH="1" flipV="1">
            <a:off x="5289362" y="4343419"/>
            <a:ext cx="501838" cy="114300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CA436580-AFBB-784D-B1C9-063F53AA4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966" y="2585707"/>
            <a:ext cx="6400800" cy="461436"/>
          </a:xfrm>
          <a:effectLst/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>
                <a:solidFill>
                  <a:srgbClr val="008000"/>
                </a:solidFill>
              </a:rPr>
              <a:t>0          1          2         ⋯                                              k–1         k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933323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Oval 162">
            <a:extLst>
              <a:ext uri="{FF2B5EF4-FFF2-40B4-BE49-F238E27FC236}">
                <a16:creationId xmlns:a16="http://schemas.microsoft.com/office/drawing/2014/main" id="{605A8E4B-9E10-E74E-90FD-C4AA8C4A93C1}"/>
              </a:ext>
            </a:extLst>
          </p:cNvPr>
          <p:cNvSpPr/>
          <p:nvPr/>
        </p:nvSpPr>
        <p:spPr>
          <a:xfrm>
            <a:off x="1457185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C9CAEFA1-172A-0145-A2AE-F8C8091813EB}"/>
              </a:ext>
            </a:extLst>
          </p:cNvPr>
          <p:cNvSpPr/>
          <p:nvPr/>
        </p:nvSpPr>
        <p:spPr>
          <a:xfrm>
            <a:off x="1457185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61745D88-18FE-604B-9BDE-8B242899F35A}"/>
              </a:ext>
            </a:extLst>
          </p:cNvPr>
          <p:cNvSpPr/>
          <p:nvPr/>
        </p:nvSpPr>
        <p:spPr>
          <a:xfrm>
            <a:off x="1457185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44B7A90B-E15D-FE4B-98F4-8FE3D9055C44}"/>
              </a:ext>
            </a:extLst>
          </p:cNvPr>
          <p:cNvSpPr/>
          <p:nvPr/>
        </p:nvSpPr>
        <p:spPr>
          <a:xfrm>
            <a:off x="1457185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417EB7E2-B64A-7341-8BCB-97C2CB6D5169}"/>
              </a:ext>
            </a:extLst>
          </p:cNvPr>
          <p:cNvSpPr/>
          <p:nvPr/>
        </p:nvSpPr>
        <p:spPr>
          <a:xfrm>
            <a:off x="1457185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E98719BE-8B6E-6249-B937-AA55777CD061}"/>
              </a:ext>
            </a:extLst>
          </p:cNvPr>
          <p:cNvSpPr/>
          <p:nvPr/>
        </p:nvSpPr>
        <p:spPr>
          <a:xfrm>
            <a:off x="1457185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8D6E4447-DF8E-0B4B-BDE1-DE540B3F2AF5}"/>
              </a:ext>
            </a:extLst>
          </p:cNvPr>
          <p:cNvSpPr/>
          <p:nvPr/>
        </p:nvSpPr>
        <p:spPr>
          <a:xfrm>
            <a:off x="1457185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D14CCCBA-3661-8F4F-9959-4E3B793924B1}"/>
              </a:ext>
            </a:extLst>
          </p:cNvPr>
          <p:cNvSpPr/>
          <p:nvPr/>
        </p:nvSpPr>
        <p:spPr>
          <a:xfrm>
            <a:off x="1456342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96BB4968-2D4A-594E-81F3-E0C061E6ECD6}"/>
              </a:ext>
            </a:extLst>
          </p:cNvPr>
          <p:cNvSpPr/>
          <p:nvPr/>
        </p:nvSpPr>
        <p:spPr>
          <a:xfrm>
            <a:off x="2165162" y="3085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323C05-0B83-554F-9F5F-D4067B5BF04D}"/>
              </a:ext>
            </a:extLst>
          </p:cNvPr>
          <p:cNvSpPr/>
          <p:nvPr/>
        </p:nvSpPr>
        <p:spPr>
          <a:xfrm>
            <a:off x="2165162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2198C272-354E-764F-84CA-916424FB3624}"/>
              </a:ext>
            </a:extLst>
          </p:cNvPr>
          <p:cNvSpPr/>
          <p:nvPr/>
        </p:nvSpPr>
        <p:spPr>
          <a:xfrm>
            <a:off x="2165162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525F9EB9-DE3B-794D-B3DA-4EEEAB8C23A7}"/>
              </a:ext>
            </a:extLst>
          </p:cNvPr>
          <p:cNvSpPr/>
          <p:nvPr/>
        </p:nvSpPr>
        <p:spPr>
          <a:xfrm>
            <a:off x="2165162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642E9D96-2593-3744-8932-619C6CAFAEE4}"/>
              </a:ext>
            </a:extLst>
          </p:cNvPr>
          <p:cNvSpPr/>
          <p:nvPr/>
        </p:nvSpPr>
        <p:spPr>
          <a:xfrm>
            <a:off x="2165162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65DC0CCA-FFF2-054A-9CA9-328DC6061389}"/>
              </a:ext>
            </a:extLst>
          </p:cNvPr>
          <p:cNvSpPr/>
          <p:nvPr/>
        </p:nvSpPr>
        <p:spPr>
          <a:xfrm>
            <a:off x="2165162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464DF279-6574-3A4F-B01A-29D18B896555}"/>
              </a:ext>
            </a:extLst>
          </p:cNvPr>
          <p:cNvSpPr/>
          <p:nvPr/>
        </p:nvSpPr>
        <p:spPr>
          <a:xfrm>
            <a:off x="2165162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8166946F-93A1-B040-B6F8-B2E79C8B4064}"/>
              </a:ext>
            </a:extLst>
          </p:cNvPr>
          <p:cNvSpPr/>
          <p:nvPr/>
        </p:nvSpPr>
        <p:spPr>
          <a:xfrm>
            <a:off x="2165162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80000551-8258-DC4C-9531-DF55FBA6B8E2}"/>
              </a:ext>
            </a:extLst>
          </p:cNvPr>
          <p:cNvSpPr/>
          <p:nvPr/>
        </p:nvSpPr>
        <p:spPr>
          <a:xfrm>
            <a:off x="2164319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9F5FA8F1-53BA-A04F-AAE8-AA336217AA45}"/>
              </a:ext>
            </a:extLst>
          </p:cNvPr>
          <p:cNvSpPr/>
          <p:nvPr/>
        </p:nvSpPr>
        <p:spPr>
          <a:xfrm>
            <a:off x="2895600" y="3085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0CFC3292-50B8-3B4D-BFAF-18B3CAB34B4F}"/>
              </a:ext>
            </a:extLst>
          </p:cNvPr>
          <p:cNvSpPr/>
          <p:nvPr/>
        </p:nvSpPr>
        <p:spPr>
          <a:xfrm>
            <a:off x="2895600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C2FFA2B0-53D1-4D42-8996-16034573B67B}"/>
              </a:ext>
            </a:extLst>
          </p:cNvPr>
          <p:cNvSpPr/>
          <p:nvPr/>
        </p:nvSpPr>
        <p:spPr>
          <a:xfrm>
            <a:off x="2895600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F8CA4622-C0E8-7342-9591-649B3B2108E9}"/>
              </a:ext>
            </a:extLst>
          </p:cNvPr>
          <p:cNvSpPr/>
          <p:nvPr/>
        </p:nvSpPr>
        <p:spPr>
          <a:xfrm>
            <a:off x="2895600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217259-9A4C-ED4B-A4F5-C931663F8138}"/>
              </a:ext>
            </a:extLst>
          </p:cNvPr>
          <p:cNvSpPr/>
          <p:nvPr/>
        </p:nvSpPr>
        <p:spPr>
          <a:xfrm>
            <a:off x="2895600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426C3D9C-388B-4147-BA5B-7DF97BCA8E55}"/>
              </a:ext>
            </a:extLst>
          </p:cNvPr>
          <p:cNvSpPr/>
          <p:nvPr/>
        </p:nvSpPr>
        <p:spPr>
          <a:xfrm>
            <a:off x="2895600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F73B5321-A766-5340-9487-A421ED0DE71F}"/>
              </a:ext>
            </a:extLst>
          </p:cNvPr>
          <p:cNvSpPr/>
          <p:nvPr/>
        </p:nvSpPr>
        <p:spPr>
          <a:xfrm>
            <a:off x="2895600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7DFA5B54-306F-1347-8C9D-DFF00E743CA9}"/>
              </a:ext>
            </a:extLst>
          </p:cNvPr>
          <p:cNvSpPr/>
          <p:nvPr/>
        </p:nvSpPr>
        <p:spPr>
          <a:xfrm>
            <a:off x="2895600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5F8FCE31-D708-FB42-B5E8-1F6B75D50A7D}"/>
              </a:ext>
            </a:extLst>
          </p:cNvPr>
          <p:cNvSpPr/>
          <p:nvPr/>
        </p:nvSpPr>
        <p:spPr>
          <a:xfrm>
            <a:off x="2894757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43E2E3DB-5240-A04B-9188-704B71B64CE9}"/>
              </a:ext>
            </a:extLst>
          </p:cNvPr>
          <p:cNvSpPr/>
          <p:nvPr/>
        </p:nvSpPr>
        <p:spPr>
          <a:xfrm>
            <a:off x="3612962" y="3085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CC685682-CA6E-B24C-97DB-879A5711A4BA}"/>
              </a:ext>
            </a:extLst>
          </p:cNvPr>
          <p:cNvSpPr/>
          <p:nvPr/>
        </p:nvSpPr>
        <p:spPr>
          <a:xfrm>
            <a:off x="3612962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C023E2C9-968A-8E49-9B97-5FB6105643CF}"/>
              </a:ext>
            </a:extLst>
          </p:cNvPr>
          <p:cNvSpPr/>
          <p:nvPr/>
        </p:nvSpPr>
        <p:spPr>
          <a:xfrm>
            <a:off x="3612962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C6F9626F-7C2D-7549-8D83-29681A51214D}"/>
              </a:ext>
            </a:extLst>
          </p:cNvPr>
          <p:cNvSpPr/>
          <p:nvPr/>
        </p:nvSpPr>
        <p:spPr>
          <a:xfrm>
            <a:off x="3612962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09D791D6-930A-4F4E-9F9F-CDBEAE780473}"/>
              </a:ext>
            </a:extLst>
          </p:cNvPr>
          <p:cNvSpPr/>
          <p:nvPr/>
        </p:nvSpPr>
        <p:spPr>
          <a:xfrm>
            <a:off x="3612962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FDFBF60C-4AFA-274B-8950-B40448CEAF1B}"/>
              </a:ext>
            </a:extLst>
          </p:cNvPr>
          <p:cNvSpPr/>
          <p:nvPr/>
        </p:nvSpPr>
        <p:spPr>
          <a:xfrm>
            <a:off x="3612962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BAED02B8-EC8C-F541-8320-DDFBB2D4B178}"/>
              </a:ext>
            </a:extLst>
          </p:cNvPr>
          <p:cNvSpPr/>
          <p:nvPr/>
        </p:nvSpPr>
        <p:spPr>
          <a:xfrm>
            <a:off x="3612962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2F3E4EA0-7B91-AA40-8609-2679D574942B}"/>
              </a:ext>
            </a:extLst>
          </p:cNvPr>
          <p:cNvSpPr/>
          <p:nvPr/>
        </p:nvSpPr>
        <p:spPr>
          <a:xfrm>
            <a:off x="3612962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94C60BC2-268A-2940-9C13-E534556E7C44}"/>
              </a:ext>
            </a:extLst>
          </p:cNvPr>
          <p:cNvSpPr/>
          <p:nvPr/>
        </p:nvSpPr>
        <p:spPr>
          <a:xfrm>
            <a:off x="3612119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10CCBCC3-1A7E-2946-8656-6D0931DC46FE}"/>
              </a:ext>
            </a:extLst>
          </p:cNvPr>
          <p:cNvSpPr/>
          <p:nvPr/>
        </p:nvSpPr>
        <p:spPr>
          <a:xfrm>
            <a:off x="4343400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B2325D5D-50F0-4C40-B0EB-79CA83C9113A}"/>
              </a:ext>
            </a:extLst>
          </p:cNvPr>
          <p:cNvSpPr/>
          <p:nvPr/>
        </p:nvSpPr>
        <p:spPr>
          <a:xfrm>
            <a:off x="4343400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BFF81B17-E356-E94C-A397-1F94C44BC2CD}"/>
              </a:ext>
            </a:extLst>
          </p:cNvPr>
          <p:cNvSpPr/>
          <p:nvPr/>
        </p:nvSpPr>
        <p:spPr>
          <a:xfrm>
            <a:off x="4343400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7EFD63DE-51C9-C34B-BA90-A130B0BAE0B6}"/>
              </a:ext>
            </a:extLst>
          </p:cNvPr>
          <p:cNvSpPr/>
          <p:nvPr/>
        </p:nvSpPr>
        <p:spPr>
          <a:xfrm>
            <a:off x="4343400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DEDE5402-F178-E24B-AF19-5F8D96143B56}"/>
              </a:ext>
            </a:extLst>
          </p:cNvPr>
          <p:cNvSpPr/>
          <p:nvPr/>
        </p:nvSpPr>
        <p:spPr>
          <a:xfrm>
            <a:off x="4343400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89105D20-77B0-6344-987E-6877EBAE2D75}"/>
              </a:ext>
            </a:extLst>
          </p:cNvPr>
          <p:cNvSpPr/>
          <p:nvPr/>
        </p:nvSpPr>
        <p:spPr>
          <a:xfrm>
            <a:off x="4343400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E3CAC80-FC37-634B-B757-00002F80E928}"/>
              </a:ext>
            </a:extLst>
          </p:cNvPr>
          <p:cNvSpPr/>
          <p:nvPr/>
        </p:nvSpPr>
        <p:spPr>
          <a:xfrm>
            <a:off x="4343400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091B290A-2B4B-E546-B3B6-6E6A98328BA8}"/>
              </a:ext>
            </a:extLst>
          </p:cNvPr>
          <p:cNvSpPr/>
          <p:nvPr/>
        </p:nvSpPr>
        <p:spPr>
          <a:xfrm>
            <a:off x="4343400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0B301F4E-55F2-9944-B27A-C3F150F2CE6B}"/>
              </a:ext>
            </a:extLst>
          </p:cNvPr>
          <p:cNvSpPr/>
          <p:nvPr/>
        </p:nvSpPr>
        <p:spPr>
          <a:xfrm>
            <a:off x="4342557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E5512587-8768-2C44-BDD9-9351D4CDBF3D}"/>
              </a:ext>
            </a:extLst>
          </p:cNvPr>
          <p:cNvSpPr/>
          <p:nvPr/>
        </p:nvSpPr>
        <p:spPr>
          <a:xfrm>
            <a:off x="5060762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7CFDCD35-7E7E-844A-9496-8945487D8BF5}"/>
              </a:ext>
            </a:extLst>
          </p:cNvPr>
          <p:cNvSpPr/>
          <p:nvPr/>
        </p:nvSpPr>
        <p:spPr>
          <a:xfrm>
            <a:off x="5060762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4365E4A6-2509-6C4F-9CD4-28D43ACCF7AA}"/>
              </a:ext>
            </a:extLst>
          </p:cNvPr>
          <p:cNvSpPr/>
          <p:nvPr/>
        </p:nvSpPr>
        <p:spPr>
          <a:xfrm>
            <a:off x="5060762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6EC00A4B-023C-304C-A59A-7EAC36E8CA88}"/>
              </a:ext>
            </a:extLst>
          </p:cNvPr>
          <p:cNvSpPr/>
          <p:nvPr/>
        </p:nvSpPr>
        <p:spPr>
          <a:xfrm>
            <a:off x="5060762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A6503399-DD9C-6A45-B81B-0DAE0FEBBFD0}"/>
              </a:ext>
            </a:extLst>
          </p:cNvPr>
          <p:cNvSpPr/>
          <p:nvPr/>
        </p:nvSpPr>
        <p:spPr>
          <a:xfrm>
            <a:off x="5060762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F9312878-E0A0-E14E-BB4F-7B67E7E419F4}"/>
              </a:ext>
            </a:extLst>
          </p:cNvPr>
          <p:cNvSpPr/>
          <p:nvPr/>
        </p:nvSpPr>
        <p:spPr>
          <a:xfrm>
            <a:off x="5060762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809366EF-FB76-2541-B93F-B9B5412BA138}"/>
              </a:ext>
            </a:extLst>
          </p:cNvPr>
          <p:cNvSpPr/>
          <p:nvPr/>
        </p:nvSpPr>
        <p:spPr>
          <a:xfrm>
            <a:off x="5060762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51EA7F0B-54FA-1148-8875-DA3BA8FA8001}"/>
              </a:ext>
            </a:extLst>
          </p:cNvPr>
          <p:cNvSpPr/>
          <p:nvPr/>
        </p:nvSpPr>
        <p:spPr>
          <a:xfrm>
            <a:off x="5060762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455B5427-2185-814C-864D-FE8BCD91E03F}"/>
              </a:ext>
            </a:extLst>
          </p:cNvPr>
          <p:cNvSpPr/>
          <p:nvPr/>
        </p:nvSpPr>
        <p:spPr>
          <a:xfrm>
            <a:off x="5059919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5222ADB9-A37B-C547-B75C-63974C7A5369}"/>
              </a:ext>
            </a:extLst>
          </p:cNvPr>
          <p:cNvSpPr/>
          <p:nvPr/>
        </p:nvSpPr>
        <p:spPr>
          <a:xfrm>
            <a:off x="5791200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89295610-EFED-6743-AF12-B95F14354F63}"/>
              </a:ext>
            </a:extLst>
          </p:cNvPr>
          <p:cNvSpPr/>
          <p:nvPr/>
        </p:nvSpPr>
        <p:spPr>
          <a:xfrm>
            <a:off x="5791200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D1BAA518-4696-FE4E-95F5-FDD775430ABC}"/>
              </a:ext>
            </a:extLst>
          </p:cNvPr>
          <p:cNvSpPr/>
          <p:nvPr/>
        </p:nvSpPr>
        <p:spPr>
          <a:xfrm>
            <a:off x="5791200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452634F-263E-2348-8EA2-9E9253E209B8}"/>
              </a:ext>
            </a:extLst>
          </p:cNvPr>
          <p:cNvSpPr/>
          <p:nvPr/>
        </p:nvSpPr>
        <p:spPr>
          <a:xfrm>
            <a:off x="5791200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6D4C2955-4AA1-F04A-A2A4-6380C3E9D654}"/>
              </a:ext>
            </a:extLst>
          </p:cNvPr>
          <p:cNvSpPr/>
          <p:nvPr/>
        </p:nvSpPr>
        <p:spPr>
          <a:xfrm>
            <a:off x="5791200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4655306F-E6F8-B643-B578-4090EA4DC2EB}"/>
              </a:ext>
            </a:extLst>
          </p:cNvPr>
          <p:cNvSpPr/>
          <p:nvPr/>
        </p:nvSpPr>
        <p:spPr>
          <a:xfrm>
            <a:off x="5791200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1E671FFF-A8F6-9E4A-963C-EA7576CBD0E6}"/>
              </a:ext>
            </a:extLst>
          </p:cNvPr>
          <p:cNvSpPr/>
          <p:nvPr/>
        </p:nvSpPr>
        <p:spPr>
          <a:xfrm>
            <a:off x="5791200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ADB7A802-8D43-5D4D-B9F7-58765679F810}"/>
              </a:ext>
            </a:extLst>
          </p:cNvPr>
          <p:cNvSpPr/>
          <p:nvPr/>
        </p:nvSpPr>
        <p:spPr>
          <a:xfrm>
            <a:off x="5791200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DE005975-C66A-7A41-B685-78871B6010EA}"/>
              </a:ext>
            </a:extLst>
          </p:cNvPr>
          <p:cNvSpPr/>
          <p:nvPr/>
        </p:nvSpPr>
        <p:spPr>
          <a:xfrm>
            <a:off x="5790357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F375CB3C-3A50-E64E-938D-236193CEE959}"/>
              </a:ext>
            </a:extLst>
          </p:cNvPr>
          <p:cNvSpPr/>
          <p:nvPr/>
        </p:nvSpPr>
        <p:spPr>
          <a:xfrm>
            <a:off x="6508562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1B76D19C-15B1-A543-AC08-E5D0E194C3E3}"/>
              </a:ext>
            </a:extLst>
          </p:cNvPr>
          <p:cNvSpPr/>
          <p:nvPr/>
        </p:nvSpPr>
        <p:spPr>
          <a:xfrm>
            <a:off x="6508562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0F85A6D1-499A-6C48-96DD-FA3E239D48B1}"/>
              </a:ext>
            </a:extLst>
          </p:cNvPr>
          <p:cNvSpPr/>
          <p:nvPr/>
        </p:nvSpPr>
        <p:spPr>
          <a:xfrm>
            <a:off x="6508562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DA572088-BABB-D04F-B1CB-1E28A1DBE27C}"/>
              </a:ext>
            </a:extLst>
          </p:cNvPr>
          <p:cNvSpPr/>
          <p:nvPr/>
        </p:nvSpPr>
        <p:spPr>
          <a:xfrm>
            <a:off x="6508562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6D2C928A-2D5D-EE4C-9312-D3674E10230F}"/>
              </a:ext>
            </a:extLst>
          </p:cNvPr>
          <p:cNvSpPr/>
          <p:nvPr/>
        </p:nvSpPr>
        <p:spPr>
          <a:xfrm>
            <a:off x="6508562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514453DE-F283-3F4F-9176-313FCDCA8406}"/>
              </a:ext>
            </a:extLst>
          </p:cNvPr>
          <p:cNvSpPr/>
          <p:nvPr/>
        </p:nvSpPr>
        <p:spPr>
          <a:xfrm>
            <a:off x="6508562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4972F865-E7AC-C849-8765-8827C0AE46C8}"/>
              </a:ext>
            </a:extLst>
          </p:cNvPr>
          <p:cNvSpPr/>
          <p:nvPr/>
        </p:nvSpPr>
        <p:spPr>
          <a:xfrm>
            <a:off x="6508562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08A567B1-CE2F-9A41-A716-B971A526D818}"/>
              </a:ext>
            </a:extLst>
          </p:cNvPr>
          <p:cNvSpPr/>
          <p:nvPr/>
        </p:nvSpPr>
        <p:spPr>
          <a:xfrm>
            <a:off x="6508562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0EC8C573-A3BB-0F45-8F3A-4067ABE5A798}"/>
              </a:ext>
            </a:extLst>
          </p:cNvPr>
          <p:cNvSpPr/>
          <p:nvPr/>
        </p:nvSpPr>
        <p:spPr>
          <a:xfrm>
            <a:off x="6507719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27BAE6E1-029F-A243-8AAD-94033794957D}"/>
              </a:ext>
            </a:extLst>
          </p:cNvPr>
          <p:cNvSpPr/>
          <p:nvPr/>
        </p:nvSpPr>
        <p:spPr>
          <a:xfrm>
            <a:off x="7239000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A70F5A3B-3938-AD46-BEB0-94DDE1035C54}"/>
              </a:ext>
            </a:extLst>
          </p:cNvPr>
          <p:cNvSpPr/>
          <p:nvPr/>
        </p:nvSpPr>
        <p:spPr>
          <a:xfrm>
            <a:off x="7239000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97D01F37-F4AD-504F-8C03-DD9F3FEC1423}"/>
              </a:ext>
            </a:extLst>
          </p:cNvPr>
          <p:cNvSpPr/>
          <p:nvPr/>
        </p:nvSpPr>
        <p:spPr>
          <a:xfrm>
            <a:off x="7239000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7F3BFB02-A177-7248-9421-BF83284CA4FC}"/>
              </a:ext>
            </a:extLst>
          </p:cNvPr>
          <p:cNvSpPr/>
          <p:nvPr/>
        </p:nvSpPr>
        <p:spPr>
          <a:xfrm>
            <a:off x="7239000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AEDDCC2A-9182-E845-BA25-4D51D1C2F961}"/>
              </a:ext>
            </a:extLst>
          </p:cNvPr>
          <p:cNvSpPr/>
          <p:nvPr/>
        </p:nvSpPr>
        <p:spPr>
          <a:xfrm>
            <a:off x="7239000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2857F426-5B7D-C847-ADAE-5D08E550D0D8}"/>
              </a:ext>
            </a:extLst>
          </p:cNvPr>
          <p:cNvSpPr/>
          <p:nvPr/>
        </p:nvSpPr>
        <p:spPr>
          <a:xfrm>
            <a:off x="7239000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86C18D7A-AC7C-7A40-AD48-2A35F7CC21FB}"/>
              </a:ext>
            </a:extLst>
          </p:cNvPr>
          <p:cNvSpPr/>
          <p:nvPr/>
        </p:nvSpPr>
        <p:spPr>
          <a:xfrm>
            <a:off x="7239000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F736DB2C-7ADD-C548-9DF9-D1362982727E}"/>
              </a:ext>
            </a:extLst>
          </p:cNvPr>
          <p:cNvSpPr/>
          <p:nvPr/>
        </p:nvSpPr>
        <p:spPr>
          <a:xfrm>
            <a:off x="7238157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80CC6448-75FD-E744-AEAC-9B531B91F3A5}"/>
              </a:ext>
            </a:extLst>
          </p:cNvPr>
          <p:cNvCxnSpPr>
            <a:cxnSpLocks/>
            <a:stCxn id="291" idx="6"/>
            <a:endCxn id="173" idx="2"/>
          </p:cNvCxnSpPr>
          <p:nvPr/>
        </p:nvCxnSpPr>
        <p:spPr>
          <a:xfrm>
            <a:off x="1685785" y="3200419"/>
            <a:ext cx="479377" cy="761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D136FFF0-A7CD-624D-A802-CD37FABEE724}"/>
              </a:ext>
            </a:extLst>
          </p:cNvPr>
          <p:cNvCxnSpPr>
            <a:cxnSpLocks/>
            <a:endCxn id="171" idx="2"/>
          </p:cNvCxnSpPr>
          <p:nvPr/>
        </p:nvCxnSpPr>
        <p:spPr>
          <a:xfrm flipV="1">
            <a:off x="1674555" y="3199543"/>
            <a:ext cx="490607" cy="113756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153E8636-443F-6B4A-880C-316CA009E20C}"/>
              </a:ext>
            </a:extLst>
          </p:cNvPr>
          <p:cNvCxnSpPr>
            <a:stCxn id="169" idx="6"/>
            <a:endCxn id="177" idx="2"/>
          </p:cNvCxnSpPr>
          <p:nvPr/>
        </p:nvCxnSpPr>
        <p:spPr>
          <a:xfrm flipV="1">
            <a:off x="1685785" y="5485543"/>
            <a:ext cx="479377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12550EA5-9D38-A84F-8881-11CE7E7B0AAD}"/>
              </a:ext>
            </a:extLst>
          </p:cNvPr>
          <p:cNvCxnSpPr>
            <a:stCxn id="167" idx="6"/>
            <a:endCxn id="178" idx="2"/>
          </p:cNvCxnSpPr>
          <p:nvPr/>
        </p:nvCxnSpPr>
        <p:spPr>
          <a:xfrm>
            <a:off x="1685785" y="5104543"/>
            <a:ext cx="479377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58DDE3DB-7712-B544-928D-F4271F30B4F3}"/>
              </a:ext>
            </a:extLst>
          </p:cNvPr>
          <p:cNvCxnSpPr>
            <a:stCxn id="170" idx="6"/>
            <a:endCxn id="179" idx="2"/>
          </p:cNvCxnSpPr>
          <p:nvPr/>
        </p:nvCxnSpPr>
        <p:spPr>
          <a:xfrm>
            <a:off x="1684942" y="6247543"/>
            <a:ext cx="479377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ED8065F5-180F-FD4A-8E87-EB2D05B35C36}"/>
              </a:ext>
            </a:extLst>
          </p:cNvPr>
          <p:cNvCxnSpPr>
            <a:stCxn id="181" idx="2"/>
            <a:endCxn id="172" idx="6"/>
          </p:cNvCxnSpPr>
          <p:nvPr/>
        </p:nvCxnSpPr>
        <p:spPr>
          <a:xfrm flipH="1">
            <a:off x="2393762" y="3580543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A104C9CA-8C20-4242-9604-B7220502A7C5}"/>
              </a:ext>
            </a:extLst>
          </p:cNvPr>
          <p:cNvCxnSpPr>
            <a:stCxn id="182" idx="2"/>
            <a:endCxn id="175" idx="6"/>
          </p:cNvCxnSpPr>
          <p:nvPr/>
        </p:nvCxnSpPr>
        <p:spPr>
          <a:xfrm flipH="1">
            <a:off x="2393762" y="3961543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DB49EE2D-3747-E244-BF56-9A6ECED9E9E1}"/>
              </a:ext>
            </a:extLst>
          </p:cNvPr>
          <p:cNvCxnSpPr>
            <a:stCxn id="188" idx="2"/>
            <a:endCxn id="178" idx="6"/>
          </p:cNvCxnSpPr>
          <p:nvPr/>
        </p:nvCxnSpPr>
        <p:spPr>
          <a:xfrm flipH="1" flipV="1">
            <a:off x="2393762" y="5847493"/>
            <a:ext cx="500995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CA8BC901-4B67-2744-81BC-7339EEFBD3B7}"/>
              </a:ext>
            </a:extLst>
          </p:cNvPr>
          <p:cNvCxnSpPr>
            <a:stCxn id="186" idx="2"/>
            <a:endCxn id="176" idx="6"/>
          </p:cNvCxnSpPr>
          <p:nvPr/>
        </p:nvCxnSpPr>
        <p:spPr>
          <a:xfrm flipH="1" flipV="1">
            <a:off x="2393762" y="5085493"/>
            <a:ext cx="501838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18798737-9BC3-534F-AA02-FF11E548B475}"/>
              </a:ext>
            </a:extLst>
          </p:cNvPr>
          <p:cNvCxnSpPr>
            <a:stCxn id="189" idx="2"/>
            <a:endCxn id="181" idx="6"/>
          </p:cNvCxnSpPr>
          <p:nvPr/>
        </p:nvCxnSpPr>
        <p:spPr>
          <a:xfrm flipH="1">
            <a:off x="3124200" y="3199543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BAC1A02F-9ADD-1742-BFD0-7C35D8ED3E5D}"/>
              </a:ext>
            </a:extLst>
          </p:cNvPr>
          <p:cNvCxnSpPr>
            <a:stCxn id="192" idx="2"/>
            <a:endCxn id="182" idx="6"/>
          </p:cNvCxnSpPr>
          <p:nvPr/>
        </p:nvCxnSpPr>
        <p:spPr>
          <a:xfrm flipH="1" flipV="1">
            <a:off x="3124200" y="3961543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48CFF8A9-C3C6-3C40-8B02-5EFFAE5A900A}"/>
              </a:ext>
            </a:extLst>
          </p:cNvPr>
          <p:cNvCxnSpPr>
            <a:stCxn id="193" idx="2"/>
            <a:endCxn id="183" idx="6"/>
          </p:cNvCxnSpPr>
          <p:nvPr/>
        </p:nvCxnSpPr>
        <p:spPr>
          <a:xfrm flipH="1" flipV="1">
            <a:off x="3124200" y="4342543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F58A07BD-E03D-E643-80E7-93227E56A0C3}"/>
              </a:ext>
            </a:extLst>
          </p:cNvPr>
          <p:cNvCxnSpPr>
            <a:stCxn id="197" idx="2"/>
            <a:endCxn id="186" idx="6"/>
          </p:cNvCxnSpPr>
          <p:nvPr/>
        </p:nvCxnSpPr>
        <p:spPr>
          <a:xfrm flipH="1" flipV="1">
            <a:off x="3124200" y="5485543"/>
            <a:ext cx="487919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D320F64D-CB66-9B4F-98D3-0F368E308313}"/>
              </a:ext>
            </a:extLst>
          </p:cNvPr>
          <p:cNvCxnSpPr>
            <a:cxnSpLocks/>
            <a:stCxn id="195" idx="2"/>
            <a:endCxn id="188" idx="6"/>
          </p:cNvCxnSpPr>
          <p:nvPr/>
        </p:nvCxnSpPr>
        <p:spPr>
          <a:xfrm flipH="1">
            <a:off x="3123357" y="5485543"/>
            <a:ext cx="489605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5A50186F-205E-CF44-9BAB-B361FCA5A313}"/>
              </a:ext>
            </a:extLst>
          </p:cNvPr>
          <p:cNvCxnSpPr>
            <a:stCxn id="196" idx="2"/>
            <a:endCxn id="187" idx="6"/>
          </p:cNvCxnSpPr>
          <p:nvPr/>
        </p:nvCxnSpPr>
        <p:spPr>
          <a:xfrm flipH="1">
            <a:off x="3124200" y="5866543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DC476D9C-F6F9-304F-A63C-096F284BAADC}"/>
              </a:ext>
            </a:extLst>
          </p:cNvPr>
          <p:cNvCxnSpPr>
            <a:stCxn id="198" idx="2"/>
            <a:endCxn id="190" idx="6"/>
          </p:cNvCxnSpPr>
          <p:nvPr/>
        </p:nvCxnSpPr>
        <p:spPr>
          <a:xfrm flipH="1">
            <a:off x="3841562" y="3200419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5B402835-84A1-DE43-BDA4-47E7CE7C9A1F}"/>
              </a:ext>
            </a:extLst>
          </p:cNvPr>
          <p:cNvCxnSpPr>
            <a:stCxn id="200" idx="2"/>
            <a:endCxn id="192" idx="6"/>
          </p:cNvCxnSpPr>
          <p:nvPr/>
        </p:nvCxnSpPr>
        <p:spPr>
          <a:xfrm flipH="1">
            <a:off x="3841562" y="3962419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CEAD177D-58C5-CF4B-BA6D-0C56C764A65A}"/>
              </a:ext>
            </a:extLst>
          </p:cNvPr>
          <p:cNvCxnSpPr>
            <a:stCxn id="205" idx="2"/>
            <a:endCxn id="193" idx="6"/>
          </p:cNvCxnSpPr>
          <p:nvPr/>
        </p:nvCxnSpPr>
        <p:spPr>
          <a:xfrm flipH="1" flipV="1">
            <a:off x="3841562" y="4723543"/>
            <a:ext cx="501838" cy="1143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3B036A49-95BA-2344-AF77-13B1BB6A8DA9}"/>
              </a:ext>
            </a:extLst>
          </p:cNvPr>
          <p:cNvCxnSpPr>
            <a:cxnSpLocks/>
          </p:cNvCxnSpPr>
          <p:nvPr/>
        </p:nvCxnSpPr>
        <p:spPr>
          <a:xfrm flipH="1" flipV="1">
            <a:off x="3847136" y="5486931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83DF85B0-C875-A249-A588-1B61FDAE6681}"/>
              </a:ext>
            </a:extLst>
          </p:cNvPr>
          <p:cNvCxnSpPr>
            <a:stCxn id="206" idx="2"/>
            <a:endCxn id="197" idx="6"/>
          </p:cNvCxnSpPr>
          <p:nvPr/>
        </p:nvCxnSpPr>
        <p:spPr>
          <a:xfrm flipH="1" flipV="1">
            <a:off x="3840719" y="6247543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DA830355-283C-3A47-9B64-7DB8393ACC82}"/>
              </a:ext>
            </a:extLst>
          </p:cNvPr>
          <p:cNvCxnSpPr>
            <a:stCxn id="207" idx="2"/>
            <a:endCxn id="198" idx="6"/>
          </p:cNvCxnSpPr>
          <p:nvPr/>
        </p:nvCxnSpPr>
        <p:spPr>
          <a:xfrm flipH="1">
            <a:off x="4572000" y="3200419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28C8C1D3-C303-AD40-A06A-B882E27FCFD2}"/>
              </a:ext>
            </a:extLst>
          </p:cNvPr>
          <p:cNvCxnSpPr>
            <a:stCxn id="209" idx="2"/>
            <a:endCxn id="199" idx="6"/>
          </p:cNvCxnSpPr>
          <p:nvPr/>
        </p:nvCxnSpPr>
        <p:spPr>
          <a:xfrm flipH="1" flipV="1">
            <a:off x="4572000" y="3581419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AC9AAC4B-A441-9C4C-8607-EF9232FB061D}"/>
              </a:ext>
            </a:extLst>
          </p:cNvPr>
          <p:cNvCxnSpPr>
            <a:cxnSpLocks/>
            <a:stCxn id="200" idx="6"/>
            <a:endCxn id="212" idx="2"/>
          </p:cNvCxnSpPr>
          <p:nvPr/>
        </p:nvCxnSpPr>
        <p:spPr>
          <a:xfrm>
            <a:off x="4572000" y="3962419"/>
            <a:ext cx="488762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45916C58-2185-0740-985A-940288C24281}"/>
              </a:ext>
            </a:extLst>
          </p:cNvPr>
          <p:cNvCxnSpPr>
            <a:stCxn id="213" idx="2"/>
            <a:endCxn id="204" idx="6"/>
          </p:cNvCxnSpPr>
          <p:nvPr/>
        </p:nvCxnSpPr>
        <p:spPr>
          <a:xfrm flipH="1">
            <a:off x="4572000" y="5486419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0674C4D3-35D0-9B41-9B01-D79F18914F4B}"/>
              </a:ext>
            </a:extLst>
          </p:cNvPr>
          <p:cNvCxnSpPr>
            <a:stCxn id="215" idx="2"/>
            <a:endCxn id="203" idx="6"/>
          </p:cNvCxnSpPr>
          <p:nvPr/>
        </p:nvCxnSpPr>
        <p:spPr>
          <a:xfrm flipH="1" flipV="1">
            <a:off x="4572000" y="5105419"/>
            <a:ext cx="487919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32AD3CC0-DF22-7C44-8387-2A6400727FD9}"/>
              </a:ext>
            </a:extLst>
          </p:cNvPr>
          <p:cNvCxnSpPr>
            <a:stCxn id="214" idx="2"/>
            <a:endCxn id="206" idx="6"/>
          </p:cNvCxnSpPr>
          <p:nvPr/>
        </p:nvCxnSpPr>
        <p:spPr>
          <a:xfrm flipH="1">
            <a:off x="4571157" y="5867419"/>
            <a:ext cx="489605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85D6D6AD-EF35-C446-889E-841CBA647B34}"/>
              </a:ext>
            </a:extLst>
          </p:cNvPr>
          <p:cNvCxnSpPr>
            <a:cxnSpLocks/>
            <a:stCxn id="217" idx="2"/>
            <a:endCxn id="207" idx="6"/>
          </p:cNvCxnSpPr>
          <p:nvPr/>
        </p:nvCxnSpPr>
        <p:spPr>
          <a:xfrm flipH="1" flipV="1">
            <a:off x="5289362" y="3200419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48FC2BC2-0030-D343-BC7A-EF241EBF1F29}"/>
              </a:ext>
            </a:extLst>
          </p:cNvPr>
          <p:cNvCxnSpPr>
            <a:cxnSpLocks/>
            <a:stCxn id="216" idx="2"/>
            <a:endCxn id="208" idx="6"/>
          </p:cNvCxnSpPr>
          <p:nvPr/>
        </p:nvCxnSpPr>
        <p:spPr>
          <a:xfrm flipH="1">
            <a:off x="5289362" y="3200419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B8D532A0-A07A-D446-9296-58F20614E28A}"/>
              </a:ext>
            </a:extLst>
          </p:cNvPr>
          <p:cNvCxnSpPr>
            <a:cxnSpLocks/>
            <a:stCxn id="220" idx="2"/>
            <a:endCxn id="213" idx="6"/>
          </p:cNvCxnSpPr>
          <p:nvPr/>
        </p:nvCxnSpPr>
        <p:spPr>
          <a:xfrm flipH="1">
            <a:off x="5289362" y="4724419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D63DAE49-F67A-3B48-BCB5-9135A4D5D942}"/>
              </a:ext>
            </a:extLst>
          </p:cNvPr>
          <p:cNvCxnSpPr>
            <a:stCxn id="223" idx="2"/>
            <a:endCxn id="214" idx="6"/>
          </p:cNvCxnSpPr>
          <p:nvPr/>
        </p:nvCxnSpPr>
        <p:spPr>
          <a:xfrm flipH="1">
            <a:off x="5289362" y="5867419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43B5B8AD-8ADE-BF40-8322-C82E8E695B92}"/>
              </a:ext>
            </a:extLst>
          </p:cNvPr>
          <p:cNvCxnSpPr>
            <a:stCxn id="232" idx="2"/>
            <a:endCxn id="224" idx="6"/>
          </p:cNvCxnSpPr>
          <p:nvPr/>
        </p:nvCxnSpPr>
        <p:spPr>
          <a:xfrm flipH="1">
            <a:off x="6018957" y="5867419"/>
            <a:ext cx="489605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B9CF9AF7-A7E1-7348-BC2A-DC14C80A66CC}"/>
              </a:ext>
            </a:extLst>
          </p:cNvPr>
          <p:cNvCxnSpPr>
            <a:stCxn id="233" idx="2"/>
            <a:endCxn id="223" idx="6"/>
          </p:cNvCxnSpPr>
          <p:nvPr/>
        </p:nvCxnSpPr>
        <p:spPr>
          <a:xfrm flipH="1" flipV="1">
            <a:off x="6019800" y="5867419"/>
            <a:ext cx="487919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DFD5341C-65E2-1642-88B2-E91ED93B0874}"/>
              </a:ext>
            </a:extLst>
          </p:cNvPr>
          <p:cNvCxnSpPr>
            <a:stCxn id="227" idx="6"/>
            <a:endCxn id="234" idx="2"/>
          </p:cNvCxnSpPr>
          <p:nvPr/>
        </p:nvCxnSpPr>
        <p:spPr>
          <a:xfrm flipV="1">
            <a:off x="6737162" y="3580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1747FA0F-79C6-9C49-BB9A-3364EE085847}"/>
              </a:ext>
            </a:extLst>
          </p:cNvPr>
          <p:cNvCxnSpPr>
            <a:stCxn id="219" idx="6"/>
            <a:endCxn id="228" idx="2"/>
          </p:cNvCxnSpPr>
          <p:nvPr/>
        </p:nvCxnSpPr>
        <p:spPr>
          <a:xfrm>
            <a:off x="6019800" y="4343419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79D7BC17-EB91-C949-9C32-B2BC09945E8A}"/>
              </a:ext>
            </a:extLst>
          </p:cNvPr>
          <p:cNvCxnSpPr>
            <a:stCxn id="226" idx="6"/>
          </p:cNvCxnSpPr>
          <p:nvPr/>
        </p:nvCxnSpPr>
        <p:spPr>
          <a:xfrm flipV="1">
            <a:off x="6737162" y="3199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D5BFE1DB-B129-4844-B371-981CD8812BC0}"/>
              </a:ext>
            </a:extLst>
          </p:cNvPr>
          <p:cNvCxnSpPr>
            <a:cxnSpLocks/>
            <a:stCxn id="220" idx="6"/>
            <a:endCxn id="230" idx="2"/>
          </p:cNvCxnSpPr>
          <p:nvPr/>
        </p:nvCxnSpPr>
        <p:spPr>
          <a:xfrm>
            <a:off x="6019800" y="4724419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9DCF180D-0A82-3E4F-840B-9F21F4BEDFA4}"/>
              </a:ext>
            </a:extLst>
          </p:cNvPr>
          <p:cNvCxnSpPr>
            <a:stCxn id="229" idx="6"/>
            <a:endCxn id="236" idx="2"/>
          </p:cNvCxnSpPr>
          <p:nvPr/>
        </p:nvCxnSpPr>
        <p:spPr>
          <a:xfrm flipV="1">
            <a:off x="6737162" y="4342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83A693B-C21B-9640-A90E-B1D8D188E5E0}"/>
              </a:ext>
            </a:extLst>
          </p:cNvPr>
          <p:cNvCxnSpPr>
            <a:stCxn id="232" idx="6"/>
            <a:endCxn id="239" idx="2"/>
          </p:cNvCxnSpPr>
          <p:nvPr/>
        </p:nvCxnSpPr>
        <p:spPr>
          <a:xfrm flipV="1">
            <a:off x="6737162" y="5485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E2580FF8-B9EC-C846-897A-BAA9E384F6E0}"/>
              </a:ext>
            </a:extLst>
          </p:cNvPr>
          <p:cNvCxnSpPr>
            <a:stCxn id="177" idx="6"/>
            <a:endCxn id="184" idx="2"/>
          </p:cNvCxnSpPr>
          <p:nvPr/>
        </p:nvCxnSpPr>
        <p:spPr>
          <a:xfrm flipV="1">
            <a:off x="2393762" y="4723543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543F1880-A13F-9F4E-9A08-3A580ECDFBD1}"/>
              </a:ext>
            </a:extLst>
          </p:cNvPr>
          <p:cNvCxnSpPr>
            <a:cxnSpLocks/>
            <a:stCxn id="224" idx="2"/>
            <a:endCxn id="212" idx="6"/>
          </p:cNvCxnSpPr>
          <p:nvPr/>
        </p:nvCxnSpPr>
        <p:spPr>
          <a:xfrm flipH="1" flipV="1">
            <a:off x="5289362" y="5105419"/>
            <a:ext cx="500995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0" name="Oval 289">
            <a:extLst>
              <a:ext uri="{FF2B5EF4-FFF2-40B4-BE49-F238E27FC236}">
                <a16:creationId xmlns:a16="http://schemas.microsoft.com/office/drawing/2014/main" id="{674E9303-67CE-9E42-945C-F13A52A29E88}"/>
              </a:ext>
            </a:extLst>
          </p:cNvPr>
          <p:cNvSpPr/>
          <p:nvPr/>
        </p:nvSpPr>
        <p:spPr>
          <a:xfrm>
            <a:off x="7239000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26F78000-BF9D-664D-AA2C-DC2CD8559140}"/>
              </a:ext>
            </a:extLst>
          </p:cNvPr>
          <p:cNvSpPr/>
          <p:nvPr/>
        </p:nvSpPr>
        <p:spPr>
          <a:xfrm>
            <a:off x="1457185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6359CD28-3C86-054C-AEF8-B50ECAA36215}"/>
              </a:ext>
            </a:extLst>
          </p:cNvPr>
          <p:cNvCxnSpPr>
            <a:cxnSpLocks/>
            <a:stCxn id="218" idx="2"/>
            <a:endCxn id="209" idx="6"/>
          </p:cNvCxnSpPr>
          <p:nvPr/>
        </p:nvCxnSpPr>
        <p:spPr>
          <a:xfrm flipH="1">
            <a:off x="5289362" y="3962419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3" name="TextBox 292">
            <a:extLst>
              <a:ext uri="{FF2B5EF4-FFF2-40B4-BE49-F238E27FC236}">
                <a16:creationId xmlns:a16="http://schemas.microsoft.com/office/drawing/2014/main" id="{9926D9B9-17D7-FB4C-B4F9-2C6E7580D2A1}"/>
              </a:ext>
            </a:extLst>
          </p:cNvPr>
          <p:cNvSpPr txBox="1"/>
          <p:nvPr/>
        </p:nvSpPr>
        <p:spPr>
          <a:xfrm>
            <a:off x="1061402" y="2984605"/>
            <a:ext cx="31941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⋮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4D0B3E51-2378-4F49-B95E-E981DFD56DCB}"/>
              </a:ext>
            </a:extLst>
          </p:cNvPr>
          <p:cNvSpPr txBox="1"/>
          <p:nvPr/>
        </p:nvSpPr>
        <p:spPr>
          <a:xfrm>
            <a:off x="7540407" y="2984605"/>
            <a:ext cx="32252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⋮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n</a:t>
            </a:r>
          </a:p>
        </p:txBody>
      </p: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39C30AEB-8658-C04F-8536-62E50C0BF6A7}"/>
              </a:ext>
            </a:extLst>
          </p:cNvPr>
          <p:cNvCxnSpPr/>
          <p:nvPr/>
        </p:nvCxnSpPr>
        <p:spPr>
          <a:xfrm flipH="1">
            <a:off x="6026338" y="3199543"/>
            <a:ext cx="488762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F952007E-81F9-A648-BEA8-BD1CEF31F8D2}"/>
              </a:ext>
            </a:extLst>
          </p:cNvPr>
          <p:cNvCxnSpPr>
            <a:cxnSpLocks/>
            <a:stCxn id="228" idx="6"/>
          </p:cNvCxnSpPr>
          <p:nvPr/>
        </p:nvCxnSpPr>
        <p:spPr>
          <a:xfrm>
            <a:off x="6737162" y="4343419"/>
            <a:ext cx="500995" cy="78017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1" name="Content Placeholder 2">
            <a:extLst>
              <a:ext uri="{FF2B5EF4-FFF2-40B4-BE49-F238E27FC236}">
                <a16:creationId xmlns:a16="http://schemas.microsoft.com/office/drawing/2014/main" id="{0709539D-D775-FB4B-AC31-E079F9518E26}"/>
              </a:ext>
            </a:extLst>
          </p:cNvPr>
          <p:cNvSpPr txBox="1">
            <a:spLocks/>
          </p:cNvSpPr>
          <p:nvPr/>
        </p:nvSpPr>
        <p:spPr>
          <a:xfrm>
            <a:off x="457200" y="435275"/>
            <a:ext cx="8229600" cy="97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8733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7030A0"/>
                </a:solidFill>
              </a:rPr>
              <a:t>f</a:t>
            </a:r>
            <a:r>
              <a:rPr lang="en-US" b="1" dirty="0">
                <a:solidFill>
                  <a:srgbClr val="008001"/>
                </a:solidFill>
              </a:rPr>
              <a:t> </a:t>
            </a:r>
            <a:r>
              <a:rPr lang="en-US" dirty="0"/>
              <a:t>any AC</a:t>
            </a:r>
            <a:r>
              <a:rPr lang="en-US" baseline="30000" dirty="0"/>
              <a:t>0</a:t>
            </a:r>
            <a:r>
              <a:rPr lang="en-US" dirty="0"/>
              <a:t> function on layered graphs</a:t>
            </a:r>
          </a:p>
          <a:p>
            <a:r>
              <a:rPr lang="en-US" b="1" dirty="0">
                <a:solidFill>
                  <a:srgbClr val="008001"/>
                </a:solidFill>
              </a:rPr>
              <a:t>G</a:t>
            </a:r>
            <a:r>
              <a:rPr lang="en-US" b="1" baseline="-25000" dirty="0">
                <a:solidFill>
                  <a:srgbClr val="008001"/>
                </a:solidFill>
              </a:rPr>
              <a:t>1</a:t>
            </a:r>
            <a:r>
              <a:rPr lang="en-US" b="1" dirty="0">
                <a:solidFill>
                  <a:srgbClr val="008001"/>
                </a:solidFill>
              </a:rPr>
              <a:t> ∪ ⋯ ∪ G</a:t>
            </a:r>
            <a:r>
              <a:rPr lang="en-US" b="1" baseline="-25000" dirty="0">
                <a:solidFill>
                  <a:srgbClr val="008001"/>
                </a:solidFill>
              </a:rPr>
              <a:t>m</a:t>
            </a:r>
            <a:r>
              <a:rPr lang="en-US" dirty="0">
                <a:solidFill>
                  <a:srgbClr val="008001"/>
                </a:solidFill>
              </a:rPr>
              <a:t> = </a:t>
            </a:r>
            <a:r>
              <a:rPr lang="en-US" dirty="0" err="1">
                <a:solidFill>
                  <a:srgbClr val="008001"/>
                </a:solidFill>
              </a:rPr>
              <a:t>Path</a:t>
            </a:r>
            <a:r>
              <a:rPr lang="en-US" baseline="-25000" dirty="0" err="1">
                <a:solidFill>
                  <a:srgbClr val="008001"/>
                </a:solidFill>
              </a:rPr>
              <a:t>k</a:t>
            </a:r>
            <a:endParaRPr lang="en-US" dirty="0">
              <a:solidFill>
                <a:srgbClr val="008001"/>
              </a:solidFill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C18D4D72-ADD4-4E41-9274-F8F2F6E113D8}"/>
              </a:ext>
            </a:extLst>
          </p:cNvPr>
          <p:cNvSpPr/>
          <p:nvPr/>
        </p:nvSpPr>
        <p:spPr>
          <a:xfrm>
            <a:off x="2171700" y="1883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191B846C-AC09-F640-89BB-C52FF3726054}"/>
              </a:ext>
            </a:extLst>
          </p:cNvPr>
          <p:cNvSpPr/>
          <p:nvPr/>
        </p:nvSpPr>
        <p:spPr>
          <a:xfrm>
            <a:off x="2902138" y="1883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DF46B356-D577-1D44-B0AF-5843088CC2C6}"/>
              </a:ext>
            </a:extLst>
          </p:cNvPr>
          <p:cNvSpPr/>
          <p:nvPr/>
        </p:nvSpPr>
        <p:spPr>
          <a:xfrm>
            <a:off x="3619500" y="1883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346E0A73-4BF4-A247-9BC1-74D46C5B5832}"/>
              </a:ext>
            </a:extLst>
          </p:cNvPr>
          <p:cNvCxnSpPr>
            <a:cxnSpLocks/>
            <a:stCxn id="140" idx="6"/>
            <a:endCxn id="141" idx="2"/>
          </p:cNvCxnSpPr>
          <p:nvPr/>
        </p:nvCxnSpPr>
        <p:spPr>
          <a:xfrm>
            <a:off x="2400300" y="1997966"/>
            <a:ext cx="501838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Oval 144">
            <a:extLst>
              <a:ext uri="{FF2B5EF4-FFF2-40B4-BE49-F238E27FC236}">
                <a16:creationId xmlns:a16="http://schemas.microsoft.com/office/drawing/2014/main" id="{2519590E-13AB-A044-A8B3-28DE7B6DE1C7}"/>
              </a:ext>
            </a:extLst>
          </p:cNvPr>
          <p:cNvSpPr/>
          <p:nvPr/>
        </p:nvSpPr>
        <p:spPr>
          <a:xfrm>
            <a:off x="4358039" y="1883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1908247-9CAA-FC4D-997B-10DCB2F546EB}"/>
              </a:ext>
            </a:extLst>
          </p:cNvPr>
          <p:cNvCxnSpPr>
            <a:cxnSpLocks/>
            <a:stCxn id="142" idx="6"/>
            <a:endCxn id="145" idx="2"/>
          </p:cNvCxnSpPr>
          <p:nvPr/>
        </p:nvCxnSpPr>
        <p:spPr>
          <a:xfrm>
            <a:off x="3848100" y="1997966"/>
            <a:ext cx="509939" cy="0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F38B63AD-FA8E-3D4E-82F9-45EC9FCCBEE0}"/>
              </a:ext>
            </a:extLst>
          </p:cNvPr>
          <p:cNvSpPr/>
          <p:nvPr/>
        </p:nvSpPr>
        <p:spPr>
          <a:xfrm>
            <a:off x="1461493" y="1883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52D995D-0030-5047-A26A-4D4625BFF0AC}"/>
              </a:ext>
            </a:extLst>
          </p:cNvPr>
          <p:cNvCxnSpPr>
            <a:cxnSpLocks/>
            <a:stCxn id="147" idx="6"/>
            <a:endCxn id="140" idx="2"/>
          </p:cNvCxnSpPr>
          <p:nvPr/>
        </p:nvCxnSpPr>
        <p:spPr>
          <a:xfrm>
            <a:off x="1690093" y="1997966"/>
            <a:ext cx="481607" cy="0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C77776FF-2F8B-1B44-BDE4-52BB9BA31287}"/>
              </a:ext>
            </a:extLst>
          </p:cNvPr>
          <p:cNvSpPr/>
          <p:nvPr/>
        </p:nvSpPr>
        <p:spPr>
          <a:xfrm>
            <a:off x="5797738" y="1884542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133B5DA9-54A1-2743-9ECB-E6B36DC3E0D3}"/>
              </a:ext>
            </a:extLst>
          </p:cNvPr>
          <p:cNvSpPr/>
          <p:nvPr/>
        </p:nvSpPr>
        <p:spPr>
          <a:xfrm>
            <a:off x="6515100" y="1884542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734281E-4AC1-204F-8A37-07FE7F2F8C10}"/>
              </a:ext>
            </a:extLst>
          </p:cNvPr>
          <p:cNvCxnSpPr>
            <a:cxnSpLocks/>
            <a:stCxn id="150" idx="6"/>
            <a:endCxn id="151" idx="2"/>
          </p:cNvCxnSpPr>
          <p:nvPr/>
        </p:nvCxnSpPr>
        <p:spPr>
          <a:xfrm>
            <a:off x="6026338" y="1998842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4171395F-834A-E14C-89DC-6D37819FFDE0}"/>
              </a:ext>
            </a:extLst>
          </p:cNvPr>
          <p:cNvSpPr/>
          <p:nvPr/>
        </p:nvSpPr>
        <p:spPr>
          <a:xfrm>
            <a:off x="2171700" y="2202627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DA1AF39-3676-F44D-9224-031B24E2D5E9}"/>
              </a:ext>
            </a:extLst>
          </p:cNvPr>
          <p:cNvSpPr/>
          <p:nvPr/>
        </p:nvSpPr>
        <p:spPr>
          <a:xfrm>
            <a:off x="2902138" y="2202627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A024FE9F-C028-BD46-9292-006EF33AAB5C}"/>
              </a:ext>
            </a:extLst>
          </p:cNvPr>
          <p:cNvSpPr/>
          <p:nvPr/>
        </p:nvSpPr>
        <p:spPr>
          <a:xfrm>
            <a:off x="3619500" y="2202627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7FADD5DE-AB91-7E4B-9D6B-E7E68D8BD0BD}"/>
              </a:ext>
            </a:extLst>
          </p:cNvPr>
          <p:cNvCxnSpPr>
            <a:cxnSpLocks/>
            <a:stCxn id="158" idx="6"/>
            <a:endCxn id="159" idx="2"/>
          </p:cNvCxnSpPr>
          <p:nvPr/>
        </p:nvCxnSpPr>
        <p:spPr>
          <a:xfrm>
            <a:off x="2400300" y="2316927"/>
            <a:ext cx="501838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480F2366-A59A-684C-81EA-8C4F212B2132}"/>
              </a:ext>
            </a:extLst>
          </p:cNvPr>
          <p:cNvCxnSpPr>
            <a:cxnSpLocks/>
            <a:stCxn id="159" idx="6"/>
            <a:endCxn id="160" idx="2"/>
          </p:cNvCxnSpPr>
          <p:nvPr/>
        </p:nvCxnSpPr>
        <p:spPr>
          <a:xfrm>
            <a:off x="3130738" y="2316927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0" name="Oval 299">
            <a:extLst>
              <a:ext uri="{FF2B5EF4-FFF2-40B4-BE49-F238E27FC236}">
                <a16:creationId xmlns:a16="http://schemas.microsoft.com/office/drawing/2014/main" id="{61DF3CED-5876-1A46-A807-B5BCDE9D5EF3}"/>
              </a:ext>
            </a:extLst>
          </p:cNvPr>
          <p:cNvSpPr/>
          <p:nvPr/>
        </p:nvSpPr>
        <p:spPr>
          <a:xfrm>
            <a:off x="5067300" y="2203503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4DC4BBDB-0F6A-F34B-A987-990B40E627D6}"/>
              </a:ext>
            </a:extLst>
          </p:cNvPr>
          <p:cNvSpPr/>
          <p:nvPr/>
        </p:nvSpPr>
        <p:spPr>
          <a:xfrm>
            <a:off x="5797738" y="2203503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5D4E9483-BA75-344E-B92D-DCA03ECEC7C6}"/>
              </a:ext>
            </a:extLst>
          </p:cNvPr>
          <p:cNvCxnSpPr>
            <a:cxnSpLocks/>
            <a:stCxn id="300" idx="6"/>
            <a:endCxn id="302" idx="2"/>
          </p:cNvCxnSpPr>
          <p:nvPr/>
        </p:nvCxnSpPr>
        <p:spPr>
          <a:xfrm>
            <a:off x="5295900" y="2317803"/>
            <a:ext cx="501838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" name="Oval 310">
            <a:extLst>
              <a:ext uri="{FF2B5EF4-FFF2-40B4-BE49-F238E27FC236}">
                <a16:creationId xmlns:a16="http://schemas.microsoft.com/office/drawing/2014/main" id="{6AF35936-C292-E040-B7C5-6B73EEE16664}"/>
              </a:ext>
            </a:extLst>
          </p:cNvPr>
          <p:cNvSpPr/>
          <p:nvPr/>
        </p:nvSpPr>
        <p:spPr>
          <a:xfrm>
            <a:off x="2894757" y="2518748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4844F5E9-559D-F549-9636-B1D712804953}"/>
              </a:ext>
            </a:extLst>
          </p:cNvPr>
          <p:cNvSpPr/>
          <p:nvPr/>
        </p:nvSpPr>
        <p:spPr>
          <a:xfrm>
            <a:off x="3612119" y="2518748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A997F216-4FF4-A54B-BC10-D61C42581E45}"/>
              </a:ext>
            </a:extLst>
          </p:cNvPr>
          <p:cNvCxnSpPr>
            <a:cxnSpLocks/>
            <a:stCxn id="311" idx="6"/>
            <a:endCxn id="312" idx="2"/>
          </p:cNvCxnSpPr>
          <p:nvPr/>
        </p:nvCxnSpPr>
        <p:spPr>
          <a:xfrm>
            <a:off x="3123357" y="2633048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5" name="Oval 314">
            <a:extLst>
              <a:ext uri="{FF2B5EF4-FFF2-40B4-BE49-F238E27FC236}">
                <a16:creationId xmlns:a16="http://schemas.microsoft.com/office/drawing/2014/main" id="{6E8F949D-86E5-A248-85B6-B36B4A402D4B}"/>
              </a:ext>
            </a:extLst>
          </p:cNvPr>
          <p:cNvSpPr/>
          <p:nvPr/>
        </p:nvSpPr>
        <p:spPr>
          <a:xfrm>
            <a:off x="4350658" y="2518748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FB134B39-2E31-534B-8BAF-A2BBD62F1936}"/>
              </a:ext>
            </a:extLst>
          </p:cNvPr>
          <p:cNvSpPr/>
          <p:nvPr/>
        </p:nvSpPr>
        <p:spPr>
          <a:xfrm>
            <a:off x="5059919" y="2519624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2C71061A-6424-7D44-A0B5-A6AAA0E8F654}"/>
              </a:ext>
            </a:extLst>
          </p:cNvPr>
          <p:cNvSpPr/>
          <p:nvPr/>
        </p:nvSpPr>
        <p:spPr>
          <a:xfrm>
            <a:off x="5790357" y="2519624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CE55C83A-312D-4C43-92F1-13F0F6590CF8}"/>
              </a:ext>
            </a:extLst>
          </p:cNvPr>
          <p:cNvSpPr/>
          <p:nvPr/>
        </p:nvSpPr>
        <p:spPr>
          <a:xfrm>
            <a:off x="6507719" y="2519624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7CE64A0C-4A03-584F-89BA-D54A577FE11E}"/>
              </a:ext>
            </a:extLst>
          </p:cNvPr>
          <p:cNvSpPr/>
          <p:nvPr/>
        </p:nvSpPr>
        <p:spPr>
          <a:xfrm>
            <a:off x="7238157" y="2518748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FA4558CC-EB36-A147-8CF7-567E55C317E9}"/>
              </a:ext>
            </a:extLst>
          </p:cNvPr>
          <p:cNvCxnSpPr>
            <a:cxnSpLocks/>
            <a:stCxn id="320" idx="6"/>
            <a:endCxn id="321" idx="2"/>
          </p:cNvCxnSpPr>
          <p:nvPr/>
        </p:nvCxnSpPr>
        <p:spPr>
          <a:xfrm>
            <a:off x="6018957" y="2633924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6503F933-6C48-2F4F-A3E0-1F533F83F9BA}"/>
              </a:ext>
            </a:extLst>
          </p:cNvPr>
          <p:cNvCxnSpPr>
            <a:cxnSpLocks/>
            <a:stCxn id="321" idx="6"/>
            <a:endCxn id="322" idx="2"/>
          </p:cNvCxnSpPr>
          <p:nvPr/>
        </p:nvCxnSpPr>
        <p:spPr>
          <a:xfrm flipV="1">
            <a:off x="6736319" y="2633048"/>
            <a:ext cx="501838" cy="876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3C517ABC-9C6F-404A-9877-3CECD5FD7940}"/>
              </a:ext>
            </a:extLst>
          </p:cNvPr>
          <p:cNvCxnSpPr>
            <a:cxnSpLocks/>
            <a:endCxn id="319" idx="2"/>
          </p:cNvCxnSpPr>
          <p:nvPr/>
        </p:nvCxnSpPr>
        <p:spPr>
          <a:xfrm>
            <a:off x="4579258" y="2633048"/>
            <a:ext cx="480661" cy="876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7BE4B1E8-0BFF-CA48-8AF6-4BA71D400596}"/>
              </a:ext>
            </a:extLst>
          </p:cNvPr>
          <p:cNvCxnSpPr/>
          <p:nvPr/>
        </p:nvCxnSpPr>
        <p:spPr>
          <a:xfrm flipH="1">
            <a:off x="4572000" y="4343419"/>
            <a:ext cx="488762" cy="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F74AE5D3-5AF8-A445-9C7E-BD6A23544A04}"/>
              </a:ext>
            </a:extLst>
          </p:cNvPr>
          <p:cNvCxnSpPr>
            <a:cxnSpLocks/>
          </p:cNvCxnSpPr>
          <p:nvPr/>
        </p:nvCxnSpPr>
        <p:spPr>
          <a:xfrm flipV="1">
            <a:off x="1685785" y="4342543"/>
            <a:ext cx="479377" cy="38100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D7CF1434-97C1-4548-AB53-CF222D73D438}"/>
              </a:ext>
            </a:extLst>
          </p:cNvPr>
          <p:cNvCxnSpPr>
            <a:cxnSpLocks/>
          </p:cNvCxnSpPr>
          <p:nvPr/>
        </p:nvCxnSpPr>
        <p:spPr>
          <a:xfrm flipH="1" flipV="1">
            <a:off x="2393762" y="4342543"/>
            <a:ext cx="501838" cy="76200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D4CE07D2-B862-4E44-A801-A96CEA3A0FE6}"/>
              </a:ext>
            </a:extLst>
          </p:cNvPr>
          <p:cNvCxnSpPr/>
          <p:nvPr/>
        </p:nvCxnSpPr>
        <p:spPr>
          <a:xfrm flipH="1">
            <a:off x="3124200" y="5104543"/>
            <a:ext cx="488762" cy="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4D4B6940-07E7-5548-984A-9307C85D118B}"/>
              </a:ext>
            </a:extLst>
          </p:cNvPr>
          <p:cNvCxnSpPr>
            <a:cxnSpLocks/>
          </p:cNvCxnSpPr>
          <p:nvPr/>
        </p:nvCxnSpPr>
        <p:spPr>
          <a:xfrm flipH="1">
            <a:off x="3841562" y="4343419"/>
            <a:ext cx="501838" cy="761124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61CF58D0-87B1-834F-B742-769679BE8899}"/>
              </a:ext>
            </a:extLst>
          </p:cNvPr>
          <p:cNvCxnSpPr/>
          <p:nvPr/>
        </p:nvCxnSpPr>
        <p:spPr>
          <a:xfrm flipH="1">
            <a:off x="6019800" y="5486419"/>
            <a:ext cx="488762" cy="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5FB310AC-35BD-AF4A-9B55-7328619D23C3}"/>
              </a:ext>
            </a:extLst>
          </p:cNvPr>
          <p:cNvCxnSpPr>
            <a:cxnSpLocks/>
          </p:cNvCxnSpPr>
          <p:nvPr/>
        </p:nvCxnSpPr>
        <p:spPr>
          <a:xfrm flipV="1">
            <a:off x="6737162" y="4723105"/>
            <a:ext cx="500995" cy="763314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9578D1DD-C55C-CA4D-B9C3-E36189A601FB}"/>
              </a:ext>
            </a:extLst>
          </p:cNvPr>
          <p:cNvCxnSpPr>
            <a:cxnSpLocks/>
          </p:cNvCxnSpPr>
          <p:nvPr/>
        </p:nvCxnSpPr>
        <p:spPr>
          <a:xfrm flipH="1" flipV="1">
            <a:off x="5289362" y="4343419"/>
            <a:ext cx="501838" cy="114300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30892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Oval 162">
            <a:extLst>
              <a:ext uri="{FF2B5EF4-FFF2-40B4-BE49-F238E27FC236}">
                <a16:creationId xmlns:a16="http://schemas.microsoft.com/office/drawing/2014/main" id="{605A8E4B-9E10-E74E-90FD-C4AA8C4A93C1}"/>
              </a:ext>
            </a:extLst>
          </p:cNvPr>
          <p:cNvSpPr/>
          <p:nvPr/>
        </p:nvSpPr>
        <p:spPr>
          <a:xfrm>
            <a:off x="1457185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C9CAEFA1-172A-0145-A2AE-F8C8091813EB}"/>
              </a:ext>
            </a:extLst>
          </p:cNvPr>
          <p:cNvSpPr/>
          <p:nvPr/>
        </p:nvSpPr>
        <p:spPr>
          <a:xfrm>
            <a:off x="1457185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61745D88-18FE-604B-9BDE-8B242899F35A}"/>
              </a:ext>
            </a:extLst>
          </p:cNvPr>
          <p:cNvSpPr/>
          <p:nvPr/>
        </p:nvSpPr>
        <p:spPr>
          <a:xfrm>
            <a:off x="1457185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44B7A90B-E15D-FE4B-98F4-8FE3D9055C44}"/>
              </a:ext>
            </a:extLst>
          </p:cNvPr>
          <p:cNvSpPr/>
          <p:nvPr/>
        </p:nvSpPr>
        <p:spPr>
          <a:xfrm>
            <a:off x="1457185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417EB7E2-B64A-7341-8BCB-97C2CB6D5169}"/>
              </a:ext>
            </a:extLst>
          </p:cNvPr>
          <p:cNvSpPr/>
          <p:nvPr/>
        </p:nvSpPr>
        <p:spPr>
          <a:xfrm>
            <a:off x="1457185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E98719BE-8B6E-6249-B937-AA55777CD061}"/>
              </a:ext>
            </a:extLst>
          </p:cNvPr>
          <p:cNvSpPr/>
          <p:nvPr/>
        </p:nvSpPr>
        <p:spPr>
          <a:xfrm>
            <a:off x="1457185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8D6E4447-DF8E-0B4B-BDE1-DE540B3F2AF5}"/>
              </a:ext>
            </a:extLst>
          </p:cNvPr>
          <p:cNvSpPr/>
          <p:nvPr/>
        </p:nvSpPr>
        <p:spPr>
          <a:xfrm>
            <a:off x="1457185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D14CCCBA-3661-8F4F-9959-4E3B793924B1}"/>
              </a:ext>
            </a:extLst>
          </p:cNvPr>
          <p:cNvSpPr/>
          <p:nvPr/>
        </p:nvSpPr>
        <p:spPr>
          <a:xfrm>
            <a:off x="1456342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96BB4968-2D4A-594E-81F3-E0C061E6ECD6}"/>
              </a:ext>
            </a:extLst>
          </p:cNvPr>
          <p:cNvSpPr/>
          <p:nvPr/>
        </p:nvSpPr>
        <p:spPr>
          <a:xfrm>
            <a:off x="2165162" y="3085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323C05-0B83-554F-9F5F-D4067B5BF04D}"/>
              </a:ext>
            </a:extLst>
          </p:cNvPr>
          <p:cNvSpPr/>
          <p:nvPr/>
        </p:nvSpPr>
        <p:spPr>
          <a:xfrm>
            <a:off x="2165162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2198C272-354E-764F-84CA-916424FB3624}"/>
              </a:ext>
            </a:extLst>
          </p:cNvPr>
          <p:cNvSpPr/>
          <p:nvPr/>
        </p:nvSpPr>
        <p:spPr>
          <a:xfrm>
            <a:off x="2165162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525F9EB9-DE3B-794D-B3DA-4EEEAB8C23A7}"/>
              </a:ext>
            </a:extLst>
          </p:cNvPr>
          <p:cNvSpPr/>
          <p:nvPr/>
        </p:nvSpPr>
        <p:spPr>
          <a:xfrm>
            <a:off x="2165162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642E9D96-2593-3744-8932-619C6CAFAEE4}"/>
              </a:ext>
            </a:extLst>
          </p:cNvPr>
          <p:cNvSpPr/>
          <p:nvPr/>
        </p:nvSpPr>
        <p:spPr>
          <a:xfrm>
            <a:off x="2165162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65DC0CCA-FFF2-054A-9CA9-328DC6061389}"/>
              </a:ext>
            </a:extLst>
          </p:cNvPr>
          <p:cNvSpPr/>
          <p:nvPr/>
        </p:nvSpPr>
        <p:spPr>
          <a:xfrm>
            <a:off x="2165162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464DF279-6574-3A4F-B01A-29D18B896555}"/>
              </a:ext>
            </a:extLst>
          </p:cNvPr>
          <p:cNvSpPr/>
          <p:nvPr/>
        </p:nvSpPr>
        <p:spPr>
          <a:xfrm>
            <a:off x="2165162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8166946F-93A1-B040-B6F8-B2E79C8B4064}"/>
              </a:ext>
            </a:extLst>
          </p:cNvPr>
          <p:cNvSpPr/>
          <p:nvPr/>
        </p:nvSpPr>
        <p:spPr>
          <a:xfrm>
            <a:off x="2165162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80000551-8258-DC4C-9531-DF55FBA6B8E2}"/>
              </a:ext>
            </a:extLst>
          </p:cNvPr>
          <p:cNvSpPr/>
          <p:nvPr/>
        </p:nvSpPr>
        <p:spPr>
          <a:xfrm>
            <a:off x="2164319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9F5FA8F1-53BA-A04F-AAE8-AA336217AA45}"/>
              </a:ext>
            </a:extLst>
          </p:cNvPr>
          <p:cNvSpPr/>
          <p:nvPr/>
        </p:nvSpPr>
        <p:spPr>
          <a:xfrm>
            <a:off x="2895600" y="3085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0CFC3292-50B8-3B4D-BFAF-18B3CAB34B4F}"/>
              </a:ext>
            </a:extLst>
          </p:cNvPr>
          <p:cNvSpPr/>
          <p:nvPr/>
        </p:nvSpPr>
        <p:spPr>
          <a:xfrm>
            <a:off x="2895600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C2FFA2B0-53D1-4D42-8996-16034573B67B}"/>
              </a:ext>
            </a:extLst>
          </p:cNvPr>
          <p:cNvSpPr/>
          <p:nvPr/>
        </p:nvSpPr>
        <p:spPr>
          <a:xfrm>
            <a:off x="2895600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F8CA4622-C0E8-7342-9591-649B3B2108E9}"/>
              </a:ext>
            </a:extLst>
          </p:cNvPr>
          <p:cNvSpPr/>
          <p:nvPr/>
        </p:nvSpPr>
        <p:spPr>
          <a:xfrm>
            <a:off x="2895600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217259-9A4C-ED4B-A4F5-C931663F8138}"/>
              </a:ext>
            </a:extLst>
          </p:cNvPr>
          <p:cNvSpPr/>
          <p:nvPr/>
        </p:nvSpPr>
        <p:spPr>
          <a:xfrm>
            <a:off x="2895600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426C3D9C-388B-4147-BA5B-7DF97BCA8E55}"/>
              </a:ext>
            </a:extLst>
          </p:cNvPr>
          <p:cNvSpPr/>
          <p:nvPr/>
        </p:nvSpPr>
        <p:spPr>
          <a:xfrm>
            <a:off x="2895600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F73B5321-A766-5340-9487-A421ED0DE71F}"/>
              </a:ext>
            </a:extLst>
          </p:cNvPr>
          <p:cNvSpPr/>
          <p:nvPr/>
        </p:nvSpPr>
        <p:spPr>
          <a:xfrm>
            <a:off x="2895600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7DFA5B54-306F-1347-8C9D-DFF00E743CA9}"/>
              </a:ext>
            </a:extLst>
          </p:cNvPr>
          <p:cNvSpPr/>
          <p:nvPr/>
        </p:nvSpPr>
        <p:spPr>
          <a:xfrm>
            <a:off x="2895600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5F8FCE31-D708-FB42-B5E8-1F6B75D50A7D}"/>
              </a:ext>
            </a:extLst>
          </p:cNvPr>
          <p:cNvSpPr/>
          <p:nvPr/>
        </p:nvSpPr>
        <p:spPr>
          <a:xfrm>
            <a:off x="2894757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43E2E3DB-5240-A04B-9188-704B71B64CE9}"/>
              </a:ext>
            </a:extLst>
          </p:cNvPr>
          <p:cNvSpPr/>
          <p:nvPr/>
        </p:nvSpPr>
        <p:spPr>
          <a:xfrm>
            <a:off x="3612962" y="3085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CC685682-CA6E-B24C-97DB-879A5711A4BA}"/>
              </a:ext>
            </a:extLst>
          </p:cNvPr>
          <p:cNvSpPr/>
          <p:nvPr/>
        </p:nvSpPr>
        <p:spPr>
          <a:xfrm>
            <a:off x="3612962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C023E2C9-968A-8E49-9B97-5FB6105643CF}"/>
              </a:ext>
            </a:extLst>
          </p:cNvPr>
          <p:cNvSpPr/>
          <p:nvPr/>
        </p:nvSpPr>
        <p:spPr>
          <a:xfrm>
            <a:off x="3612962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C6F9626F-7C2D-7549-8D83-29681A51214D}"/>
              </a:ext>
            </a:extLst>
          </p:cNvPr>
          <p:cNvSpPr/>
          <p:nvPr/>
        </p:nvSpPr>
        <p:spPr>
          <a:xfrm>
            <a:off x="3612962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09D791D6-930A-4F4E-9F9F-CDBEAE780473}"/>
              </a:ext>
            </a:extLst>
          </p:cNvPr>
          <p:cNvSpPr/>
          <p:nvPr/>
        </p:nvSpPr>
        <p:spPr>
          <a:xfrm>
            <a:off x="3612962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FDFBF60C-4AFA-274B-8950-B40448CEAF1B}"/>
              </a:ext>
            </a:extLst>
          </p:cNvPr>
          <p:cNvSpPr/>
          <p:nvPr/>
        </p:nvSpPr>
        <p:spPr>
          <a:xfrm>
            <a:off x="3612962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BAED02B8-EC8C-F541-8320-DDFBB2D4B178}"/>
              </a:ext>
            </a:extLst>
          </p:cNvPr>
          <p:cNvSpPr/>
          <p:nvPr/>
        </p:nvSpPr>
        <p:spPr>
          <a:xfrm>
            <a:off x="3612962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2F3E4EA0-7B91-AA40-8609-2679D574942B}"/>
              </a:ext>
            </a:extLst>
          </p:cNvPr>
          <p:cNvSpPr/>
          <p:nvPr/>
        </p:nvSpPr>
        <p:spPr>
          <a:xfrm>
            <a:off x="3612962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94C60BC2-268A-2940-9C13-E534556E7C44}"/>
              </a:ext>
            </a:extLst>
          </p:cNvPr>
          <p:cNvSpPr/>
          <p:nvPr/>
        </p:nvSpPr>
        <p:spPr>
          <a:xfrm>
            <a:off x="3612119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10CCBCC3-1A7E-2946-8656-6D0931DC46FE}"/>
              </a:ext>
            </a:extLst>
          </p:cNvPr>
          <p:cNvSpPr/>
          <p:nvPr/>
        </p:nvSpPr>
        <p:spPr>
          <a:xfrm>
            <a:off x="4343400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B2325D5D-50F0-4C40-B0EB-79CA83C9113A}"/>
              </a:ext>
            </a:extLst>
          </p:cNvPr>
          <p:cNvSpPr/>
          <p:nvPr/>
        </p:nvSpPr>
        <p:spPr>
          <a:xfrm>
            <a:off x="4343400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BFF81B17-E356-E94C-A397-1F94C44BC2CD}"/>
              </a:ext>
            </a:extLst>
          </p:cNvPr>
          <p:cNvSpPr/>
          <p:nvPr/>
        </p:nvSpPr>
        <p:spPr>
          <a:xfrm>
            <a:off x="4343400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7EFD63DE-51C9-C34B-BA90-A130B0BAE0B6}"/>
              </a:ext>
            </a:extLst>
          </p:cNvPr>
          <p:cNvSpPr/>
          <p:nvPr/>
        </p:nvSpPr>
        <p:spPr>
          <a:xfrm>
            <a:off x="4343400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DEDE5402-F178-E24B-AF19-5F8D96143B56}"/>
              </a:ext>
            </a:extLst>
          </p:cNvPr>
          <p:cNvSpPr/>
          <p:nvPr/>
        </p:nvSpPr>
        <p:spPr>
          <a:xfrm>
            <a:off x="4343400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89105D20-77B0-6344-987E-6877EBAE2D75}"/>
              </a:ext>
            </a:extLst>
          </p:cNvPr>
          <p:cNvSpPr/>
          <p:nvPr/>
        </p:nvSpPr>
        <p:spPr>
          <a:xfrm>
            <a:off x="4343400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E3CAC80-FC37-634B-B757-00002F80E928}"/>
              </a:ext>
            </a:extLst>
          </p:cNvPr>
          <p:cNvSpPr/>
          <p:nvPr/>
        </p:nvSpPr>
        <p:spPr>
          <a:xfrm>
            <a:off x="4343400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091B290A-2B4B-E546-B3B6-6E6A98328BA8}"/>
              </a:ext>
            </a:extLst>
          </p:cNvPr>
          <p:cNvSpPr/>
          <p:nvPr/>
        </p:nvSpPr>
        <p:spPr>
          <a:xfrm>
            <a:off x="4343400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0B301F4E-55F2-9944-B27A-C3F150F2CE6B}"/>
              </a:ext>
            </a:extLst>
          </p:cNvPr>
          <p:cNvSpPr/>
          <p:nvPr/>
        </p:nvSpPr>
        <p:spPr>
          <a:xfrm>
            <a:off x="4342557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E5512587-8768-2C44-BDD9-9351D4CDBF3D}"/>
              </a:ext>
            </a:extLst>
          </p:cNvPr>
          <p:cNvSpPr/>
          <p:nvPr/>
        </p:nvSpPr>
        <p:spPr>
          <a:xfrm>
            <a:off x="5060762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7CFDCD35-7E7E-844A-9496-8945487D8BF5}"/>
              </a:ext>
            </a:extLst>
          </p:cNvPr>
          <p:cNvSpPr/>
          <p:nvPr/>
        </p:nvSpPr>
        <p:spPr>
          <a:xfrm>
            <a:off x="5060762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4365E4A6-2509-6C4F-9CD4-28D43ACCF7AA}"/>
              </a:ext>
            </a:extLst>
          </p:cNvPr>
          <p:cNvSpPr/>
          <p:nvPr/>
        </p:nvSpPr>
        <p:spPr>
          <a:xfrm>
            <a:off x="5060762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6EC00A4B-023C-304C-A59A-7EAC36E8CA88}"/>
              </a:ext>
            </a:extLst>
          </p:cNvPr>
          <p:cNvSpPr/>
          <p:nvPr/>
        </p:nvSpPr>
        <p:spPr>
          <a:xfrm>
            <a:off x="5060762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A6503399-DD9C-6A45-B81B-0DAE0FEBBFD0}"/>
              </a:ext>
            </a:extLst>
          </p:cNvPr>
          <p:cNvSpPr/>
          <p:nvPr/>
        </p:nvSpPr>
        <p:spPr>
          <a:xfrm>
            <a:off x="5060762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F9312878-E0A0-E14E-BB4F-7B67E7E419F4}"/>
              </a:ext>
            </a:extLst>
          </p:cNvPr>
          <p:cNvSpPr/>
          <p:nvPr/>
        </p:nvSpPr>
        <p:spPr>
          <a:xfrm>
            <a:off x="5060762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809366EF-FB76-2541-B93F-B9B5412BA138}"/>
              </a:ext>
            </a:extLst>
          </p:cNvPr>
          <p:cNvSpPr/>
          <p:nvPr/>
        </p:nvSpPr>
        <p:spPr>
          <a:xfrm>
            <a:off x="5060762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51EA7F0B-54FA-1148-8875-DA3BA8FA8001}"/>
              </a:ext>
            </a:extLst>
          </p:cNvPr>
          <p:cNvSpPr/>
          <p:nvPr/>
        </p:nvSpPr>
        <p:spPr>
          <a:xfrm>
            <a:off x="5060762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455B5427-2185-814C-864D-FE8BCD91E03F}"/>
              </a:ext>
            </a:extLst>
          </p:cNvPr>
          <p:cNvSpPr/>
          <p:nvPr/>
        </p:nvSpPr>
        <p:spPr>
          <a:xfrm>
            <a:off x="5059919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5222ADB9-A37B-C547-B75C-63974C7A5369}"/>
              </a:ext>
            </a:extLst>
          </p:cNvPr>
          <p:cNvSpPr/>
          <p:nvPr/>
        </p:nvSpPr>
        <p:spPr>
          <a:xfrm>
            <a:off x="5791200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89295610-EFED-6743-AF12-B95F14354F63}"/>
              </a:ext>
            </a:extLst>
          </p:cNvPr>
          <p:cNvSpPr/>
          <p:nvPr/>
        </p:nvSpPr>
        <p:spPr>
          <a:xfrm>
            <a:off x="5791200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D1BAA518-4696-FE4E-95F5-FDD775430ABC}"/>
              </a:ext>
            </a:extLst>
          </p:cNvPr>
          <p:cNvSpPr/>
          <p:nvPr/>
        </p:nvSpPr>
        <p:spPr>
          <a:xfrm>
            <a:off x="5791200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452634F-263E-2348-8EA2-9E9253E209B8}"/>
              </a:ext>
            </a:extLst>
          </p:cNvPr>
          <p:cNvSpPr/>
          <p:nvPr/>
        </p:nvSpPr>
        <p:spPr>
          <a:xfrm>
            <a:off x="5791200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6D4C2955-4AA1-F04A-A2A4-6380C3E9D654}"/>
              </a:ext>
            </a:extLst>
          </p:cNvPr>
          <p:cNvSpPr/>
          <p:nvPr/>
        </p:nvSpPr>
        <p:spPr>
          <a:xfrm>
            <a:off x="5791200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4655306F-E6F8-B643-B578-4090EA4DC2EB}"/>
              </a:ext>
            </a:extLst>
          </p:cNvPr>
          <p:cNvSpPr/>
          <p:nvPr/>
        </p:nvSpPr>
        <p:spPr>
          <a:xfrm>
            <a:off x="5791200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1E671FFF-A8F6-9E4A-963C-EA7576CBD0E6}"/>
              </a:ext>
            </a:extLst>
          </p:cNvPr>
          <p:cNvSpPr/>
          <p:nvPr/>
        </p:nvSpPr>
        <p:spPr>
          <a:xfrm>
            <a:off x="5791200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ADB7A802-8D43-5D4D-B9F7-58765679F810}"/>
              </a:ext>
            </a:extLst>
          </p:cNvPr>
          <p:cNvSpPr/>
          <p:nvPr/>
        </p:nvSpPr>
        <p:spPr>
          <a:xfrm>
            <a:off x="5791200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DE005975-C66A-7A41-B685-78871B6010EA}"/>
              </a:ext>
            </a:extLst>
          </p:cNvPr>
          <p:cNvSpPr/>
          <p:nvPr/>
        </p:nvSpPr>
        <p:spPr>
          <a:xfrm>
            <a:off x="5790357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F375CB3C-3A50-E64E-938D-236193CEE959}"/>
              </a:ext>
            </a:extLst>
          </p:cNvPr>
          <p:cNvSpPr/>
          <p:nvPr/>
        </p:nvSpPr>
        <p:spPr>
          <a:xfrm>
            <a:off x="6508562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1B76D19C-15B1-A543-AC08-E5D0E194C3E3}"/>
              </a:ext>
            </a:extLst>
          </p:cNvPr>
          <p:cNvSpPr/>
          <p:nvPr/>
        </p:nvSpPr>
        <p:spPr>
          <a:xfrm>
            <a:off x="6508562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0F85A6D1-499A-6C48-96DD-FA3E239D48B1}"/>
              </a:ext>
            </a:extLst>
          </p:cNvPr>
          <p:cNvSpPr/>
          <p:nvPr/>
        </p:nvSpPr>
        <p:spPr>
          <a:xfrm>
            <a:off x="6508562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DA572088-BABB-D04F-B1CB-1E28A1DBE27C}"/>
              </a:ext>
            </a:extLst>
          </p:cNvPr>
          <p:cNvSpPr/>
          <p:nvPr/>
        </p:nvSpPr>
        <p:spPr>
          <a:xfrm>
            <a:off x="6508562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6D2C928A-2D5D-EE4C-9312-D3674E10230F}"/>
              </a:ext>
            </a:extLst>
          </p:cNvPr>
          <p:cNvSpPr/>
          <p:nvPr/>
        </p:nvSpPr>
        <p:spPr>
          <a:xfrm>
            <a:off x="6508562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514453DE-F283-3F4F-9176-313FCDCA8406}"/>
              </a:ext>
            </a:extLst>
          </p:cNvPr>
          <p:cNvSpPr/>
          <p:nvPr/>
        </p:nvSpPr>
        <p:spPr>
          <a:xfrm>
            <a:off x="6508562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4972F865-E7AC-C849-8765-8827C0AE46C8}"/>
              </a:ext>
            </a:extLst>
          </p:cNvPr>
          <p:cNvSpPr/>
          <p:nvPr/>
        </p:nvSpPr>
        <p:spPr>
          <a:xfrm>
            <a:off x="6508562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08A567B1-CE2F-9A41-A716-B971A526D818}"/>
              </a:ext>
            </a:extLst>
          </p:cNvPr>
          <p:cNvSpPr/>
          <p:nvPr/>
        </p:nvSpPr>
        <p:spPr>
          <a:xfrm>
            <a:off x="6508562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0EC8C573-A3BB-0F45-8F3A-4067ABE5A798}"/>
              </a:ext>
            </a:extLst>
          </p:cNvPr>
          <p:cNvSpPr/>
          <p:nvPr/>
        </p:nvSpPr>
        <p:spPr>
          <a:xfrm>
            <a:off x="6507719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27BAE6E1-029F-A243-8AAD-94033794957D}"/>
              </a:ext>
            </a:extLst>
          </p:cNvPr>
          <p:cNvSpPr/>
          <p:nvPr/>
        </p:nvSpPr>
        <p:spPr>
          <a:xfrm>
            <a:off x="7239000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A70F5A3B-3938-AD46-BEB0-94DDE1035C54}"/>
              </a:ext>
            </a:extLst>
          </p:cNvPr>
          <p:cNvSpPr/>
          <p:nvPr/>
        </p:nvSpPr>
        <p:spPr>
          <a:xfrm>
            <a:off x="7239000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97D01F37-F4AD-504F-8C03-DD9F3FEC1423}"/>
              </a:ext>
            </a:extLst>
          </p:cNvPr>
          <p:cNvSpPr/>
          <p:nvPr/>
        </p:nvSpPr>
        <p:spPr>
          <a:xfrm>
            <a:off x="7239000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7F3BFB02-A177-7248-9421-BF83284CA4FC}"/>
              </a:ext>
            </a:extLst>
          </p:cNvPr>
          <p:cNvSpPr/>
          <p:nvPr/>
        </p:nvSpPr>
        <p:spPr>
          <a:xfrm>
            <a:off x="7239000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AEDDCC2A-9182-E845-BA25-4D51D1C2F961}"/>
              </a:ext>
            </a:extLst>
          </p:cNvPr>
          <p:cNvSpPr/>
          <p:nvPr/>
        </p:nvSpPr>
        <p:spPr>
          <a:xfrm>
            <a:off x="7239000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2857F426-5B7D-C847-ADAE-5D08E550D0D8}"/>
              </a:ext>
            </a:extLst>
          </p:cNvPr>
          <p:cNvSpPr/>
          <p:nvPr/>
        </p:nvSpPr>
        <p:spPr>
          <a:xfrm>
            <a:off x="7239000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86C18D7A-AC7C-7A40-AD48-2A35F7CC21FB}"/>
              </a:ext>
            </a:extLst>
          </p:cNvPr>
          <p:cNvSpPr/>
          <p:nvPr/>
        </p:nvSpPr>
        <p:spPr>
          <a:xfrm>
            <a:off x="7239000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F736DB2C-7ADD-C548-9DF9-D1362982727E}"/>
              </a:ext>
            </a:extLst>
          </p:cNvPr>
          <p:cNvSpPr/>
          <p:nvPr/>
        </p:nvSpPr>
        <p:spPr>
          <a:xfrm>
            <a:off x="7238157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80CC6448-75FD-E744-AEAC-9B531B91F3A5}"/>
              </a:ext>
            </a:extLst>
          </p:cNvPr>
          <p:cNvCxnSpPr>
            <a:cxnSpLocks/>
            <a:stCxn id="291" idx="6"/>
            <a:endCxn id="173" idx="2"/>
          </p:cNvCxnSpPr>
          <p:nvPr/>
        </p:nvCxnSpPr>
        <p:spPr>
          <a:xfrm>
            <a:off x="1685785" y="3200419"/>
            <a:ext cx="479377" cy="761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D136FFF0-A7CD-624D-A802-CD37FABEE724}"/>
              </a:ext>
            </a:extLst>
          </p:cNvPr>
          <p:cNvCxnSpPr>
            <a:cxnSpLocks/>
            <a:endCxn id="171" idx="2"/>
          </p:cNvCxnSpPr>
          <p:nvPr/>
        </p:nvCxnSpPr>
        <p:spPr>
          <a:xfrm flipV="1">
            <a:off x="1674555" y="3199543"/>
            <a:ext cx="490607" cy="113756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153E8636-443F-6B4A-880C-316CA009E20C}"/>
              </a:ext>
            </a:extLst>
          </p:cNvPr>
          <p:cNvCxnSpPr>
            <a:stCxn id="169" idx="6"/>
            <a:endCxn id="177" idx="2"/>
          </p:cNvCxnSpPr>
          <p:nvPr/>
        </p:nvCxnSpPr>
        <p:spPr>
          <a:xfrm flipV="1">
            <a:off x="1685785" y="5485543"/>
            <a:ext cx="479377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12550EA5-9D38-A84F-8881-11CE7E7B0AAD}"/>
              </a:ext>
            </a:extLst>
          </p:cNvPr>
          <p:cNvCxnSpPr>
            <a:stCxn id="167" idx="6"/>
            <a:endCxn id="178" idx="2"/>
          </p:cNvCxnSpPr>
          <p:nvPr/>
        </p:nvCxnSpPr>
        <p:spPr>
          <a:xfrm>
            <a:off x="1685785" y="5104543"/>
            <a:ext cx="479377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58DDE3DB-7712-B544-928D-F4271F30B4F3}"/>
              </a:ext>
            </a:extLst>
          </p:cNvPr>
          <p:cNvCxnSpPr>
            <a:stCxn id="170" idx="6"/>
            <a:endCxn id="179" idx="2"/>
          </p:cNvCxnSpPr>
          <p:nvPr/>
        </p:nvCxnSpPr>
        <p:spPr>
          <a:xfrm>
            <a:off x="1684942" y="6247543"/>
            <a:ext cx="479377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ED8065F5-180F-FD4A-8E87-EB2D05B35C36}"/>
              </a:ext>
            </a:extLst>
          </p:cNvPr>
          <p:cNvCxnSpPr>
            <a:stCxn id="181" idx="2"/>
            <a:endCxn id="172" idx="6"/>
          </p:cNvCxnSpPr>
          <p:nvPr/>
        </p:nvCxnSpPr>
        <p:spPr>
          <a:xfrm flipH="1">
            <a:off x="2393762" y="3580543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A104C9CA-8C20-4242-9604-B7220502A7C5}"/>
              </a:ext>
            </a:extLst>
          </p:cNvPr>
          <p:cNvCxnSpPr>
            <a:stCxn id="182" idx="2"/>
            <a:endCxn id="175" idx="6"/>
          </p:cNvCxnSpPr>
          <p:nvPr/>
        </p:nvCxnSpPr>
        <p:spPr>
          <a:xfrm flipH="1">
            <a:off x="2393762" y="3961543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DB49EE2D-3747-E244-BF56-9A6ECED9E9E1}"/>
              </a:ext>
            </a:extLst>
          </p:cNvPr>
          <p:cNvCxnSpPr>
            <a:stCxn id="188" idx="2"/>
            <a:endCxn id="178" idx="6"/>
          </p:cNvCxnSpPr>
          <p:nvPr/>
        </p:nvCxnSpPr>
        <p:spPr>
          <a:xfrm flipH="1" flipV="1">
            <a:off x="2393762" y="5847493"/>
            <a:ext cx="500995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CA8BC901-4B67-2744-81BC-7339EEFBD3B7}"/>
              </a:ext>
            </a:extLst>
          </p:cNvPr>
          <p:cNvCxnSpPr>
            <a:stCxn id="186" idx="2"/>
            <a:endCxn id="176" idx="6"/>
          </p:cNvCxnSpPr>
          <p:nvPr/>
        </p:nvCxnSpPr>
        <p:spPr>
          <a:xfrm flipH="1" flipV="1">
            <a:off x="2393762" y="5085493"/>
            <a:ext cx="501838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18798737-9BC3-534F-AA02-FF11E548B475}"/>
              </a:ext>
            </a:extLst>
          </p:cNvPr>
          <p:cNvCxnSpPr>
            <a:stCxn id="189" idx="2"/>
            <a:endCxn id="181" idx="6"/>
          </p:cNvCxnSpPr>
          <p:nvPr/>
        </p:nvCxnSpPr>
        <p:spPr>
          <a:xfrm flipH="1">
            <a:off x="3124200" y="3199543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BAC1A02F-9ADD-1742-BFD0-7C35D8ED3E5D}"/>
              </a:ext>
            </a:extLst>
          </p:cNvPr>
          <p:cNvCxnSpPr>
            <a:stCxn id="192" idx="2"/>
            <a:endCxn id="182" idx="6"/>
          </p:cNvCxnSpPr>
          <p:nvPr/>
        </p:nvCxnSpPr>
        <p:spPr>
          <a:xfrm flipH="1" flipV="1">
            <a:off x="3124200" y="3961543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48CFF8A9-C3C6-3C40-8B02-5EFFAE5A900A}"/>
              </a:ext>
            </a:extLst>
          </p:cNvPr>
          <p:cNvCxnSpPr>
            <a:stCxn id="193" idx="2"/>
            <a:endCxn id="183" idx="6"/>
          </p:cNvCxnSpPr>
          <p:nvPr/>
        </p:nvCxnSpPr>
        <p:spPr>
          <a:xfrm flipH="1" flipV="1">
            <a:off x="3124200" y="4342543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F58A07BD-E03D-E643-80E7-93227E56A0C3}"/>
              </a:ext>
            </a:extLst>
          </p:cNvPr>
          <p:cNvCxnSpPr>
            <a:stCxn id="197" idx="2"/>
            <a:endCxn id="186" idx="6"/>
          </p:cNvCxnSpPr>
          <p:nvPr/>
        </p:nvCxnSpPr>
        <p:spPr>
          <a:xfrm flipH="1" flipV="1">
            <a:off x="3124200" y="5485543"/>
            <a:ext cx="487919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D320F64D-CB66-9B4F-98D3-0F368E308313}"/>
              </a:ext>
            </a:extLst>
          </p:cNvPr>
          <p:cNvCxnSpPr>
            <a:cxnSpLocks/>
            <a:stCxn id="195" idx="2"/>
            <a:endCxn id="188" idx="6"/>
          </p:cNvCxnSpPr>
          <p:nvPr/>
        </p:nvCxnSpPr>
        <p:spPr>
          <a:xfrm flipH="1">
            <a:off x="3123357" y="5485543"/>
            <a:ext cx="489605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5A50186F-205E-CF44-9BAB-B361FCA5A313}"/>
              </a:ext>
            </a:extLst>
          </p:cNvPr>
          <p:cNvCxnSpPr>
            <a:stCxn id="196" idx="2"/>
            <a:endCxn id="187" idx="6"/>
          </p:cNvCxnSpPr>
          <p:nvPr/>
        </p:nvCxnSpPr>
        <p:spPr>
          <a:xfrm flipH="1">
            <a:off x="3124200" y="5866543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DC476D9C-F6F9-304F-A63C-096F284BAADC}"/>
              </a:ext>
            </a:extLst>
          </p:cNvPr>
          <p:cNvCxnSpPr>
            <a:stCxn id="198" idx="2"/>
            <a:endCxn id="190" idx="6"/>
          </p:cNvCxnSpPr>
          <p:nvPr/>
        </p:nvCxnSpPr>
        <p:spPr>
          <a:xfrm flipH="1">
            <a:off x="3841562" y="3200419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5B402835-84A1-DE43-BDA4-47E7CE7C9A1F}"/>
              </a:ext>
            </a:extLst>
          </p:cNvPr>
          <p:cNvCxnSpPr>
            <a:stCxn id="200" idx="2"/>
            <a:endCxn id="192" idx="6"/>
          </p:cNvCxnSpPr>
          <p:nvPr/>
        </p:nvCxnSpPr>
        <p:spPr>
          <a:xfrm flipH="1">
            <a:off x="3841562" y="3962419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CEAD177D-58C5-CF4B-BA6D-0C56C764A65A}"/>
              </a:ext>
            </a:extLst>
          </p:cNvPr>
          <p:cNvCxnSpPr>
            <a:stCxn id="205" idx="2"/>
            <a:endCxn id="193" idx="6"/>
          </p:cNvCxnSpPr>
          <p:nvPr/>
        </p:nvCxnSpPr>
        <p:spPr>
          <a:xfrm flipH="1" flipV="1">
            <a:off x="3841562" y="4723543"/>
            <a:ext cx="501838" cy="1143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3B036A49-95BA-2344-AF77-13B1BB6A8DA9}"/>
              </a:ext>
            </a:extLst>
          </p:cNvPr>
          <p:cNvCxnSpPr>
            <a:cxnSpLocks/>
          </p:cNvCxnSpPr>
          <p:nvPr/>
        </p:nvCxnSpPr>
        <p:spPr>
          <a:xfrm flipH="1" flipV="1">
            <a:off x="3847136" y="5486931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83DF85B0-C875-A249-A588-1B61FDAE6681}"/>
              </a:ext>
            </a:extLst>
          </p:cNvPr>
          <p:cNvCxnSpPr>
            <a:stCxn id="206" idx="2"/>
            <a:endCxn id="197" idx="6"/>
          </p:cNvCxnSpPr>
          <p:nvPr/>
        </p:nvCxnSpPr>
        <p:spPr>
          <a:xfrm flipH="1" flipV="1">
            <a:off x="3840719" y="6247543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DA830355-283C-3A47-9B64-7DB8393ACC82}"/>
              </a:ext>
            </a:extLst>
          </p:cNvPr>
          <p:cNvCxnSpPr>
            <a:stCxn id="207" idx="2"/>
            <a:endCxn id="198" idx="6"/>
          </p:cNvCxnSpPr>
          <p:nvPr/>
        </p:nvCxnSpPr>
        <p:spPr>
          <a:xfrm flipH="1">
            <a:off x="4572000" y="3200419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28C8C1D3-C303-AD40-A06A-B882E27FCFD2}"/>
              </a:ext>
            </a:extLst>
          </p:cNvPr>
          <p:cNvCxnSpPr>
            <a:stCxn id="209" idx="2"/>
            <a:endCxn id="199" idx="6"/>
          </p:cNvCxnSpPr>
          <p:nvPr/>
        </p:nvCxnSpPr>
        <p:spPr>
          <a:xfrm flipH="1" flipV="1">
            <a:off x="4572000" y="3581419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AC9AAC4B-A441-9C4C-8607-EF9232FB061D}"/>
              </a:ext>
            </a:extLst>
          </p:cNvPr>
          <p:cNvCxnSpPr>
            <a:cxnSpLocks/>
            <a:stCxn id="200" idx="6"/>
            <a:endCxn id="212" idx="2"/>
          </p:cNvCxnSpPr>
          <p:nvPr/>
        </p:nvCxnSpPr>
        <p:spPr>
          <a:xfrm>
            <a:off x="4572000" y="3962419"/>
            <a:ext cx="488762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45916C58-2185-0740-985A-940288C24281}"/>
              </a:ext>
            </a:extLst>
          </p:cNvPr>
          <p:cNvCxnSpPr>
            <a:stCxn id="213" idx="2"/>
            <a:endCxn id="204" idx="6"/>
          </p:cNvCxnSpPr>
          <p:nvPr/>
        </p:nvCxnSpPr>
        <p:spPr>
          <a:xfrm flipH="1">
            <a:off x="4572000" y="5486419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0674C4D3-35D0-9B41-9B01-D79F18914F4B}"/>
              </a:ext>
            </a:extLst>
          </p:cNvPr>
          <p:cNvCxnSpPr>
            <a:stCxn id="215" idx="2"/>
            <a:endCxn id="203" idx="6"/>
          </p:cNvCxnSpPr>
          <p:nvPr/>
        </p:nvCxnSpPr>
        <p:spPr>
          <a:xfrm flipH="1" flipV="1">
            <a:off x="4572000" y="5105419"/>
            <a:ext cx="487919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32AD3CC0-DF22-7C44-8387-2A6400727FD9}"/>
              </a:ext>
            </a:extLst>
          </p:cNvPr>
          <p:cNvCxnSpPr>
            <a:stCxn id="214" idx="2"/>
            <a:endCxn id="206" idx="6"/>
          </p:cNvCxnSpPr>
          <p:nvPr/>
        </p:nvCxnSpPr>
        <p:spPr>
          <a:xfrm flipH="1">
            <a:off x="4571157" y="5867419"/>
            <a:ext cx="489605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85D6D6AD-EF35-C446-889E-841CBA647B34}"/>
              </a:ext>
            </a:extLst>
          </p:cNvPr>
          <p:cNvCxnSpPr>
            <a:cxnSpLocks/>
            <a:stCxn id="217" idx="2"/>
            <a:endCxn id="207" idx="6"/>
          </p:cNvCxnSpPr>
          <p:nvPr/>
        </p:nvCxnSpPr>
        <p:spPr>
          <a:xfrm flipH="1" flipV="1">
            <a:off x="5289362" y="3200419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48FC2BC2-0030-D343-BC7A-EF241EBF1F29}"/>
              </a:ext>
            </a:extLst>
          </p:cNvPr>
          <p:cNvCxnSpPr>
            <a:cxnSpLocks/>
            <a:stCxn id="216" idx="2"/>
            <a:endCxn id="208" idx="6"/>
          </p:cNvCxnSpPr>
          <p:nvPr/>
        </p:nvCxnSpPr>
        <p:spPr>
          <a:xfrm flipH="1">
            <a:off x="5289362" y="3200419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B8D532A0-A07A-D446-9296-58F20614E28A}"/>
              </a:ext>
            </a:extLst>
          </p:cNvPr>
          <p:cNvCxnSpPr>
            <a:cxnSpLocks/>
            <a:stCxn id="220" idx="2"/>
            <a:endCxn id="213" idx="6"/>
          </p:cNvCxnSpPr>
          <p:nvPr/>
        </p:nvCxnSpPr>
        <p:spPr>
          <a:xfrm flipH="1">
            <a:off x="5289362" y="4724419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D63DAE49-F67A-3B48-BCB5-9135A4D5D942}"/>
              </a:ext>
            </a:extLst>
          </p:cNvPr>
          <p:cNvCxnSpPr>
            <a:stCxn id="223" idx="2"/>
            <a:endCxn id="214" idx="6"/>
          </p:cNvCxnSpPr>
          <p:nvPr/>
        </p:nvCxnSpPr>
        <p:spPr>
          <a:xfrm flipH="1">
            <a:off x="5289362" y="5867419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43B5B8AD-8ADE-BF40-8322-C82E8E695B92}"/>
              </a:ext>
            </a:extLst>
          </p:cNvPr>
          <p:cNvCxnSpPr>
            <a:stCxn id="232" idx="2"/>
            <a:endCxn id="224" idx="6"/>
          </p:cNvCxnSpPr>
          <p:nvPr/>
        </p:nvCxnSpPr>
        <p:spPr>
          <a:xfrm flipH="1">
            <a:off x="6018957" y="5867419"/>
            <a:ext cx="489605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B9CF9AF7-A7E1-7348-BC2A-DC14C80A66CC}"/>
              </a:ext>
            </a:extLst>
          </p:cNvPr>
          <p:cNvCxnSpPr>
            <a:stCxn id="233" idx="2"/>
            <a:endCxn id="223" idx="6"/>
          </p:cNvCxnSpPr>
          <p:nvPr/>
        </p:nvCxnSpPr>
        <p:spPr>
          <a:xfrm flipH="1" flipV="1">
            <a:off x="6019800" y="5867419"/>
            <a:ext cx="487919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DFD5341C-65E2-1642-88B2-E91ED93B0874}"/>
              </a:ext>
            </a:extLst>
          </p:cNvPr>
          <p:cNvCxnSpPr>
            <a:stCxn id="227" idx="6"/>
            <a:endCxn id="234" idx="2"/>
          </p:cNvCxnSpPr>
          <p:nvPr/>
        </p:nvCxnSpPr>
        <p:spPr>
          <a:xfrm flipV="1">
            <a:off x="6737162" y="3580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1747FA0F-79C6-9C49-BB9A-3364EE085847}"/>
              </a:ext>
            </a:extLst>
          </p:cNvPr>
          <p:cNvCxnSpPr>
            <a:stCxn id="219" idx="6"/>
            <a:endCxn id="228" idx="2"/>
          </p:cNvCxnSpPr>
          <p:nvPr/>
        </p:nvCxnSpPr>
        <p:spPr>
          <a:xfrm>
            <a:off x="6019800" y="4343419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79D7BC17-EB91-C949-9C32-B2BC09945E8A}"/>
              </a:ext>
            </a:extLst>
          </p:cNvPr>
          <p:cNvCxnSpPr>
            <a:stCxn id="226" idx="6"/>
          </p:cNvCxnSpPr>
          <p:nvPr/>
        </p:nvCxnSpPr>
        <p:spPr>
          <a:xfrm flipV="1">
            <a:off x="6737162" y="3199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D5BFE1DB-B129-4844-B371-981CD8812BC0}"/>
              </a:ext>
            </a:extLst>
          </p:cNvPr>
          <p:cNvCxnSpPr>
            <a:cxnSpLocks/>
            <a:stCxn id="220" idx="6"/>
            <a:endCxn id="230" idx="2"/>
          </p:cNvCxnSpPr>
          <p:nvPr/>
        </p:nvCxnSpPr>
        <p:spPr>
          <a:xfrm>
            <a:off x="6019800" y="4724419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9DCF180D-0A82-3E4F-840B-9F21F4BEDFA4}"/>
              </a:ext>
            </a:extLst>
          </p:cNvPr>
          <p:cNvCxnSpPr>
            <a:stCxn id="229" idx="6"/>
            <a:endCxn id="236" idx="2"/>
          </p:cNvCxnSpPr>
          <p:nvPr/>
        </p:nvCxnSpPr>
        <p:spPr>
          <a:xfrm flipV="1">
            <a:off x="6737162" y="4342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83A693B-C21B-9640-A90E-B1D8D188E5E0}"/>
              </a:ext>
            </a:extLst>
          </p:cNvPr>
          <p:cNvCxnSpPr>
            <a:stCxn id="232" idx="6"/>
            <a:endCxn id="239" idx="2"/>
          </p:cNvCxnSpPr>
          <p:nvPr/>
        </p:nvCxnSpPr>
        <p:spPr>
          <a:xfrm flipV="1">
            <a:off x="6737162" y="5485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E2580FF8-B9EC-C846-897A-BAA9E384F6E0}"/>
              </a:ext>
            </a:extLst>
          </p:cNvPr>
          <p:cNvCxnSpPr>
            <a:stCxn id="177" idx="6"/>
            <a:endCxn id="184" idx="2"/>
          </p:cNvCxnSpPr>
          <p:nvPr/>
        </p:nvCxnSpPr>
        <p:spPr>
          <a:xfrm flipV="1">
            <a:off x="2393762" y="4723543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543F1880-A13F-9F4E-9A08-3A580ECDFBD1}"/>
              </a:ext>
            </a:extLst>
          </p:cNvPr>
          <p:cNvCxnSpPr>
            <a:cxnSpLocks/>
            <a:stCxn id="224" idx="2"/>
            <a:endCxn id="212" idx="6"/>
          </p:cNvCxnSpPr>
          <p:nvPr/>
        </p:nvCxnSpPr>
        <p:spPr>
          <a:xfrm flipH="1" flipV="1">
            <a:off x="5289362" y="5105419"/>
            <a:ext cx="500995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0" name="Oval 289">
            <a:extLst>
              <a:ext uri="{FF2B5EF4-FFF2-40B4-BE49-F238E27FC236}">
                <a16:creationId xmlns:a16="http://schemas.microsoft.com/office/drawing/2014/main" id="{674E9303-67CE-9E42-945C-F13A52A29E88}"/>
              </a:ext>
            </a:extLst>
          </p:cNvPr>
          <p:cNvSpPr/>
          <p:nvPr/>
        </p:nvSpPr>
        <p:spPr>
          <a:xfrm>
            <a:off x="7239000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26F78000-BF9D-664D-AA2C-DC2CD8559140}"/>
              </a:ext>
            </a:extLst>
          </p:cNvPr>
          <p:cNvSpPr/>
          <p:nvPr/>
        </p:nvSpPr>
        <p:spPr>
          <a:xfrm>
            <a:off x="1457185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6359CD28-3C86-054C-AEF8-B50ECAA36215}"/>
              </a:ext>
            </a:extLst>
          </p:cNvPr>
          <p:cNvCxnSpPr>
            <a:cxnSpLocks/>
            <a:stCxn id="218" idx="2"/>
            <a:endCxn id="209" idx="6"/>
          </p:cNvCxnSpPr>
          <p:nvPr/>
        </p:nvCxnSpPr>
        <p:spPr>
          <a:xfrm flipH="1">
            <a:off x="5289362" y="3962419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3" name="TextBox 292">
            <a:extLst>
              <a:ext uri="{FF2B5EF4-FFF2-40B4-BE49-F238E27FC236}">
                <a16:creationId xmlns:a16="http://schemas.microsoft.com/office/drawing/2014/main" id="{9926D9B9-17D7-FB4C-B4F9-2C6E7580D2A1}"/>
              </a:ext>
            </a:extLst>
          </p:cNvPr>
          <p:cNvSpPr txBox="1"/>
          <p:nvPr/>
        </p:nvSpPr>
        <p:spPr>
          <a:xfrm>
            <a:off x="1061402" y="2984605"/>
            <a:ext cx="31941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⋮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4D0B3E51-2378-4F49-B95E-E981DFD56DCB}"/>
              </a:ext>
            </a:extLst>
          </p:cNvPr>
          <p:cNvSpPr txBox="1"/>
          <p:nvPr/>
        </p:nvSpPr>
        <p:spPr>
          <a:xfrm>
            <a:off x="7540407" y="2984605"/>
            <a:ext cx="32252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⋮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n</a:t>
            </a:r>
          </a:p>
        </p:txBody>
      </p: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39C30AEB-8658-C04F-8536-62E50C0BF6A7}"/>
              </a:ext>
            </a:extLst>
          </p:cNvPr>
          <p:cNvCxnSpPr/>
          <p:nvPr/>
        </p:nvCxnSpPr>
        <p:spPr>
          <a:xfrm flipH="1">
            <a:off x="6026338" y="3199543"/>
            <a:ext cx="488762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F952007E-81F9-A648-BEA8-BD1CEF31F8D2}"/>
              </a:ext>
            </a:extLst>
          </p:cNvPr>
          <p:cNvCxnSpPr>
            <a:cxnSpLocks/>
            <a:stCxn id="228" idx="6"/>
          </p:cNvCxnSpPr>
          <p:nvPr/>
        </p:nvCxnSpPr>
        <p:spPr>
          <a:xfrm>
            <a:off x="6737162" y="4343419"/>
            <a:ext cx="500995" cy="78017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1" name="Content Placeholder 2">
            <a:extLst>
              <a:ext uri="{FF2B5EF4-FFF2-40B4-BE49-F238E27FC236}">
                <a16:creationId xmlns:a16="http://schemas.microsoft.com/office/drawing/2014/main" id="{0709539D-D775-FB4B-AC31-E079F9518E26}"/>
              </a:ext>
            </a:extLst>
          </p:cNvPr>
          <p:cNvSpPr txBox="1">
            <a:spLocks/>
          </p:cNvSpPr>
          <p:nvPr/>
        </p:nvSpPr>
        <p:spPr>
          <a:xfrm>
            <a:off x="457200" y="435275"/>
            <a:ext cx="8229600" cy="97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8733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chemeClr val="tx2"/>
                </a:solidFill>
              </a:rPr>
              <a:t>Pr</a:t>
            </a:r>
            <a:r>
              <a:rPr lang="en-US" dirty="0">
                <a:solidFill>
                  <a:schemeClr val="tx2"/>
                </a:solidFill>
              </a:rPr>
              <a:t>[ ∀</a:t>
            </a: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,  </a:t>
            </a:r>
            <a:r>
              <a:rPr lang="en-US" b="1" i="1" dirty="0">
                <a:solidFill>
                  <a:srgbClr val="7030A0"/>
                </a:solidFill>
              </a:rPr>
              <a:t>f</a:t>
            </a:r>
            <a:r>
              <a:rPr lang="en-US" dirty="0">
                <a:solidFill>
                  <a:schemeClr val="tx2"/>
                </a:solidFill>
              </a:rPr>
              <a:t> ↾ (</a:t>
            </a:r>
            <a:r>
              <a:rPr lang="en-US" dirty="0">
                <a:solidFill>
                  <a:srgbClr val="7030A0"/>
                </a:solidFill>
              </a:rPr>
              <a:t>𝝆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</a:rPr>
              <a:t>with stars in </a:t>
            </a:r>
            <a:r>
              <a:rPr lang="en-US" b="1" dirty="0">
                <a:solidFill>
                  <a:srgbClr val="008001"/>
                </a:solidFill>
              </a:rPr>
              <a:t>G</a:t>
            </a:r>
            <a:r>
              <a:rPr lang="en-US" b="1" baseline="-25000" dirty="0">
                <a:solidFill>
                  <a:srgbClr val="008001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</a:rPr>
              <a:t>only</a:t>
            </a:r>
            <a:r>
              <a:rPr lang="en-US" dirty="0">
                <a:solidFill>
                  <a:schemeClr val="tx2"/>
                </a:solidFill>
              </a:rPr>
              <a:t>)</a:t>
            </a:r>
            <a:r>
              <a:rPr lang="en-US" i="1" dirty="0">
                <a:solidFill>
                  <a:schemeClr val="tx2"/>
                </a:solidFill>
              </a:rPr>
              <a:t> depends on all variables </a:t>
            </a:r>
            <a:r>
              <a:rPr lang="en-US" dirty="0">
                <a:solidFill>
                  <a:schemeClr val="tx2"/>
                </a:solidFill>
              </a:rPr>
              <a:t>]</a:t>
            </a:r>
            <a:r>
              <a:rPr lang="en-US" dirty="0"/>
              <a:t>      is at most </a:t>
            </a:r>
            <a:r>
              <a:rPr lang="en-US" dirty="0">
                <a:solidFill>
                  <a:schemeClr val="tx2"/>
                </a:solidFill>
              </a:rPr>
              <a:t>1/</a:t>
            </a:r>
            <a:r>
              <a:rPr lang="en-US" dirty="0" err="1">
                <a:solidFill>
                  <a:schemeClr val="tx2"/>
                </a:solidFill>
              </a:rPr>
              <a:t>n</a:t>
            </a:r>
            <a:r>
              <a:rPr lang="en-US" b="1" baseline="30000" dirty="0" err="1">
                <a:solidFill>
                  <a:srgbClr val="0070C0"/>
                </a:solidFill>
              </a:rPr>
              <a:t>Score</a:t>
            </a:r>
            <a:r>
              <a:rPr lang="en-US" baseline="30000" dirty="0">
                <a:solidFill>
                  <a:srgbClr val="002060"/>
                </a:solidFill>
              </a:rPr>
              <a:t>(</a:t>
            </a:r>
            <a:r>
              <a:rPr lang="en-US" b="1" baseline="30000" dirty="0">
                <a:solidFill>
                  <a:srgbClr val="008001"/>
                </a:solidFill>
              </a:rPr>
              <a:t>G</a:t>
            </a:r>
            <a:r>
              <a:rPr lang="en-US" sz="1600" b="1" baseline="30000" dirty="0">
                <a:solidFill>
                  <a:srgbClr val="008001"/>
                </a:solidFill>
              </a:rPr>
              <a:t>𝜎(1)</a:t>
            </a:r>
            <a:r>
              <a:rPr lang="en-US" b="1" baseline="30000" dirty="0">
                <a:solidFill>
                  <a:srgbClr val="008001"/>
                </a:solidFill>
              </a:rPr>
              <a:t>,…,G</a:t>
            </a:r>
            <a:r>
              <a:rPr lang="en-US" sz="1600" b="1" baseline="30000" dirty="0">
                <a:solidFill>
                  <a:srgbClr val="008001"/>
                </a:solidFill>
              </a:rPr>
              <a:t>𝜎(m)</a:t>
            </a:r>
            <a:r>
              <a:rPr lang="en-US" baseline="30000" dirty="0">
                <a:solidFill>
                  <a:srgbClr val="002060"/>
                </a:solidFill>
              </a:rPr>
              <a:t>) – o(1)</a:t>
            </a:r>
            <a:r>
              <a:rPr lang="en-US" dirty="0"/>
              <a:t> for every permutation </a:t>
            </a:r>
            <a:r>
              <a:rPr lang="en-US" b="1" dirty="0">
                <a:solidFill>
                  <a:srgbClr val="0070C0"/>
                </a:solidFill>
              </a:rPr>
              <a:t>𝜎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C18D4D72-ADD4-4E41-9274-F8F2F6E113D8}"/>
              </a:ext>
            </a:extLst>
          </p:cNvPr>
          <p:cNvSpPr/>
          <p:nvPr/>
        </p:nvSpPr>
        <p:spPr>
          <a:xfrm>
            <a:off x="2171700" y="1883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191B846C-AC09-F640-89BB-C52FF3726054}"/>
              </a:ext>
            </a:extLst>
          </p:cNvPr>
          <p:cNvSpPr/>
          <p:nvPr/>
        </p:nvSpPr>
        <p:spPr>
          <a:xfrm>
            <a:off x="2902138" y="1883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DF46B356-D577-1D44-B0AF-5843088CC2C6}"/>
              </a:ext>
            </a:extLst>
          </p:cNvPr>
          <p:cNvSpPr/>
          <p:nvPr/>
        </p:nvSpPr>
        <p:spPr>
          <a:xfrm>
            <a:off x="3619500" y="1883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346E0A73-4BF4-A247-9BC1-74D46C5B5832}"/>
              </a:ext>
            </a:extLst>
          </p:cNvPr>
          <p:cNvCxnSpPr>
            <a:cxnSpLocks/>
            <a:stCxn id="140" idx="6"/>
            <a:endCxn id="141" idx="2"/>
          </p:cNvCxnSpPr>
          <p:nvPr/>
        </p:nvCxnSpPr>
        <p:spPr>
          <a:xfrm>
            <a:off x="2400300" y="1997966"/>
            <a:ext cx="501838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Oval 144">
            <a:extLst>
              <a:ext uri="{FF2B5EF4-FFF2-40B4-BE49-F238E27FC236}">
                <a16:creationId xmlns:a16="http://schemas.microsoft.com/office/drawing/2014/main" id="{2519590E-13AB-A044-A8B3-28DE7B6DE1C7}"/>
              </a:ext>
            </a:extLst>
          </p:cNvPr>
          <p:cNvSpPr/>
          <p:nvPr/>
        </p:nvSpPr>
        <p:spPr>
          <a:xfrm>
            <a:off x="4358039" y="1883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1908247-9CAA-FC4D-997B-10DCB2F546EB}"/>
              </a:ext>
            </a:extLst>
          </p:cNvPr>
          <p:cNvCxnSpPr>
            <a:cxnSpLocks/>
            <a:stCxn id="142" idx="6"/>
            <a:endCxn id="145" idx="2"/>
          </p:cNvCxnSpPr>
          <p:nvPr/>
        </p:nvCxnSpPr>
        <p:spPr>
          <a:xfrm>
            <a:off x="3848100" y="1997966"/>
            <a:ext cx="509939" cy="0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F38B63AD-FA8E-3D4E-82F9-45EC9FCCBEE0}"/>
              </a:ext>
            </a:extLst>
          </p:cNvPr>
          <p:cNvSpPr/>
          <p:nvPr/>
        </p:nvSpPr>
        <p:spPr>
          <a:xfrm>
            <a:off x="1461493" y="1883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52D995D-0030-5047-A26A-4D4625BFF0AC}"/>
              </a:ext>
            </a:extLst>
          </p:cNvPr>
          <p:cNvCxnSpPr>
            <a:cxnSpLocks/>
            <a:stCxn id="147" idx="6"/>
            <a:endCxn id="140" idx="2"/>
          </p:cNvCxnSpPr>
          <p:nvPr/>
        </p:nvCxnSpPr>
        <p:spPr>
          <a:xfrm>
            <a:off x="1690093" y="1997966"/>
            <a:ext cx="481607" cy="0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C77776FF-2F8B-1B44-BDE4-52BB9BA31287}"/>
              </a:ext>
            </a:extLst>
          </p:cNvPr>
          <p:cNvSpPr/>
          <p:nvPr/>
        </p:nvSpPr>
        <p:spPr>
          <a:xfrm>
            <a:off x="5797738" y="1884542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133B5DA9-54A1-2743-9ECB-E6B36DC3E0D3}"/>
              </a:ext>
            </a:extLst>
          </p:cNvPr>
          <p:cNvSpPr/>
          <p:nvPr/>
        </p:nvSpPr>
        <p:spPr>
          <a:xfrm>
            <a:off x="6515100" y="1884542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734281E-4AC1-204F-8A37-07FE7F2F8C10}"/>
              </a:ext>
            </a:extLst>
          </p:cNvPr>
          <p:cNvCxnSpPr>
            <a:cxnSpLocks/>
            <a:stCxn id="150" idx="6"/>
            <a:endCxn id="151" idx="2"/>
          </p:cNvCxnSpPr>
          <p:nvPr/>
        </p:nvCxnSpPr>
        <p:spPr>
          <a:xfrm>
            <a:off x="6026338" y="1998842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4171395F-834A-E14C-89DC-6D37819FFDE0}"/>
              </a:ext>
            </a:extLst>
          </p:cNvPr>
          <p:cNvSpPr/>
          <p:nvPr/>
        </p:nvSpPr>
        <p:spPr>
          <a:xfrm>
            <a:off x="2171700" y="2202627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DA1AF39-3676-F44D-9224-031B24E2D5E9}"/>
              </a:ext>
            </a:extLst>
          </p:cNvPr>
          <p:cNvSpPr/>
          <p:nvPr/>
        </p:nvSpPr>
        <p:spPr>
          <a:xfrm>
            <a:off x="2902138" y="2202627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A024FE9F-C028-BD46-9292-006EF33AAB5C}"/>
              </a:ext>
            </a:extLst>
          </p:cNvPr>
          <p:cNvSpPr/>
          <p:nvPr/>
        </p:nvSpPr>
        <p:spPr>
          <a:xfrm>
            <a:off x="3619500" y="2202627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7FADD5DE-AB91-7E4B-9D6B-E7E68D8BD0BD}"/>
              </a:ext>
            </a:extLst>
          </p:cNvPr>
          <p:cNvCxnSpPr>
            <a:cxnSpLocks/>
            <a:stCxn id="158" idx="6"/>
            <a:endCxn id="159" idx="2"/>
          </p:cNvCxnSpPr>
          <p:nvPr/>
        </p:nvCxnSpPr>
        <p:spPr>
          <a:xfrm>
            <a:off x="2400300" y="2316927"/>
            <a:ext cx="501838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480F2366-A59A-684C-81EA-8C4F212B2132}"/>
              </a:ext>
            </a:extLst>
          </p:cNvPr>
          <p:cNvCxnSpPr>
            <a:cxnSpLocks/>
            <a:stCxn id="159" idx="6"/>
            <a:endCxn id="160" idx="2"/>
          </p:cNvCxnSpPr>
          <p:nvPr/>
        </p:nvCxnSpPr>
        <p:spPr>
          <a:xfrm>
            <a:off x="3130738" y="2316927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0" name="Oval 299">
            <a:extLst>
              <a:ext uri="{FF2B5EF4-FFF2-40B4-BE49-F238E27FC236}">
                <a16:creationId xmlns:a16="http://schemas.microsoft.com/office/drawing/2014/main" id="{61DF3CED-5876-1A46-A807-B5BCDE9D5EF3}"/>
              </a:ext>
            </a:extLst>
          </p:cNvPr>
          <p:cNvSpPr/>
          <p:nvPr/>
        </p:nvSpPr>
        <p:spPr>
          <a:xfrm>
            <a:off x="5067300" y="2203503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4DC4BBDB-0F6A-F34B-A987-990B40E627D6}"/>
              </a:ext>
            </a:extLst>
          </p:cNvPr>
          <p:cNvSpPr/>
          <p:nvPr/>
        </p:nvSpPr>
        <p:spPr>
          <a:xfrm>
            <a:off x="5797738" y="2203503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5D4E9483-BA75-344E-B92D-DCA03ECEC7C6}"/>
              </a:ext>
            </a:extLst>
          </p:cNvPr>
          <p:cNvCxnSpPr>
            <a:cxnSpLocks/>
            <a:stCxn id="300" idx="6"/>
            <a:endCxn id="302" idx="2"/>
          </p:cNvCxnSpPr>
          <p:nvPr/>
        </p:nvCxnSpPr>
        <p:spPr>
          <a:xfrm>
            <a:off x="5295900" y="2317803"/>
            <a:ext cx="501838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" name="Oval 310">
            <a:extLst>
              <a:ext uri="{FF2B5EF4-FFF2-40B4-BE49-F238E27FC236}">
                <a16:creationId xmlns:a16="http://schemas.microsoft.com/office/drawing/2014/main" id="{6AF35936-C292-E040-B7C5-6B73EEE16664}"/>
              </a:ext>
            </a:extLst>
          </p:cNvPr>
          <p:cNvSpPr/>
          <p:nvPr/>
        </p:nvSpPr>
        <p:spPr>
          <a:xfrm>
            <a:off x="2894757" y="2518748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4844F5E9-559D-F549-9636-B1D712804953}"/>
              </a:ext>
            </a:extLst>
          </p:cNvPr>
          <p:cNvSpPr/>
          <p:nvPr/>
        </p:nvSpPr>
        <p:spPr>
          <a:xfrm>
            <a:off x="3612119" y="2518748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A997F216-4FF4-A54B-BC10-D61C42581E45}"/>
              </a:ext>
            </a:extLst>
          </p:cNvPr>
          <p:cNvCxnSpPr>
            <a:cxnSpLocks/>
            <a:stCxn id="311" idx="6"/>
            <a:endCxn id="312" idx="2"/>
          </p:cNvCxnSpPr>
          <p:nvPr/>
        </p:nvCxnSpPr>
        <p:spPr>
          <a:xfrm>
            <a:off x="3123357" y="2633048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5" name="Oval 314">
            <a:extLst>
              <a:ext uri="{FF2B5EF4-FFF2-40B4-BE49-F238E27FC236}">
                <a16:creationId xmlns:a16="http://schemas.microsoft.com/office/drawing/2014/main" id="{6E8F949D-86E5-A248-85B6-B36B4A402D4B}"/>
              </a:ext>
            </a:extLst>
          </p:cNvPr>
          <p:cNvSpPr/>
          <p:nvPr/>
        </p:nvSpPr>
        <p:spPr>
          <a:xfrm>
            <a:off x="4350658" y="2518748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FB134B39-2E31-534B-8BAF-A2BBD62F1936}"/>
              </a:ext>
            </a:extLst>
          </p:cNvPr>
          <p:cNvSpPr/>
          <p:nvPr/>
        </p:nvSpPr>
        <p:spPr>
          <a:xfrm>
            <a:off x="5059919" y="2519624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2C71061A-6424-7D44-A0B5-A6AAA0E8F654}"/>
              </a:ext>
            </a:extLst>
          </p:cNvPr>
          <p:cNvSpPr/>
          <p:nvPr/>
        </p:nvSpPr>
        <p:spPr>
          <a:xfrm>
            <a:off x="5790357" y="2519624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CE55C83A-312D-4C43-92F1-13F0F6590CF8}"/>
              </a:ext>
            </a:extLst>
          </p:cNvPr>
          <p:cNvSpPr/>
          <p:nvPr/>
        </p:nvSpPr>
        <p:spPr>
          <a:xfrm>
            <a:off x="6507719" y="2519624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7CE64A0C-4A03-584F-89BA-D54A577FE11E}"/>
              </a:ext>
            </a:extLst>
          </p:cNvPr>
          <p:cNvSpPr/>
          <p:nvPr/>
        </p:nvSpPr>
        <p:spPr>
          <a:xfrm>
            <a:off x="7238157" y="2518748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FA4558CC-EB36-A147-8CF7-567E55C317E9}"/>
              </a:ext>
            </a:extLst>
          </p:cNvPr>
          <p:cNvCxnSpPr>
            <a:cxnSpLocks/>
            <a:stCxn id="320" idx="6"/>
            <a:endCxn id="321" idx="2"/>
          </p:cNvCxnSpPr>
          <p:nvPr/>
        </p:nvCxnSpPr>
        <p:spPr>
          <a:xfrm>
            <a:off x="6018957" y="2633924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6503F933-6C48-2F4F-A3E0-1F533F83F9BA}"/>
              </a:ext>
            </a:extLst>
          </p:cNvPr>
          <p:cNvCxnSpPr>
            <a:cxnSpLocks/>
            <a:stCxn id="321" idx="6"/>
            <a:endCxn id="322" idx="2"/>
          </p:cNvCxnSpPr>
          <p:nvPr/>
        </p:nvCxnSpPr>
        <p:spPr>
          <a:xfrm flipV="1">
            <a:off x="6736319" y="2633048"/>
            <a:ext cx="501838" cy="876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3C517ABC-9C6F-404A-9877-3CECD5FD7940}"/>
              </a:ext>
            </a:extLst>
          </p:cNvPr>
          <p:cNvCxnSpPr>
            <a:cxnSpLocks/>
            <a:endCxn id="319" idx="2"/>
          </p:cNvCxnSpPr>
          <p:nvPr/>
        </p:nvCxnSpPr>
        <p:spPr>
          <a:xfrm>
            <a:off x="4579258" y="2633048"/>
            <a:ext cx="480661" cy="876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7DDA44B9-8BB9-4A46-9369-952FFE67F25D}"/>
              </a:ext>
            </a:extLst>
          </p:cNvPr>
          <p:cNvCxnSpPr/>
          <p:nvPr/>
        </p:nvCxnSpPr>
        <p:spPr>
          <a:xfrm flipH="1">
            <a:off x="4572000" y="4343419"/>
            <a:ext cx="488762" cy="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2ABF9934-3708-D545-A9AF-792F16BEDCAC}"/>
              </a:ext>
            </a:extLst>
          </p:cNvPr>
          <p:cNvCxnSpPr>
            <a:cxnSpLocks/>
          </p:cNvCxnSpPr>
          <p:nvPr/>
        </p:nvCxnSpPr>
        <p:spPr>
          <a:xfrm flipV="1">
            <a:off x="1685785" y="4342543"/>
            <a:ext cx="479377" cy="38100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58AD6483-63F4-6841-ABA3-BA383D09E506}"/>
              </a:ext>
            </a:extLst>
          </p:cNvPr>
          <p:cNvCxnSpPr>
            <a:cxnSpLocks/>
          </p:cNvCxnSpPr>
          <p:nvPr/>
        </p:nvCxnSpPr>
        <p:spPr>
          <a:xfrm flipH="1" flipV="1">
            <a:off x="2393762" y="4342543"/>
            <a:ext cx="501838" cy="76200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0202CAE2-8548-D44D-BE28-A3E17452C0EB}"/>
              </a:ext>
            </a:extLst>
          </p:cNvPr>
          <p:cNvCxnSpPr/>
          <p:nvPr/>
        </p:nvCxnSpPr>
        <p:spPr>
          <a:xfrm flipH="1">
            <a:off x="3124200" y="5104543"/>
            <a:ext cx="488762" cy="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35E4C56A-B169-F942-8AF6-496FF7CC234B}"/>
              </a:ext>
            </a:extLst>
          </p:cNvPr>
          <p:cNvCxnSpPr>
            <a:cxnSpLocks/>
          </p:cNvCxnSpPr>
          <p:nvPr/>
        </p:nvCxnSpPr>
        <p:spPr>
          <a:xfrm flipH="1">
            <a:off x="3841562" y="4343419"/>
            <a:ext cx="501838" cy="761124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2FF72AB3-EFCC-3C4A-932F-CF468DA74A53}"/>
              </a:ext>
            </a:extLst>
          </p:cNvPr>
          <p:cNvCxnSpPr/>
          <p:nvPr/>
        </p:nvCxnSpPr>
        <p:spPr>
          <a:xfrm flipH="1">
            <a:off x="6019800" y="5486419"/>
            <a:ext cx="488762" cy="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18371CF5-DFBC-9846-9EF4-A18D709780D5}"/>
              </a:ext>
            </a:extLst>
          </p:cNvPr>
          <p:cNvCxnSpPr>
            <a:cxnSpLocks/>
          </p:cNvCxnSpPr>
          <p:nvPr/>
        </p:nvCxnSpPr>
        <p:spPr>
          <a:xfrm flipV="1">
            <a:off x="6737162" y="4723105"/>
            <a:ext cx="500995" cy="763314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02BA2063-7E80-864E-B990-E63AB4CD914D}"/>
              </a:ext>
            </a:extLst>
          </p:cNvPr>
          <p:cNvCxnSpPr>
            <a:cxnSpLocks/>
          </p:cNvCxnSpPr>
          <p:nvPr/>
        </p:nvCxnSpPr>
        <p:spPr>
          <a:xfrm flipH="1" flipV="1">
            <a:off x="5289362" y="4343419"/>
            <a:ext cx="501838" cy="114300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87190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Oval 162">
            <a:extLst>
              <a:ext uri="{FF2B5EF4-FFF2-40B4-BE49-F238E27FC236}">
                <a16:creationId xmlns:a16="http://schemas.microsoft.com/office/drawing/2014/main" id="{605A8E4B-9E10-E74E-90FD-C4AA8C4A93C1}"/>
              </a:ext>
            </a:extLst>
          </p:cNvPr>
          <p:cNvSpPr/>
          <p:nvPr/>
        </p:nvSpPr>
        <p:spPr>
          <a:xfrm>
            <a:off x="1457185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C9CAEFA1-172A-0145-A2AE-F8C8091813EB}"/>
              </a:ext>
            </a:extLst>
          </p:cNvPr>
          <p:cNvSpPr/>
          <p:nvPr/>
        </p:nvSpPr>
        <p:spPr>
          <a:xfrm>
            <a:off x="1457185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61745D88-18FE-604B-9BDE-8B242899F35A}"/>
              </a:ext>
            </a:extLst>
          </p:cNvPr>
          <p:cNvSpPr/>
          <p:nvPr/>
        </p:nvSpPr>
        <p:spPr>
          <a:xfrm>
            <a:off x="1457185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44B7A90B-E15D-FE4B-98F4-8FE3D9055C44}"/>
              </a:ext>
            </a:extLst>
          </p:cNvPr>
          <p:cNvSpPr/>
          <p:nvPr/>
        </p:nvSpPr>
        <p:spPr>
          <a:xfrm>
            <a:off x="1457185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417EB7E2-B64A-7341-8BCB-97C2CB6D5169}"/>
              </a:ext>
            </a:extLst>
          </p:cNvPr>
          <p:cNvSpPr/>
          <p:nvPr/>
        </p:nvSpPr>
        <p:spPr>
          <a:xfrm>
            <a:off x="1457185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E98719BE-8B6E-6249-B937-AA55777CD061}"/>
              </a:ext>
            </a:extLst>
          </p:cNvPr>
          <p:cNvSpPr/>
          <p:nvPr/>
        </p:nvSpPr>
        <p:spPr>
          <a:xfrm>
            <a:off x="1457185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8D6E4447-DF8E-0B4B-BDE1-DE540B3F2AF5}"/>
              </a:ext>
            </a:extLst>
          </p:cNvPr>
          <p:cNvSpPr/>
          <p:nvPr/>
        </p:nvSpPr>
        <p:spPr>
          <a:xfrm>
            <a:off x="1457185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D14CCCBA-3661-8F4F-9959-4E3B793924B1}"/>
              </a:ext>
            </a:extLst>
          </p:cNvPr>
          <p:cNvSpPr/>
          <p:nvPr/>
        </p:nvSpPr>
        <p:spPr>
          <a:xfrm>
            <a:off x="1456342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96BB4968-2D4A-594E-81F3-E0C061E6ECD6}"/>
              </a:ext>
            </a:extLst>
          </p:cNvPr>
          <p:cNvSpPr/>
          <p:nvPr/>
        </p:nvSpPr>
        <p:spPr>
          <a:xfrm>
            <a:off x="2165162" y="3085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323C05-0B83-554F-9F5F-D4067B5BF04D}"/>
              </a:ext>
            </a:extLst>
          </p:cNvPr>
          <p:cNvSpPr/>
          <p:nvPr/>
        </p:nvSpPr>
        <p:spPr>
          <a:xfrm>
            <a:off x="2165162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2198C272-354E-764F-84CA-916424FB3624}"/>
              </a:ext>
            </a:extLst>
          </p:cNvPr>
          <p:cNvSpPr/>
          <p:nvPr/>
        </p:nvSpPr>
        <p:spPr>
          <a:xfrm>
            <a:off x="2165162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525F9EB9-DE3B-794D-B3DA-4EEEAB8C23A7}"/>
              </a:ext>
            </a:extLst>
          </p:cNvPr>
          <p:cNvSpPr/>
          <p:nvPr/>
        </p:nvSpPr>
        <p:spPr>
          <a:xfrm>
            <a:off x="2165162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642E9D96-2593-3744-8932-619C6CAFAEE4}"/>
              </a:ext>
            </a:extLst>
          </p:cNvPr>
          <p:cNvSpPr/>
          <p:nvPr/>
        </p:nvSpPr>
        <p:spPr>
          <a:xfrm>
            <a:off x="2165162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65DC0CCA-FFF2-054A-9CA9-328DC6061389}"/>
              </a:ext>
            </a:extLst>
          </p:cNvPr>
          <p:cNvSpPr/>
          <p:nvPr/>
        </p:nvSpPr>
        <p:spPr>
          <a:xfrm>
            <a:off x="2165162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464DF279-6574-3A4F-B01A-29D18B896555}"/>
              </a:ext>
            </a:extLst>
          </p:cNvPr>
          <p:cNvSpPr/>
          <p:nvPr/>
        </p:nvSpPr>
        <p:spPr>
          <a:xfrm>
            <a:off x="2165162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8166946F-93A1-B040-B6F8-B2E79C8B4064}"/>
              </a:ext>
            </a:extLst>
          </p:cNvPr>
          <p:cNvSpPr/>
          <p:nvPr/>
        </p:nvSpPr>
        <p:spPr>
          <a:xfrm>
            <a:off x="2165162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80000551-8258-DC4C-9531-DF55FBA6B8E2}"/>
              </a:ext>
            </a:extLst>
          </p:cNvPr>
          <p:cNvSpPr/>
          <p:nvPr/>
        </p:nvSpPr>
        <p:spPr>
          <a:xfrm>
            <a:off x="2164319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9F5FA8F1-53BA-A04F-AAE8-AA336217AA45}"/>
              </a:ext>
            </a:extLst>
          </p:cNvPr>
          <p:cNvSpPr/>
          <p:nvPr/>
        </p:nvSpPr>
        <p:spPr>
          <a:xfrm>
            <a:off x="2895600" y="3085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0CFC3292-50B8-3B4D-BFAF-18B3CAB34B4F}"/>
              </a:ext>
            </a:extLst>
          </p:cNvPr>
          <p:cNvSpPr/>
          <p:nvPr/>
        </p:nvSpPr>
        <p:spPr>
          <a:xfrm>
            <a:off x="2895600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C2FFA2B0-53D1-4D42-8996-16034573B67B}"/>
              </a:ext>
            </a:extLst>
          </p:cNvPr>
          <p:cNvSpPr/>
          <p:nvPr/>
        </p:nvSpPr>
        <p:spPr>
          <a:xfrm>
            <a:off x="2895600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F8CA4622-C0E8-7342-9591-649B3B2108E9}"/>
              </a:ext>
            </a:extLst>
          </p:cNvPr>
          <p:cNvSpPr/>
          <p:nvPr/>
        </p:nvSpPr>
        <p:spPr>
          <a:xfrm>
            <a:off x="2895600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217259-9A4C-ED4B-A4F5-C931663F8138}"/>
              </a:ext>
            </a:extLst>
          </p:cNvPr>
          <p:cNvSpPr/>
          <p:nvPr/>
        </p:nvSpPr>
        <p:spPr>
          <a:xfrm>
            <a:off x="2895600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426C3D9C-388B-4147-BA5B-7DF97BCA8E55}"/>
              </a:ext>
            </a:extLst>
          </p:cNvPr>
          <p:cNvSpPr/>
          <p:nvPr/>
        </p:nvSpPr>
        <p:spPr>
          <a:xfrm>
            <a:off x="2895600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F73B5321-A766-5340-9487-A421ED0DE71F}"/>
              </a:ext>
            </a:extLst>
          </p:cNvPr>
          <p:cNvSpPr/>
          <p:nvPr/>
        </p:nvSpPr>
        <p:spPr>
          <a:xfrm>
            <a:off x="2895600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7DFA5B54-306F-1347-8C9D-DFF00E743CA9}"/>
              </a:ext>
            </a:extLst>
          </p:cNvPr>
          <p:cNvSpPr/>
          <p:nvPr/>
        </p:nvSpPr>
        <p:spPr>
          <a:xfrm>
            <a:off x="2895600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5F8FCE31-D708-FB42-B5E8-1F6B75D50A7D}"/>
              </a:ext>
            </a:extLst>
          </p:cNvPr>
          <p:cNvSpPr/>
          <p:nvPr/>
        </p:nvSpPr>
        <p:spPr>
          <a:xfrm>
            <a:off x="2894757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43E2E3DB-5240-A04B-9188-704B71B64CE9}"/>
              </a:ext>
            </a:extLst>
          </p:cNvPr>
          <p:cNvSpPr/>
          <p:nvPr/>
        </p:nvSpPr>
        <p:spPr>
          <a:xfrm>
            <a:off x="3612962" y="3085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CC685682-CA6E-B24C-97DB-879A5711A4BA}"/>
              </a:ext>
            </a:extLst>
          </p:cNvPr>
          <p:cNvSpPr/>
          <p:nvPr/>
        </p:nvSpPr>
        <p:spPr>
          <a:xfrm>
            <a:off x="3612962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C023E2C9-968A-8E49-9B97-5FB6105643CF}"/>
              </a:ext>
            </a:extLst>
          </p:cNvPr>
          <p:cNvSpPr/>
          <p:nvPr/>
        </p:nvSpPr>
        <p:spPr>
          <a:xfrm>
            <a:off x="3612962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C6F9626F-7C2D-7549-8D83-29681A51214D}"/>
              </a:ext>
            </a:extLst>
          </p:cNvPr>
          <p:cNvSpPr/>
          <p:nvPr/>
        </p:nvSpPr>
        <p:spPr>
          <a:xfrm>
            <a:off x="3612962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09D791D6-930A-4F4E-9F9F-CDBEAE780473}"/>
              </a:ext>
            </a:extLst>
          </p:cNvPr>
          <p:cNvSpPr/>
          <p:nvPr/>
        </p:nvSpPr>
        <p:spPr>
          <a:xfrm>
            <a:off x="3612962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FDFBF60C-4AFA-274B-8950-B40448CEAF1B}"/>
              </a:ext>
            </a:extLst>
          </p:cNvPr>
          <p:cNvSpPr/>
          <p:nvPr/>
        </p:nvSpPr>
        <p:spPr>
          <a:xfrm>
            <a:off x="3612962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BAED02B8-EC8C-F541-8320-DDFBB2D4B178}"/>
              </a:ext>
            </a:extLst>
          </p:cNvPr>
          <p:cNvSpPr/>
          <p:nvPr/>
        </p:nvSpPr>
        <p:spPr>
          <a:xfrm>
            <a:off x="3612962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2F3E4EA0-7B91-AA40-8609-2679D574942B}"/>
              </a:ext>
            </a:extLst>
          </p:cNvPr>
          <p:cNvSpPr/>
          <p:nvPr/>
        </p:nvSpPr>
        <p:spPr>
          <a:xfrm>
            <a:off x="3612962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94C60BC2-268A-2940-9C13-E534556E7C44}"/>
              </a:ext>
            </a:extLst>
          </p:cNvPr>
          <p:cNvSpPr/>
          <p:nvPr/>
        </p:nvSpPr>
        <p:spPr>
          <a:xfrm>
            <a:off x="3612119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10CCBCC3-1A7E-2946-8656-6D0931DC46FE}"/>
              </a:ext>
            </a:extLst>
          </p:cNvPr>
          <p:cNvSpPr/>
          <p:nvPr/>
        </p:nvSpPr>
        <p:spPr>
          <a:xfrm>
            <a:off x="4343400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B2325D5D-50F0-4C40-B0EB-79CA83C9113A}"/>
              </a:ext>
            </a:extLst>
          </p:cNvPr>
          <p:cNvSpPr/>
          <p:nvPr/>
        </p:nvSpPr>
        <p:spPr>
          <a:xfrm>
            <a:off x="4343400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BFF81B17-E356-E94C-A397-1F94C44BC2CD}"/>
              </a:ext>
            </a:extLst>
          </p:cNvPr>
          <p:cNvSpPr/>
          <p:nvPr/>
        </p:nvSpPr>
        <p:spPr>
          <a:xfrm>
            <a:off x="4343400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7EFD63DE-51C9-C34B-BA90-A130B0BAE0B6}"/>
              </a:ext>
            </a:extLst>
          </p:cNvPr>
          <p:cNvSpPr/>
          <p:nvPr/>
        </p:nvSpPr>
        <p:spPr>
          <a:xfrm>
            <a:off x="4343400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DEDE5402-F178-E24B-AF19-5F8D96143B56}"/>
              </a:ext>
            </a:extLst>
          </p:cNvPr>
          <p:cNvSpPr/>
          <p:nvPr/>
        </p:nvSpPr>
        <p:spPr>
          <a:xfrm>
            <a:off x="4343400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89105D20-77B0-6344-987E-6877EBAE2D75}"/>
              </a:ext>
            </a:extLst>
          </p:cNvPr>
          <p:cNvSpPr/>
          <p:nvPr/>
        </p:nvSpPr>
        <p:spPr>
          <a:xfrm>
            <a:off x="4343400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E3CAC80-FC37-634B-B757-00002F80E928}"/>
              </a:ext>
            </a:extLst>
          </p:cNvPr>
          <p:cNvSpPr/>
          <p:nvPr/>
        </p:nvSpPr>
        <p:spPr>
          <a:xfrm>
            <a:off x="4343400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091B290A-2B4B-E546-B3B6-6E6A98328BA8}"/>
              </a:ext>
            </a:extLst>
          </p:cNvPr>
          <p:cNvSpPr/>
          <p:nvPr/>
        </p:nvSpPr>
        <p:spPr>
          <a:xfrm>
            <a:off x="4343400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0B301F4E-55F2-9944-B27A-C3F150F2CE6B}"/>
              </a:ext>
            </a:extLst>
          </p:cNvPr>
          <p:cNvSpPr/>
          <p:nvPr/>
        </p:nvSpPr>
        <p:spPr>
          <a:xfrm>
            <a:off x="4342557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E5512587-8768-2C44-BDD9-9351D4CDBF3D}"/>
              </a:ext>
            </a:extLst>
          </p:cNvPr>
          <p:cNvSpPr/>
          <p:nvPr/>
        </p:nvSpPr>
        <p:spPr>
          <a:xfrm>
            <a:off x="5060762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7CFDCD35-7E7E-844A-9496-8945487D8BF5}"/>
              </a:ext>
            </a:extLst>
          </p:cNvPr>
          <p:cNvSpPr/>
          <p:nvPr/>
        </p:nvSpPr>
        <p:spPr>
          <a:xfrm>
            <a:off x="5060762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4365E4A6-2509-6C4F-9CD4-28D43ACCF7AA}"/>
              </a:ext>
            </a:extLst>
          </p:cNvPr>
          <p:cNvSpPr/>
          <p:nvPr/>
        </p:nvSpPr>
        <p:spPr>
          <a:xfrm>
            <a:off x="5060762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6EC00A4B-023C-304C-A59A-7EAC36E8CA88}"/>
              </a:ext>
            </a:extLst>
          </p:cNvPr>
          <p:cNvSpPr/>
          <p:nvPr/>
        </p:nvSpPr>
        <p:spPr>
          <a:xfrm>
            <a:off x="5060762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A6503399-DD9C-6A45-B81B-0DAE0FEBBFD0}"/>
              </a:ext>
            </a:extLst>
          </p:cNvPr>
          <p:cNvSpPr/>
          <p:nvPr/>
        </p:nvSpPr>
        <p:spPr>
          <a:xfrm>
            <a:off x="5060762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F9312878-E0A0-E14E-BB4F-7B67E7E419F4}"/>
              </a:ext>
            </a:extLst>
          </p:cNvPr>
          <p:cNvSpPr/>
          <p:nvPr/>
        </p:nvSpPr>
        <p:spPr>
          <a:xfrm>
            <a:off x="5060762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809366EF-FB76-2541-B93F-B9B5412BA138}"/>
              </a:ext>
            </a:extLst>
          </p:cNvPr>
          <p:cNvSpPr/>
          <p:nvPr/>
        </p:nvSpPr>
        <p:spPr>
          <a:xfrm>
            <a:off x="5060762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51EA7F0B-54FA-1148-8875-DA3BA8FA8001}"/>
              </a:ext>
            </a:extLst>
          </p:cNvPr>
          <p:cNvSpPr/>
          <p:nvPr/>
        </p:nvSpPr>
        <p:spPr>
          <a:xfrm>
            <a:off x="5060762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455B5427-2185-814C-864D-FE8BCD91E03F}"/>
              </a:ext>
            </a:extLst>
          </p:cNvPr>
          <p:cNvSpPr/>
          <p:nvPr/>
        </p:nvSpPr>
        <p:spPr>
          <a:xfrm>
            <a:off x="5059919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5222ADB9-A37B-C547-B75C-63974C7A5369}"/>
              </a:ext>
            </a:extLst>
          </p:cNvPr>
          <p:cNvSpPr/>
          <p:nvPr/>
        </p:nvSpPr>
        <p:spPr>
          <a:xfrm>
            <a:off x="5791200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89295610-EFED-6743-AF12-B95F14354F63}"/>
              </a:ext>
            </a:extLst>
          </p:cNvPr>
          <p:cNvSpPr/>
          <p:nvPr/>
        </p:nvSpPr>
        <p:spPr>
          <a:xfrm>
            <a:off x="5791200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D1BAA518-4696-FE4E-95F5-FDD775430ABC}"/>
              </a:ext>
            </a:extLst>
          </p:cNvPr>
          <p:cNvSpPr/>
          <p:nvPr/>
        </p:nvSpPr>
        <p:spPr>
          <a:xfrm>
            <a:off x="5791200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452634F-263E-2348-8EA2-9E9253E209B8}"/>
              </a:ext>
            </a:extLst>
          </p:cNvPr>
          <p:cNvSpPr/>
          <p:nvPr/>
        </p:nvSpPr>
        <p:spPr>
          <a:xfrm>
            <a:off x="5791200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6D4C2955-4AA1-F04A-A2A4-6380C3E9D654}"/>
              </a:ext>
            </a:extLst>
          </p:cNvPr>
          <p:cNvSpPr/>
          <p:nvPr/>
        </p:nvSpPr>
        <p:spPr>
          <a:xfrm>
            <a:off x="5791200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4655306F-E6F8-B643-B578-4090EA4DC2EB}"/>
              </a:ext>
            </a:extLst>
          </p:cNvPr>
          <p:cNvSpPr/>
          <p:nvPr/>
        </p:nvSpPr>
        <p:spPr>
          <a:xfrm>
            <a:off x="5791200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1E671FFF-A8F6-9E4A-963C-EA7576CBD0E6}"/>
              </a:ext>
            </a:extLst>
          </p:cNvPr>
          <p:cNvSpPr/>
          <p:nvPr/>
        </p:nvSpPr>
        <p:spPr>
          <a:xfrm>
            <a:off x="5791200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ADB7A802-8D43-5D4D-B9F7-58765679F810}"/>
              </a:ext>
            </a:extLst>
          </p:cNvPr>
          <p:cNvSpPr/>
          <p:nvPr/>
        </p:nvSpPr>
        <p:spPr>
          <a:xfrm>
            <a:off x="5791200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DE005975-C66A-7A41-B685-78871B6010EA}"/>
              </a:ext>
            </a:extLst>
          </p:cNvPr>
          <p:cNvSpPr/>
          <p:nvPr/>
        </p:nvSpPr>
        <p:spPr>
          <a:xfrm>
            <a:off x="5790357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F375CB3C-3A50-E64E-938D-236193CEE959}"/>
              </a:ext>
            </a:extLst>
          </p:cNvPr>
          <p:cNvSpPr/>
          <p:nvPr/>
        </p:nvSpPr>
        <p:spPr>
          <a:xfrm>
            <a:off x="6508562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1B76D19C-15B1-A543-AC08-E5D0E194C3E3}"/>
              </a:ext>
            </a:extLst>
          </p:cNvPr>
          <p:cNvSpPr/>
          <p:nvPr/>
        </p:nvSpPr>
        <p:spPr>
          <a:xfrm>
            <a:off x="6508562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0F85A6D1-499A-6C48-96DD-FA3E239D48B1}"/>
              </a:ext>
            </a:extLst>
          </p:cNvPr>
          <p:cNvSpPr/>
          <p:nvPr/>
        </p:nvSpPr>
        <p:spPr>
          <a:xfrm>
            <a:off x="6508562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DA572088-BABB-D04F-B1CB-1E28A1DBE27C}"/>
              </a:ext>
            </a:extLst>
          </p:cNvPr>
          <p:cNvSpPr/>
          <p:nvPr/>
        </p:nvSpPr>
        <p:spPr>
          <a:xfrm>
            <a:off x="6508562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6D2C928A-2D5D-EE4C-9312-D3674E10230F}"/>
              </a:ext>
            </a:extLst>
          </p:cNvPr>
          <p:cNvSpPr/>
          <p:nvPr/>
        </p:nvSpPr>
        <p:spPr>
          <a:xfrm>
            <a:off x="6508562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514453DE-F283-3F4F-9176-313FCDCA8406}"/>
              </a:ext>
            </a:extLst>
          </p:cNvPr>
          <p:cNvSpPr/>
          <p:nvPr/>
        </p:nvSpPr>
        <p:spPr>
          <a:xfrm>
            <a:off x="6508562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4972F865-E7AC-C849-8765-8827C0AE46C8}"/>
              </a:ext>
            </a:extLst>
          </p:cNvPr>
          <p:cNvSpPr/>
          <p:nvPr/>
        </p:nvSpPr>
        <p:spPr>
          <a:xfrm>
            <a:off x="6508562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08A567B1-CE2F-9A41-A716-B971A526D818}"/>
              </a:ext>
            </a:extLst>
          </p:cNvPr>
          <p:cNvSpPr/>
          <p:nvPr/>
        </p:nvSpPr>
        <p:spPr>
          <a:xfrm>
            <a:off x="6508562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0EC8C573-A3BB-0F45-8F3A-4067ABE5A798}"/>
              </a:ext>
            </a:extLst>
          </p:cNvPr>
          <p:cNvSpPr/>
          <p:nvPr/>
        </p:nvSpPr>
        <p:spPr>
          <a:xfrm>
            <a:off x="6507719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27BAE6E1-029F-A243-8AAD-94033794957D}"/>
              </a:ext>
            </a:extLst>
          </p:cNvPr>
          <p:cNvSpPr/>
          <p:nvPr/>
        </p:nvSpPr>
        <p:spPr>
          <a:xfrm>
            <a:off x="7239000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A70F5A3B-3938-AD46-BEB0-94DDE1035C54}"/>
              </a:ext>
            </a:extLst>
          </p:cNvPr>
          <p:cNvSpPr/>
          <p:nvPr/>
        </p:nvSpPr>
        <p:spPr>
          <a:xfrm>
            <a:off x="7239000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97D01F37-F4AD-504F-8C03-DD9F3FEC1423}"/>
              </a:ext>
            </a:extLst>
          </p:cNvPr>
          <p:cNvSpPr/>
          <p:nvPr/>
        </p:nvSpPr>
        <p:spPr>
          <a:xfrm>
            <a:off x="7239000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7F3BFB02-A177-7248-9421-BF83284CA4FC}"/>
              </a:ext>
            </a:extLst>
          </p:cNvPr>
          <p:cNvSpPr/>
          <p:nvPr/>
        </p:nvSpPr>
        <p:spPr>
          <a:xfrm>
            <a:off x="7239000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AEDDCC2A-9182-E845-BA25-4D51D1C2F961}"/>
              </a:ext>
            </a:extLst>
          </p:cNvPr>
          <p:cNvSpPr/>
          <p:nvPr/>
        </p:nvSpPr>
        <p:spPr>
          <a:xfrm>
            <a:off x="7239000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2857F426-5B7D-C847-ADAE-5D08E550D0D8}"/>
              </a:ext>
            </a:extLst>
          </p:cNvPr>
          <p:cNvSpPr/>
          <p:nvPr/>
        </p:nvSpPr>
        <p:spPr>
          <a:xfrm>
            <a:off x="7239000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86C18D7A-AC7C-7A40-AD48-2A35F7CC21FB}"/>
              </a:ext>
            </a:extLst>
          </p:cNvPr>
          <p:cNvSpPr/>
          <p:nvPr/>
        </p:nvSpPr>
        <p:spPr>
          <a:xfrm>
            <a:off x="7239000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F736DB2C-7ADD-C548-9DF9-D1362982727E}"/>
              </a:ext>
            </a:extLst>
          </p:cNvPr>
          <p:cNvSpPr/>
          <p:nvPr/>
        </p:nvSpPr>
        <p:spPr>
          <a:xfrm>
            <a:off x="7238157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80CC6448-75FD-E744-AEAC-9B531B91F3A5}"/>
              </a:ext>
            </a:extLst>
          </p:cNvPr>
          <p:cNvCxnSpPr>
            <a:cxnSpLocks/>
            <a:stCxn id="291" idx="6"/>
            <a:endCxn id="173" idx="2"/>
          </p:cNvCxnSpPr>
          <p:nvPr/>
        </p:nvCxnSpPr>
        <p:spPr>
          <a:xfrm>
            <a:off x="1685785" y="3200419"/>
            <a:ext cx="479377" cy="761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D136FFF0-A7CD-624D-A802-CD37FABEE724}"/>
              </a:ext>
            </a:extLst>
          </p:cNvPr>
          <p:cNvCxnSpPr>
            <a:cxnSpLocks/>
            <a:endCxn id="171" idx="2"/>
          </p:cNvCxnSpPr>
          <p:nvPr/>
        </p:nvCxnSpPr>
        <p:spPr>
          <a:xfrm flipV="1">
            <a:off x="1674555" y="3199543"/>
            <a:ext cx="490607" cy="113756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153E8636-443F-6B4A-880C-316CA009E20C}"/>
              </a:ext>
            </a:extLst>
          </p:cNvPr>
          <p:cNvCxnSpPr>
            <a:stCxn id="169" idx="6"/>
            <a:endCxn id="177" idx="2"/>
          </p:cNvCxnSpPr>
          <p:nvPr/>
        </p:nvCxnSpPr>
        <p:spPr>
          <a:xfrm flipV="1">
            <a:off x="1685785" y="5485543"/>
            <a:ext cx="479377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12550EA5-9D38-A84F-8881-11CE7E7B0AAD}"/>
              </a:ext>
            </a:extLst>
          </p:cNvPr>
          <p:cNvCxnSpPr>
            <a:stCxn id="167" idx="6"/>
            <a:endCxn id="178" idx="2"/>
          </p:cNvCxnSpPr>
          <p:nvPr/>
        </p:nvCxnSpPr>
        <p:spPr>
          <a:xfrm>
            <a:off x="1685785" y="5104543"/>
            <a:ext cx="479377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58DDE3DB-7712-B544-928D-F4271F30B4F3}"/>
              </a:ext>
            </a:extLst>
          </p:cNvPr>
          <p:cNvCxnSpPr>
            <a:stCxn id="170" idx="6"/>
            <a:endCxn id="179" idx="2"/>
          </p:cNvCxnSpPr>
          <p:nvPr/>
        </p:nvCxnSpPr>
        <p:spPr>
          <a:xfrm>
            <a:off x="1684942" y="6247543"/>
            <a:ext cx="479377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ED8065F5-180F-FD4A-8E87-EB2D05B35C36}"/>
              </a:ext>
            </a:extLst>
          </p:cNvPr>
          <p:cNvCxnSpPr>
            <a:stCxn id="181" idx="2"/>
            <a:endCxn id="172" idx="6"/>
          </p:cNvCxnSpPr>
          <p:nvPr/>
        </p:nvCxnSpPr>
        <p:spPr>
          <a:xfrm flipH="1">
            <a:off x="2393762" y="3580543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A104C9CA-8C20-4242-9604-B7220502A7C5}"/>
              </a:ext>
            </a:extLst>
          </p:cNvPr>
          <p:cNvCxnSpPr>
            <a:stCxn id="182" idx="2"/>
            <a:endCxn id="175" idx="6"/>
          </p:cNvCxnSpPr>
          <p:nvPr/>
        </p:nvCxnSpPr>
        <p:spPr>
          <a:xfrm flipH="1">
            <a:off x="2393762" y="3961543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DB49EE2D-3747-E244-BF56-9A6ECED9E9E1}"/>
              </a:ext>
            </a:extLst>
          </p:cNvPr>
          <p:cNvCxnSpPr>
            <a:stCxn id="188" idx="2"/>
            <a:endCxn id="178" idx="6"/>
          </p:cNvCxnSpPr>
          <p:nvPr/>
        </p:nvCxnSpPr>
        <p:spPr>
          <a:xfrm flipH="1" flipV="1">
            <a:off x="2393762" y="5847493"/>
            <a:ext cx="500995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CA8BC901-4B67-2744-81BC-7339EEFBD3B7}"/>
              </a:ext>
            </a:extLst>
          </p:cNvPr>
          <p:cNvCxnSpPr>
            <a:stCxn id="186" idx="2"/>
            <a:endCxn id="176" idx="6"/>
          </p:cNvCxnSpPr>
          <p:nvPr/>
        </p:nvCxnSpPr>
        <p:spPr>
          <a:xfrm flipH="1" flipV="1">
            <a:off x="2393762" y="5085493"/>
            <a:ext cx="501838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18798737-9BC3-534F-AA02-FF11E548B475}"/>
              </a:ext>
            </a:extLst>
          </p:cNvPr>
          <p:cNvCxnSpPr>
            <a:stCxn id="189" idx="2"/>
            <a:endCxn id="181" idx="6"/>
          </p:cNvCxnSpPr>
          <p:nvPr/>
        </p:nvCxnSpPr>
        <p:spPr>
          <a:xfrm flipH="1">
            <a:off x="3124200" y="3199543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BAC1A02F-9ADD-1742-BFD0-7C35D8ED3E5D}"/>
              </a:ext>
            </a:extLst>
          </p:cNvPr>
          <p:cNvCxnSpPr>
            <a:stCxn id="192" idx="2"/>
            <a:endCxn id="182" idx="6"/>
          </p:cNvCxnSpPr>
          <p:nvPr/>
        </p:nvCxnSpPr>
        <p:spPr>
          <a:xfrm flipH="1" flipV="1">
            <a:off x="3124200" y="3961543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48CFF8A9-C3C6-3C40-8B02-5EFFAE5A900A}"/>
              </a:ext>
            </a:extLst>
          </p:cNvPr>
          <p:cNvCxnSpPr>
            <a:stCxn id="193" idx="2"/>
            <a:endCxn id="183" idx="6"/>
          </p:cNvCxnSpPr>
          <p:nvPr/>
        </p:nvCxnSpPr>
        <p:spPr>
          <a:xfrm flipH="1" flipV="1">
            <a:off x="3124200" y="4342543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F58A07BD-E03D-E643-80E7-93227E56A0C3}"/>
              </a:ext>
            </a:extLst>
          </p:cNvPr>
          <p:cNvCxnSpPr>
            <a:stCxn id="197" idx="2"/>
            <a:endCxn id="186" idx="6"/>
          </p:cNvCxnSpPr>
          <p:nvPr/>
        </p:nvCxnSpPr>
        <p:spPr>
          <a:xfrm flipH="1" flipV="1">
            <a:off x="3124200" y="5485543"/>
            <a:ext cx="487919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D320F64D-CB66-9B4F-98D3-0F368E308313}"/>
              </a:ext>
            </a:extLst>
          </p:cNvPr>
          <p:cNvCxnSpPr>
            <a:cxnSpLocks/>
            <a:stCxn id="195" idx="2"/>
            <a:endCxn id="188" idx="6"/>
          </p:cNvCxnSpPr>
          <p:nvPr/>
        </p:nvCxnSpPr>
        <p:spPr>
          <a:xfrm flipH="1">
            <a:off x="3123357" y="5485543"/>
            <a:ext cx="489605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5A50186F-205E-CF44-9BAB-B361FCA5A313}"/>
              </a:ext>
            </a:extLst>
          </p:cNvPr>
          <p:cNvCxnSpPr>
            <a:stCxn id="196" idx="2"/>
            <a:endCxn id="187" idx="6"/>
          </p:cNvCxnSpPr>
          <p:nvPr/>
        </p:nvCxnSpPr>
        <p:spPr>
          <a:xfrm flipH="1">
            <a:off x="3124200" y="5866543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DC476D9C-F6F9-304F-A63C-096F284BAADC}"/>
              </a:ext>
            </a:extLst>
          </p:cNvPr>
          <p:cNvCxnSpPr>
            <a:stCxn id="198" idx="2"/>
            <a:endCxn id="190" idx="6"/>
          </p:cNvCxnSpPr>
          <p:nvPr/>
        </p:nvCxnSpPr>
        <p:spPr>
          <a:xfrm flipH="1">
            <a:off x="3841562" y="3200419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5B402835-84A1-DE43-BDA4-47E7CE7C9A1F}"/>
              </a:ext>
            </a:extLst>
          </p:cNvPr>
          <p:cNvCxnSpPr>
            <a:stCxn id="200" idx="2"/>
            <a:endCxn id="192" idx="6"/>
          </p:cNvCxnSpPr>
          <p:nvPr/>
        </p:nvCxnSpPr>
        <p:spPr>
          <a:xfrm flipH="1">
            <a:off x="3841562" y="3962419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CEAD177D-58C5-CF4B-BA6D-0C56C764A65A}"/>
              </a:ext>
            </a:extLst>
          </p:cNvPr>
          <p:cNvCxnSpPr>
            <a:stCxn id="205" idx="2"/>
            <a:endCxn id="193" idx="6"/>
          </p:cNvCxnSpPr>
          <p:nvPr/>
        </p:nvCxnSpPr>
        <p:spPr>
          <a:xfrm flipH="1" flipV="1">
            <a:off x="3841562" y="4723543"/>
            <a:ext cx="501838" cy="1143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3B036A49-95BA-2344-AF77-13B1BB6A8DA9}"/>
              </a:ext>
            </a:extLst>
          </p:cNvPr>
          <p:cNvCxnSpPr>
            <a:cxnSpLocks/>
          </p:cNvCxnSpPr>
          <p:nvPr/>
        </p:nvCxnSpPr>
        <p:spPr>
          <a:xfrm flipH="1" flipV="1">
            <a:off x="3847136" y="5486931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83DF85B0-C875-A249-A588-1B61FDAE6681}"/>
              </a:ext>
            </a:extLst>
          </p:cNvPr>
          <p:cNvCxnSpPr>
            <a:stCxn id="206" idx="2"/>
            <a:endCxn id="197" idx="6"/>
          </p:cNvCxnSpPr>
          <p:nvPr/>
        </p:nvCxnSpPr>
        <p:spPr>
          <a:xfrm flipH="1" flipV="1">
            <a:off x="3840719" y="6247543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DA830355-283C-3A47-9B64-7DB8393ACC82}"/>
              </a:ext>
            </a:extLst>
          </p:cNvPr>
          <p:cNvCxnSpPr>
            <a:stCxn id="207" idx="2"/>
            <a:endCxn id="198" idx="6"/>
          </p:cNvCxnSpPr>
          <p:nvPr/>
        </p:nvCxnSpPr>
        <p:spPr>
          <a:xfrm flipH="1">
            <a:off x="4572000" y="3200419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28C8C1D3-C303-AD40-A06A-B882E27FCFD2}"/>
              </a:ext>
            </a:extLst>
          </p:cNvPr>
          <p:cNvCxnSpPr>
            <a:stCxn id="209" idx="2"/>
            <a:endCxn id="199" idx="6"/>
          </p:cNvCxnSpPr>
          <p:nvPr/>
        </p:nvCxnSpPr>
        <p:spPr>
          <a:xfrm flipH="1" flipV="1">
            <a:off x="4572000" y="3581419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AC9AAC4B-A441-9C4C-8607-EF9232FB061D}"/>
              </a:ext>
            </a:extLst>
          </p:cNvPr>
          <p:cNvCxnSpPr>
            <a:cxnSpLocks/>
            <a:stCxn id="200" idx="6"/>
            <a:endCxn id="212" idx="2"/>
          </p:cNvCxnSpPr>
          <p:nvPr/>
        </p:nvCxnSpPr>
        <p:spPr>
          <a:xfrm>
            <a:off x="4572000" y="3962419"/>
            <a:ext cx="488762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45916C58-2185-0740-985A-940288C24281}"/>
              </a:ext>
            </a:extLst>
          </p:cNvPr>
          <p:cNvCxnSpPr>
            <a:stCxn id="213" idx="2"/>
            <a:endCxn id="204" idx="6"/>
          </p:cNvCxnSpPr>
          <p:nvPr/>
        </p:nvCxnSpPr>
        <p:spPr>
          <a:xfrm flipH="1">
            <a:off x="4572000" y="5486419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0674C4D3-35D0-9B41-9B01-D79F18914F4B}"/>
              </a:ext>
            </a:extLst>
          </p:cNvPr>
          <p:cNvCxnSpPr>
            <a:stCxn id="215" idx="2"/>
            <a:endCxn id="203" idx="6"/>
          </p:cNvCxnSpPr>
          <p:nvPr/>
        </p:nvCxnSpPr>
        <p:spPr>
          <a:xfrm flipH="1" flipV="1">
            <a:off x="4572000" y="5105419"/>
            <a:ext cx="487919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32AD3CC0-DF22-7C44-8387-2A6400727FD9}"/>
              </a:ext>
            </a:extLst>
          </p:cNvPr>
          <p:cNvCxnSpPr>
            <a:stCxn id="214" idx="2"/>
            <a:endCxn id="206" idx="6"/>
          </p:cNvCxnSpPr>
          <p:nvPr/>
        </p:nvCxnSpPr>
        <p:spPr>
          <a:xfrm flipH="1">
            <a:off x="4571157" y="5867419"/>
            <a:ext cx="489605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85D6D6AD-EF35-C446-889E-841CBA647B34}"/>
              </a:ext>
            </a:extLst>
          </p:cNvPr>
          <p:cNvCxnSpPr>
            <a:cxnSpLocks/>
            <a:stCxn id="217" idx="2"/>
            <a:endCxn id="207" idx="6"/>
          </p:cNvCxnSpPr>
          <p:nvPr/>
        </p:nvCxnSpPr>
        <p:spPr>
          <a:xfrm flipH="1" flipV="1">
            <a:off x="5289362" y="3200419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48FC2BC2-0030-D343-BC7A-EF241EBF1F29}"/>
              </a:ext>
            </a:extLst>
          </p:cNvPr>
          <p:cNvCxnSpPr>
            <a:cxnSpLocks/>
            <a:stCxn id="216" idx="2"/>
            <a:endCxn id="208" idx="6"/>
          </p:cNvCxnSpPr>
          <p:nvPr/>
        </p:nvCxnSpPr>
        <p:spPr>
          <a:xfrm flipH="1">
            <a:off x="5289362" y="3200419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B8D532A0-A07A-D446-9296-58F20614E28A}"/>
              </a:ext>
            </a:extLst>
          </p:cNvPr>
          <p:cNvCxnSpPr>
            <a:cxnSpLocks/>
            <a:stCxn id="220" idx="2"/>
            <a:endCxn id="213" idx="6"/>
          </p:cNvCxnSpPr>
          <p:nvPr/>
        </p:nvCxnSpPr>
        <p:spPr>
          <a:xfrm flipH="1">
            <a:off x="5289362" y="4724419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D63DAE49-F67A-3B48-BCB5-9135A4D5D942}"/>
              </a:ext>
            </a:extLst>
          </p:cNvPr>
          <p:cNvCxnSpPr>
            <a:stCxn id="223" idx="2"/>
            <a:endCxn id="214" idx="6"/>
          </p:cNvCxnSpPr>
          <p:nvPr/>
        </p:nvCxnSpPr>
        <p:spPr>
          <a:xfrm flipH="1">
            <a:off x="5289362" y="5867419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43B5B8AD-8ADE-BF40-8322-C82E8E695B92}"/>
              </a:ext>
            </a:extLst>
          </p:cNvPr>
          <p:cNvCxnSpPr>
            <a:stCxn id="232" idx="2"/>
            <a:endCxn id="224" idx="6"/>
          </p:cNvCxnSpPr>
          <p:nvPr/>
        </p:nvCxnSpPr>
        <p:spPr>
          <a:xfrm flipH="1">
            <a:off x="6018957" y="5867419"/>
            <a:ext cx="489605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B9CF9AF7-A7E1-7348-BC2A-DC14C80A66CC}"/>
              </a:ext>
            </a:extLst>
          </p:cNvPr>
          <p:cNvCxnSpPr>
            <a:stCxn id="233" idx="2"/>
            <a:endCxn id="223" idx="6"/>
          </p:cNvCxnSpPr>
          <p:nvPr/>
        </p:nvCxnSpPr>
        <p:spPr>
          <a:xfrm flipH="1" flipV="1">
            <a:off x="6019800" y="5867419"/>
            <a:ext cx="487919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DFD5341C-65E2-1642-88B2-E91ED93B0874}"/>
              </a:ext>
            </a:extLst>
          </p:cNvPr>
          <p:cNvCxnSpPr>
            <a:stCxn id="227" idx="6"/>
            <a:endCxn id="234" idx="2"/>
          </p:cNvCxnSpPr>
          <p:nvPr/>
        </p:nvCxnSpPr>
        <p:spPr>
          <a:xfrm flipV="1">
            <a:off x="6737162" y="3580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1747FA0F-79C6-9C49-BB9A-3364EE085847}"/>
              </a:ext>
            </a:extLst>
          </p:cNvPr>
          <p:cNvCxnSpPr>
            <a:stCxn id="219" idx="6"/>
            <a:endCxn id="228" idx="2"/>
          </p:cNvCxnSpPr>
          <p:nvPr/>
        </p:nvCxnSpPr>
        <p:spPr>
          <a:xfrm>
            <a:off x="6019800" y="4343419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79D7BC17-EB91-C949-9C32-B2BC09945E8A}"/>
              </a:ext>
            </a:extLst>
          </p:cNvPr>
          <p:cNvCxnSpPr>
            <a:stCxn id="226" idx="6"/>
          </p:cNvCxnSpPr>
          <p:nvPr/>
        </p:nvCxnSpPr>
        <p:spPr>
          <a:xfrm flipV="1">
            <a:off x="6737162" y="3199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D5BFE1DB-B129-4844-B371-981CD8812BC0}"/>
              </a:ext>
            </a:extLst>
          </p:cNvPr>
          <p:cNvCxnSpPr>
            <a:cxnSpLocks/>
            <a:stCxn id="220" idx="6"/>
            <a:endCxn id="230" idx="2"/>
          </p:cNvCxnSpPr>
          <p:nvPr/>
        </p:nvCxnSpPr>
        <p:spPr>
          <a:xfrm>
            <a:off x="6019800" y="4724419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9DCF180D-0A82-3E4F-840B-9F21F4BEDFA4}"/>
              </a:ext>
            </a:extLst>
          </p:cNvPr>
          <p:cNvCxnSpPr>
            <a:stCxn id="229" idx="6"/>
            <a:endCxn id="236" idx="2"/>
          </p:cNvCxnSpPr>
          <p:nvPr/>
        </p:nvCxnSpPr>
        <p:spPr>
          <a:xfrm flipV="1">
            <a:off x="6737162" y="4342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83A693B-C21B-9640-A90E-B1D8D188E5E0}"/>
              </a:ext>
            </a:extLst>
          </p:cNvPr>
          <p:cNvCxnSpPr>
            <a:stCxn id="232" idx="6"/>
            <a:endCxn id="239" idx="2"/>
          </p:cNvCxnSpPr>
          <p:nvPr/>
        </p:nvCxnSpPr>
        <p:spPr>
          <a:xfrm flipV="1">
            <a:off x="6737162" y="5485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E2580FF8-B9EC-C846-897A-BAA9E384F6E0}"/>
              </a:ext>
            </a:extLst>
          </p:cNvPr>
          <p:cNvCxnSpPr>
            <a:stCxn id="177" idx="6"/>
            <a:endCxn id="184" idx="2"/>
          </p:cNvCxnSpPr>
          <p:nvPr/>
        </p:nvCxnSpPr>
        <p:spPr>
          <a:xfrm flipV="1">
            <a:off x="2393762" y="4723543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543F1880-A13F-9F4E-9A08-3A580ECDFBD1}"/>
              </a:ext>
            </a:extLst>
          </p:cNvPr>
          <p:cNvCxnSpPr>
            <a:cxnSpLocks/>
            <a:stCxn id="224" idx="2"/>
            <a:endCxn id="212" idx="6"/>
          </p:cNvCxnSpPr>
          <p:nvPr/>
        </p:nvCxnSpPr>
        <p:spPr>
          <a:xfrm flipH="1" flipV="1">
            <a:off x="5289362" y="5105419"/>
            <a:ext cx="500995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0" name="Oval 289">
            <a:extLst>
              <a:ext uri="{FF2B5EF4-FFF2-40B4-BE49-F238E27FC236}">
                <a16:creationId xmlns:a16="http://schemas.microsoft.com/office/drawing/2014/main" id="{674E9303-67CE-9E42-945C-F13A52A29E88}"/>
              </a:ext>
            </a:extLst>
          </p:cNvPr>
          <p:cNvSpPr/>
          <p:nvPr/>
        </p:nvSpPr>
        <p:spPr>
          <a:xfrm>
            <a:off x="7239000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26F78000-BF9D-664D-AA2C-DC2CD8559140}"/>
              </a:ext>
            </a:extLst>
          </p:cNvPr>
          <p:cNvSpPr/>
          <p:nvPr/>
        </p:nvSpPr>
        <p:spPr>
          <a:xfrm>
            <a:off x="1457185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6359CD28-3C86-054C-AEF8-B50ECAA36215}"/>
              </a:ext>
            </a:extLst>
          </p:cNvPr>
          <p:cNvCxnSpPr>
            <a:cxnSpLocks/>
            <a:stCxn id="218" idx="2"/>
            <a:endCxn id="209" idx="6"/>
          </p:cNvCxnSpPr>
          <p:nvPr/>
        </p:nvCxnSpPr>
        <p:spPr>
          <a:xfrm flipH="1">
            <a:off x="5289362" y="3962419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3" name="TextBox 292">
            <a:extLst>
              <a:ext uri="{FF2B5EF4-FFF2-40B4-BE49-F238E27FC236}">
                <a16:creationId xmlns:a16="http://schemas.microsoft.com/office/drawing/2014/main" id="{9926D9B9-17D7-FB4C-B4F9-2C6E7580D2A1}"/>
              </a:ext>
            </a:extLst>
          </p:cNvPr>
          <p:cNvSpPr txBox="1"/>
          <p:nvPr/>
        </p:nvSpPr>
        <p:spPr>
          <a:xfrm>
            <a:off x="1061402" y="2984605"/>
            <a:ext cx="31941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⋮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4D0B3E51-2378-4F49-B95E-E981DFD56DCB}"/>
              </a:ext>
            </a:extLst>
          </p:cNvPr>
          <p:cNvSpPr txBox="1"/>
          <p:nvPr/>
        </p:nvSpPr>
        <p:spPr>
          <a:xfrm>
            <a:off x="7540407" y="2984605"/>
            <a:ext cx="32252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⋮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n</a:t>
            </a:r>
          </a:p>
        </p:txBody>
      </p: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39C30AEB-8658-C04F-8536-62E50C0BF6A7}"/>
              </a:ext>
            </a:extLst>
          </p:cNvPr>
          <p:cNvCxnSpPr/>
          <p:nvPr/>
        </p:nvCxnSpPr>
        <p:spPr>
          <a:xfrm flipH="1">
            <a:off x="6026338" y="3199543"/>
            <a:ext cx="488762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F952007E-81F9-A648-BEA8-BD1CEF31F8D2}"/>
              </a:ext>
            </a:extLst>
          </p:cNvPr>
          <p:cNvCxnSpPr>
            <a:cxnSpLocks/>
            <a:stCxn id="228" idx="6"/>
          </p:cNvCxnSpPr>
          <p:nvPr/>
        </p:nvCxnSpPr>
        <p:spPr>
          <a:xfrm>
            <a:off x="6737162" y="4343419"/>
            <a:ext cx="500995" cy="78017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1" name="Content Placeholder 2">
            <a:extLst>
              <a:ext uri="{FF2B5EF4-FFF2-40B4-BE49-F238E27FC236}">
                <a16:creationId xmlns:a16="http://schemas.microsoft.com/office/drawing/2014/main" id="{0709539D-D775-FB4B-AC31-E079F9518E26}"/>
              </a:ext>
            </a:extLst>
          </p:cNvPr>
          <p:cNvSpPr txBox="1">
            <a:spLocks/>
          </p:cNvSpPr>
          <p:nvPr/>
        </p:nvSpPr>
        <p:spPr>
          <a:xfrm>
            <a:off x="457200" y="435275"/>
            <a:ext cx="8229600" cy="97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8733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chemeClr val="tx2"/>
                </a:solidFill>
              </a:rPr>
              <a:t>Pr</a:t>
            </a:r>
            <a:r>
              <a:rPr lang="en-US" dirty="0">
                <a:solidFill>
                  <a:schemeClr val="tx2"/>
                </a:solidFill>
              </a:rPr>
              <a:t>[ ∀</a:t>
            </a: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,  </a:t>
            </a:r>
            <a:r>
              <a:rPr lang="en-US" b="1" i="1" dirty="0">
                <a:solidFill>
                  <a:srgbClr val="7030A0"/>
                </a:solidFill>
              </a:rPr>
              <a:t>f</a:t>
            </a:r>
            <a:r>
              <a:rPr lang="en-US" dirty="0">
                <a:solidFill>
                  <a:schemeClr val="tx2"/>
                </a:solidFill>
              </a:rPr>
              <a:t> ↾ (</a:t>
            </a:r>
            <a:r>
              <a:rPr lang="en-US" dirty="0">
                <a:solidFill>
                  <a:srgbClr val="7030A0"/>
                </a:solidFill>
              </a:rPr>
              <a:t>𝝆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</a:rPr>
              <a:t>with stars in </a:t>
            </a:r>
            <a:r>
              <a:rPr lang="en-US" b="1" dirty="0">
                <a:solidFill>
                  <a:srgbClr val="008001"/>
                </a:solidFill>
              </a:rPr>
              <a:t>G</a:t>
            </a:r>
            <a:r>
              <a:rPr lang="en-US" b="1" baseline="-25000" dirty="0">
                <a:solidFill>
                  <a:srgbClr val="008001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</a:rPr>
              <a:t>only</a:t>
            </a:r>
            <a:r>
              <a:rPr lang="en-US" dirty="0">
                <a:solidFill>
                  <a:schemeClr val="tx2"/>
                </a:solidFill>
              </a:rPr>
              <a:t>)</a:t>
            </a:r>
            <a:r>
              <a:rPr lang="en-US" i="1" dirty="0">
                <a:solidFill>
                  <a:schemeClr val="tx2"/>
                </a:solidFill>
              </a:rPr>
              <a:t> depends on all variables </a:t>
            </a:r>
            <a:r>
              <a:rPr lang="en-US" dirty="0">
                <a:solidFill>
                  <a:schemeClr val="tx2"/>
                </a:solidFill>
              </a:rPr>
              <a:t>]</a:t>
            </a:r>
            <a:r>
              <a:rPr lang="en-US" dirty="0"/>
              <a:t>      is at most </a:t>
            </a:r>
            <a:r>
              <a:rPr lang="en-US" dirty="0">
                <a:solidFill>
                  <a:schemeClr val="tx2"/>
                </a:solidFill>
              </a:rPr>
              <a:t>1/</a:t>
            </a:r>
            <a:r>
              <a:rPr lang="en-US" dirty="0" err="1">
                <a:solidFill>
                  <a:schemeClr val="tx2"/>
                </a:solidFill>
              </a:rPr>
              <a:t>n</a:t>
            </a:r>
            <a:r>
              <a:rPr lang="en-US" b="1" baseline="30000" dirty="0" err="1">
                <a:solidFill>
                  <a:srgbClr val="0070C0"/>
                </a:solidFill>
              </a:rPr>
              <a:t>Score</a:t>
            </a:r>
            <a:r>
              <a:rPr lang="en-US" baseline="30000" dirty="0">
                <a:solidFill>
                  <a:srgbClr val="002060"/>
                </a:solidFill>
              </a:rPr>
              <a:t>(</a:t>
            </a:r>
            <a:r>
              <a:rPr lang="en-US" b="1" baseline="30000" dirty="0">
                <a:solidFill>
                  <a:srgbClr val="008001"/>
                </a:solidFill>
              </a:rPr>
              <a:t>G</a:t>
            </a:r>
            <a:r>
              <a:rPr lang="en-US" sz="1600" b="1" baseline="30000" dirty="0">
                <a:solidFill>
                  <a:srgbClr val="008001"/>
                </a:solidFill>
              </a:rPr>
              <a:t>𝜎(1)</a:t>
            </a:r>
            <a:r>
              <a:rPr lang="en-US" b="1" baseline="30000" dirty="0">
                <a:solidFill>
                  <a:srgbClr val="008001"/>
                </a:solidFill>
              </a:rPr>
              <a:t>,…,G</a:t>
            </a:r>
            <a:r>
              <a:rPr lang="en-US" sz="1600" b="1" baseline="30000" dirty="0">
                <a:solidFill>
                  <a:srgbClr val="008001"/>
                </a:solidFill>
              </a:rPr>
              <a:t>𝜎(m)</a:t>
            </a:r>
            <a:r>
              <a:rPr lang="en-US" baseline="30000" dirty="0">
                <a:solidFill>
                  <a:srgbClr val="002060"/>
                </a:solidFill>
              </a:rPr>
              <a:t>) – o(1)</a:t>
            </a:r>
            <a:r>
              <a:rPr lang="en-US" dirty="0"/>
              <a:t> for every permutation </a:t>
            </a:r>
            <a:r>
              <a:rPr lang="en-US" b="1" dirty="0">
                <a:solidFill>
                  <a:srgbClr val="0070C0"/>
                </a:solidFill>
              </a:rPr>
              <a:t>𝜎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C18D4D72-ADD4-4E41-9274-F8F2F6E113D8}"/>
              </a:ext>
            </a:extLst>
          </p:cNvPr>
          <p:cNvSpPr/>
          <p:nvPr/>
        </p:nvSpPr>
        <p:spPr>
          <a:xfrm>
            <a:off x="2171700" y="1883666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191B846C-AC09-F640-89BB-C52FF3726054}"/>
              </a:ext>
            </a:extLst>
          </p:cNvPr>
          <p:cNvSpPr/>
          <p:nvPr/>
        </p:nvSpPr>
        <p:spPr>
          <a:xfrm>
            <a:off x="2902138" y="1883666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DF46B356-D577-1D44-B0AF-5843088CC2C6}"/>
              </a:ext>
            </a:extLst>
          </p:cNvPr>
          <p:cNvSpPr/>
          <p:nvPr/>
        </p:nvSpPr>
        <p:spPr>
          <a:xfrm>
            <a:off x="3619500" y="1883666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346E0A73-4BF4-A247-9BC1-74D46C5B5832}"/>
              </a:ext>
            </a:extLst>
          </p:cNvPr>
          <p:cNvCxnSpPr>
            <a:cxnSpLocks/>
            <a:stCxn id="140" idx="6"/>
            <a:endCxn id="141" idx="2"/>
          </p:cNvCxnSpPr>
          <p:nvPr/>
        </p:nvCxnSpPr>
        <p:spPr>
          <a:xfrm>
            <a:off x="2400300" y="1997966"/>
            <a:ext cx="501838" cy="158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Oval 144">
            <a:extLst>
              <a:ext uri="{FF2B5EF4-FFF2-40B4-BE49-F238E27FC236}">
                <a16:creationId xmlns:a16="http://schemas.microsoft.com/office/drawing/2014/main" id="{2519590E-13AB-A044-A8B3-28DE7B6DE1C7}"/>
              </a:ext>
            </a:extLst>
          </p:cNvPr>
          <p:cNvSpPr/>
          <p:nvPr/>
        </p:nvSpPr>
        <p:spPr>
          <a:xfrm>
            <a:off x="4358039" y="1883666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1908247-9CAA-FC4D-997B-10DCB2F546EB}"/>
              </a:ext>
            </a:extLst>
          </p:cNvPr>
          <p:cNvCxnSpPr>
            <a:cxnSpLocks/>
            <a:stCxn id="142" idx="6"/>
            <a:endCxn id="145" idx="2"/>
          </p:cNvCxnSpPr>
          <p:nvPr/>
        </p:nvCxnSpPr>
        <p:spPr>
          <a:xfrm>
            <a:off x="3848100" y="1997966"/>
            <a:ext cx="509939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F38B63AD-FA8E-3D4E-82F9-45EC9FCCBEE0}"/>
              </a:ext>
            </a:extLst>
          </p:cNvPr>
          <p:cNvSpPr/>
          <p:nvPr/>
        </p:nvSpPr>
        <p:spPr>
          <a:xfrm>
            <a:off x="1461493" y="1883666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52D995D-0030-5047-A26A-4D4625BFF0AC}"/>
              </a:ext>
            </a:extLst>
          </p:cNvPr>
          <p:cNvCxnSpPr>
            <a:cxnSpLocks/>
            <a:stCxn id="147" idx="6"/>
            <a:endCxn id="140" idx="2"/>
          </p:cNvCxnSpPr>
          <p:nvPr/>
        </p:nvCxnSpPr>
        <p:spPr>
          <a:xfrm>
            <a:off x="1690093" y="1997966"/>
            <a:ext cx="48160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C77776FF-2F8B-1B44-BDE4-52BB9BA31287}"/>
              </a:ext>
            </a:extLst>
          </p:cNvPr>
          <p:cNvSpPr/>
          <p:nvPr/>
        </p:nvSpPr>
        <p:spPr>
          <a:xfrm>
            <a:off x="5797738" y="1884542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133B5DA9-54A1-2743-9ECB-E6B36DC3E0D3}"/>
              </a:ext>
            </a:extLst>
          </p:cNvPr>
          <p:cNvSpPr/>
          <p:nvPr/>
        </p:nvSpPr>
        <p:spPr>
          <a:xfrm>
            <a:off x="6515100" y="1884542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734281E-4AC1-204F-8A37-07FE7F2F8C10}"/>
              </a:ext>
            </a:extLst>
          </p:cNvPr>
          <p:cNvCxnSpPr>
            <a:cxnSpLocks/>
            <a:stCxn id="150" idx="6"/>
            <a:endCxn id="151" idx="2"/>
          </p:cNvCxnSpPr>
          <p:nvPr/>
        </p:nvCxnSpPr>
        <p:spPr>
          <a:xfrm>
            <a:off x="6026338" y="1998842"/>
            <a:ext cx="488762" cy="158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4171395F-834A-E14C-89DC-6D37819FFDE0}"/>
              </a:ext>
            </a:extLst>
          </p:cNvPr>
          <p:cNvSpPr/>
          <p:nvPr/>
        </p:nvSpPr>
        <p:spPr>
          <a:xfrm>
            <a:off x="2171700" y="2202627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DA1AF39-3676-F44D-9224-031B24E2D5E9}"/>
              </a:ext>
            </a:extLst>
          </p:cNvPr>
          <p:cNvSpPr/>
          <p:nvPr/>
        </p:nvSpPr>
        <p:spPr>
          <a:xfrm>
            <a:off x="2902138" y="2202627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A024FE9F-C028-BD46-9292-006EF33AAB5C}"/>
              </a:ext>
            </a:extLst>
          </p:cNvPr>
          <p:cNvSpPr/>
          <p:nvPr/>
        </p:nvSpPr>
        <p:spPr>
          <a:xfrm>
            <a:off x="3619500" y="2202627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7FADD5DE-AB91-7E4B-9D6B-E7E68D8BD0BD}"/>
              </a:ext>
            </a:extLst>
          </p:cNvPr>
          <p:cNvCxnSpPr>
            <a:cxnSpLocks/>
            <a:stCxn id="158" idx="6"/>
            <a:endCxn id="159" idx="2"/>
          </p:cNvCxnSpPr>
          <p:nvPr/>
        </p:nvCxnSpPr>
        <p:spPr>
          <a:xfrm>
            <a:off x="2400300" y="2316927"/>
            <a:ext cx="501838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480F2366-A59A-684C-81EA-8C4F212B2132}"/>
              </a:ext>
            </a:extLst>
          </p:cNvPr>
          <p:cNvCxnSpPr>
            <a:cxnSpLocks/>
            <a:stCxn id="159" idx="6"/>
            <a:endCxn id="160" idx="2"/>
          </p:cNvCxnSpPr>
          <p:nvPr/>
        </p:nvCxnSpPr>
        <p:spPr>
          <a:xfrm>
            <a:off x="3130738" y="2316927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0" name="Oval 299">
            <a:extLst>
              <a:ext uri="{FF2B5EF4-FFF2-40B4-BE49-F238E27FC236}">
                <a16:creationId xmlns:a16="http://schemas.microsoft.com/office/drawing/2014/main" id="{61DF3CED-5876-1A46-A807-B5BCDE9D5EF3}"/>
              </a:ext>
            </a:extLst>
          </p:cNvPr>
          <p:cNvSpPr/>
          <p:nvPr/>
        </p:nvSpPr>
        <p:spPr>
          <a:xfrm>
            <a:off x="5067300" y="2203503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4DC4BBDB-0F6A-F34B-A987-990B40E627D6}"/>
              </a:ext>
            </a:extLst>
          </p:cNvPr>
          <p:cNvSpPr/>
          <p:nvPr/>
        </p:nvSpPr>
        <p:spPr>
          <a:xfrm>
            <a:off x="5797738" y="2203503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5D4E9483-BA75-344E-B92D-DCA03ECEC7C6}"/>
              </a:ext>
            </a:extLst>
          </p:cNvPr>
          <p:cNvCxnSpPr>
            <a:cxnSpLocks/>
            <a:stCxn id="300" idx="6"/>
            <a:endCxn id="302" idx="2"/>
          </p:cNvCxnSpPr>
          <p:nvPr/>
        </p:nvCxnSpPr>
        <p:spPr>
          <a:xfrm>
            <a:off x="5295900" y="2317803"/>
            <a:ext cx="501838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" name="Oval 310">
            <a:extLst>
              <a:ext uri="{FF2B5EF4-FFF2-40B4-BE49-F238E27FC236}">
                <a16:creationId xmlns:a16="http://schemas.microsoft.com/office/drawing/2014/main" id="{6AF35936-C292-E040-B7C5-6B73EEE16664}"/>
              </a:ext>
            </a:extLst>
          </p:cNvPr>
          <p:cNvSpPr/>
          <p:nvPr/>
        </p:nvSpPr>
        <p:spPr>
          <a:xfrm>
            <a:off x="2894757" y="2518748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4844F5E9-559D-F549-9636-B1D712804953}"/>
              </a:ext>
            </a:extLst>
          </p:cNvPr>
          <p:cNvSpPr/>
          <p:nvPr/>
        </p:nvSpPr>
        <p:spPr>
          <a:xfrm>
            <a:off x="3612119" y="2518748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A997F216-4FF4-A54B-BC10-D61C42581E45}"/>
              </a:ext>
            </a:extLst>
          </p:cNvPr>
          <p:cNvCxnSpPr>
            <a:cxnSpLocks/>
            <a:stCxn id="311" idx="6"/>
            <a:endCxn id="312" idx="2"/>
          </p:cNvCxnSpPr>
          <p:nvPr/>
        </p:nvCxnSpPr>
        <p:spPr>
          <a:xfrm>
            <a:off x="3123357" y="2633048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5" name="Oval 314">
            <a:extLst>
              <a:ext uri="{FF2B5EF4-FFF2-40B4-BE49-F238E27FC236}">
                <a16:creationId xmlns:a16="http://schemas.microsoft.com/office/drawing/2014/main" id="{6E8F949D-86E5-A248-85B6-B36B4A402D4B}"/>
              </a:ext>
            </a:extLst>
          </p:cNvPr>
          <p:cNvSpPr/>
          <p:nvPr/>
        </p:nvSpPr>
        <p:spPr>
          <a:xfrm>
            <a:off x="4350658" y="2518748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FB134B39-2E31-534B-8BAF-A2BBD62F1936}"/>
              </a:ext>
            </a:extLst>
          </p:cNvPr>
          <p:cNvSpPr/>
          <p:nvPr/>
        </p:nvSpPr>
        <p:spPr>
          <a:xfrm>
            <a:off x="5059919" y="2519624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2C71061A-6424-7D44-A0B5-A6AAA0E8F654}"/>
              </a:ext>
            </a:extLst>
          </p:cNvPr>
          <p:cNvSpPr/>
          <p:nvPr/>
        </p:nvSpPr>
        <p:spPr>
          <a:xfrm>
            <a:off x="5790357" y="2519624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CE55C83A-312D-4C43-92F1-13F0F6590CF8}"/>
              </a:ext>
            </a:extLst>
          </p:cNvPr>
          <p:cNvSpPr/>
          <p:nvPr/>
        </p:nvSpPr>
        <p:spPr>
          <a:xfrm>
            <a:off x="6507719" y="2519624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7CE64A0C-4A03-584F-89BA-D54A577FE11E}"/>
              </a:ext>
            </a:extLst>
          </p:cNvPr>
          <p:cNvSpPr/>
          <p:nvPr/>
        </p:nvSpPr>
        <p:spPr>
          <a:xfrm>
            <a:off x="7238157" y="2518748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FA4558CC-EB36-A147-8CF7-567E55C317E9}"/>
              </a:ext>
            </a:extLst>
          </p:cNvPr>
          <p:cNvCxnSpPr>
            <a:cxnSpLocks/>
            <a:stCxn id="320" idx="6"/>
            <a:endCxn id="321" idx="2"/>
          </p:cNvCxnSpPr>
          <p:nvPr/>
        </p:nvCxnSpPr>
        <p:spPr>
          <a:xfrm>
            <a:off x="6018957" y="2633924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6503F933-6C48-2F4F-A3E0-1F533F83F9BA}"/>
              </a:ext>
            </a:extLst>
          </p:cNvPr>
          <p:cNvCxnSpPr>
            <a:cxnSpLocks/>
            <a:stCxn id="321" idx="6"/>
            <a:endCxn id="322" idx="2"/>
          </p:cNvCxnSpPr>
          <p:nvPr/>
        </p:nvCxnSpPr>
        <p:spPr>
          <a:xfrm flipV="1">
            <a:off x="6736319" y="2633048"/>
            <a:ext cx="501838" cy="876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3C517ABC-9C6F-404A-9877-3CECD5FD7940}"/>
              </a:ext>
            </a:extLst>
          </p:cNvPr>
          <p:cNvCxnSpPr>
            <a:cxnSpLocks/>
            <a:endCxn id="319" idx="2"/>
          </p:cNvCxnSpPr>
          <p:nvPr/>
        </p:nvCxnSpPr>
        <p:spPr>
          <a:xfrm>
            <a:off x="4579258" y="2633048"/>
            <a:ext cx="480661" cy="876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2ABF9934-3708-D545-A9AF-792F16BEDCAC}"/>
              </a:ext>
            </a:extLst>
          </p:cNvPr>
          <p:cNvCxnSpPr>
            <a:cxnSpLocks/>
          </p:cNvCxnSpPr>
          <p:nvPr/>
        </p:nvCxnSpPr>
        <p:spPr>
          <a:xfrm flipV="1">
            <a:off x="1685785" y="4342543"/>
            <a:ext cx="479377" cy="38100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58AD6483-63F4-6841-ABA3-BA383D09E506}"/>
              </a:ext>
            </a:extLst>
          </p:cNvPr>
          <p:cNvCxnSpPr>
            <a:cxnSpLocks/>
          </p:cNvCxnSpPr>
          <p:nvPr/>
        </p:nvCxnSpPr>
        <p:spPr>
          <a:xfrm flipH="1" flipV="1">
            <a:off x="2393762" y="4342543"/>
            <a:ext cx="501838" cy="76200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35E4C56A-B169-F942-8AF6-496FF7CC234B}"/>
              </a:ext>
            </a:extLst>
          </p:cNvPr>
          <p:cNvCxnSpPr>
            <a:cxnSpLocks/>
          </p:cNvCxnSpPr>
          <p:nvPr/>
        </p:nvCxnSpPr>
        <p:spPr>
          <a:xfrm flipH="1">
            <a:off x="3841562" y="4343419"/>
            <a:ext cx="501838" cy="761124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2FF72AB3-EFCC-3C4A-932F-CF468DA74A53}"/>
              </a:ext>
            </a:extLst>
          </p:cNvPr>
          <p:cNvCxnSpPr/>
          <p:nvPr/>
        </p:nvCxnSpPr>
        <p:spPr>
          <a:xfrm flipH="1">
            <a:off x="6019800" y="5486419"/>
            <a:ext cx="488762" cy="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71425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Oval 162">
            <a:extLst>
              <a:ext uri="{FF2B5EF4-FFF2-40B4-BE49-F238E27FC236}">
                <a16:creationId xmlns:a16="http://schemas.microsoft.com/office/drawing/2014/main" id="{605A8E4B-9E10-E74E-90FD-C4AA8C4A93C1}"/>
              </a:ext>
            </a:extLst>
          </p:cNvPr>
          <p:cNvSpPr/>
          <p:nvPr/>
        </p:nvSpPr>
        <p:spPr>
          <a:xfrm>
            <a:off x="1457185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C9CAEFA1-172A-0145-A2AE-F8C8091813EB}"/>
              </a:ext>
            </a:extLst>
          </p:cNvPr>
          <p:cNvSpPr/>
          <p:nvPr/>
        </p:nvSpPr>
        <p:spPr>
          <a:xfrm>
            <a:off x="1457185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61745D88-18FE-604B-9BDE-8B242899F35A}"/>
              </a:ext>
            </a:extLst>
          </p:cNvPr>
          <p:cNvSpPr/>
          <p:nvPr/>
        </p:nvSpPr>
        <p:spPr>
          <a:xfrm>
            <a:off x="1457185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44B7A90B-E15D-FE4B-98F4-8FE3D9055C44}"/>
              </a:ext>
            </a:extLst>
          </p:cNvPr>
          <p:cNvSpPr/>
          <p:nvPr/>
        </p:nvSpPr>
        <p:spPr>
          <a:xfrm>
            <a:off x="1457185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417EB7E2-B64A-7341-8BCB-97C2CB6D5169}"/>
              </a:ext>
            </a:extLst>
          </p:cNvPr>
          <p:cNvSpPr/>
          <p:nvPr/>
        </p:nvSpPr>
        <p:spPr>
          <a:xfrm>
            <a:off x="1457185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E98719BE-8B6E-6249-B937-AA55777CD061}"/>
              </a:ext>
            </a:extLst>
          </p:cNvPr>
          <p:cNvSpPr/>
          <p:nvPr/>
        </p:nvSpPr>
        <p:spPr>
          <a:xfrm>
            <a:off x="1457185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8D6E4447-DF8E-0B4B-BDE1-DE540B3F2AF5}"/>
              </a:ext>
            </a:extLst>
          </p:cNvPr>
          <p:cNvSpPr/>
          <p:nvPr/>
        </p:nvSpPr>
        <p:spPr>
          <a:xfrm>
            <a:off x="1457185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D14CCCBA-3661-8F4F-9959-4E3B793924B1}"/>
              </a:ext>
            </a:extLst>
          </p:cNvPr>
          <p:cNvSpPr/>
          <p:nvPr/>
        </p:nvSpPr>
        <p:spPr>
          <a:xfrm>
            <a:off x="1456342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96BB4968-2D4A-594E-81F3-E0C061E6ECD6}"/>
              </a:ext>
            </a:extLst>
          </p:cNvPr>
          <p:cNvSpPr/>
          <p:nvPr/>
        </p:nvSpPr>
        <p:spPr>
          <a:xfrm>
            <a:off x="2165162" y="3085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323C05-0B83-554F-9F5F-D4067B5BF04D}"/>
              </a:ext>
            </a:extLst>
          </p:cNvPr>
          <p:cNvSpPr/>
          <p:nvPr/>
        </p:nvSpPr>
        <p:spPr>
          <a:xfrm>
            <a:off x="2165162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2198C272-354E-764F-84CA-916424FB3624}"/>
              </a:ext>
            </a:extLst>
          </p:cNvPr>
          <p:cNvSpPr/>
          <p:nvPr/>
        </p:nvSpPr>
        <p:spPr>
          <a:xfrm>
            <a:off x="2165162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525F9EB9-DE3B-794D-B3DA-4EEEAB8C23A7}"/>
              </a:ext>
            </a:extLst>
          </p:cNvPr>
          <p:cNvSpPr/>
          <p:nvPr/>
        </p:nvSpPr>
        <p:spPr>
          <a:xfrm>
            <a:off x="2165162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642E9D96-2593-3744-8932-619C6CAFAEE4}"/>
              </a:ext>
            </a:extLst>
          </p:cNvPr>
          <p:cNvSpPr/>
          <p:nvPr/>
        </p:nvSpPr>
        <p:spPr>
          <a:xfrm>
            <a:off x="2165162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65DC0CCA-FFF2-054A-9CA9-328DC6061389}"/>
              </a:ext>
            </a:extLst>
          </p:cNvPr>
          <p:cNvSpPr/>
          <p:nvPr/>
        </p:nvSpPr>
        <p:spPr>
          <a:xfrm>
            <a:off x="2165162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464DF279-6574-3A4F-B01A-29D18B896555}"/>
              </a:ext>
            </a:extLst>
          </p:cNvPr>
          <p:cNvSpPr/>
          <p:nvPr/>
        </p:nvSpPr>
        <p:spPr>
          <a:xfrm>
            <a:off x="2165162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8166946F-93A1-B040-B6F8-B2E79C8B4064}"/>
              </a:ext>
            </a:extLst>
          </p:cNvPr>
          <p:cNvSpPr/>
          <p:nvPr/>
        </p:nvSpPr>
        <p:spPr>
          <a:xfrm>
            <a:off x="2165162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80000551-8258-DC4C-9531-DF55FBA6B8E2}"/>
              </a:ext>
            </a:extLst>
          </p:cNvPr>
          <p:cNvSpPr/>
          <p:nvPr/>
        </p:nvSpPr>
        <p:spPr>
          <a:xfrm>
            <a:off x="2164319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9F5FA8F1-53BA-A04F-AAE8-AA336217AA45}"/>
              </a:ext>
            </a:extLst>
          </p:cNvPr>
          <p:cNvSpPr/>
          <p:nvPr/>
        </p:nvSpPr>
        <p:spPr>
          <a:xfrm>
            <a:off x="2895600" y="3085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0CFC3292-50B8-3B4D-BFAF-18B3CAB34B4F}"/>
              </a:ext>
            </a:extLst>
          </p:cNvPr>
          <p:cNvSpPr/>
          <p:nvPr/>
        </p:nvSpPr>
        <p:spPr>
          <a:xfrm>
            <a:off x="2895600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C2FFA2B0-53D1-4D42-8996-16034573B67B}"/>
              </a:ext>
            </a:extLst>
          </p:cNvPr>
          <p:cNvSpPr/>
          <p:nvPr/>
        </p:nvSpPr>
        <p:spPr>
          <a:xfrm>
            <a:off x="2895600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F8CA4622-C0E8-7342-9591-649B3B2108E9}"/>
              </a:ext>
            </a:extLst>
          </p:cNvPr>
          <p:cNvSpPr/>
          <p:nvPr/>
        </p:nvSpPr>
        <p:spPr>
          <a:xfrm>
            <a:off x="2895600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217259-9A4C-ED4B-A4F5-C931663F8138}"/>
              </a:ext>
            </a:extLst>
          </p:cNvPr>
          <p:cNvSpPr/>
          <p:nvPr/>
        </p:nvSpPr>
        <p:spPr>
          <a:xfrm>
            <a:off x="2895600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426C3D9C-388B-4147-BA5B-7DF97BCA8E55}"/>
              </a:ext>
            </a:extLst>
          </p:cNvPr>
          <p:cNvSpPr/>
          <p:nvPr/>
        </p:nvSpPr>
        <p:spPr>
          <a:xfrm>
            <a:off x="2895600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F73B5321-A766-5340-9487-A421ED0DE71F}"/>
              </a:ext>
            </a:extLst>
          </p:cNvPr>
          <p:cNvSpPr/>
          <p:nvPr/>
        </p:nvSpPr>
        <p:spPr>
          <a:xfrm>
            <a:off x="2895600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7DFA5B54-306F-1347-8C9D-DFF00E743CA9}"/>
              </a:ext>
            </a:extLst>
          </p:cNvPr>
          <p:cNvSpPr/>
          <p:nvPr/>
        </p:nvSpPr>
        <p:spPr>
          <a:xfrm>
            <a:off x="2895600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5F8FCE31-D708-FB42-B5E8-1F6B75D50A7D}"/>
              </a:ext>
            </a:extLst>
          </p:cNvPr>
          <p:cNvSpPr/>
          <p:nvPr/>
        </p:nvSpPr>
        <p:spPr>
          <a:xfrm>
            <a:off x="2894757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43E2E3DB-5240-A04B-9188-704B71B64CE9}"/>
              </a:ext>
            </a:extLst>
          </p:cNvPr>
          <p:cNvSpPr/>
          <p:nvPr/>
        </p:nvSpPr>
        <p:spPr>
          <a:xfrm>
            <a:off x="3612962" y="3085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CC685682-CA6E-B24C-97DB-879A5711A4BA}"/>
              </a:ext>
            </a:extLst>
          </p:cNvPr>
          <p:cNvSpPr/>
          <p:nvPr/>
        </p:nvSpPr>
        <p:spPr>
          <a:xfrm>
            <a:off x="3612962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C023E2C9-968A-8E49-9B97-5FB6105643CF}"/>
              </a:ext>
            </a:extLst>
          </p:cNvPr>
          <p:cNvSpPr/>
          <p:nvPr/>
        </p:nvSpPr>
        <p:spPr>
          <a:xfrm>
            <a:off x="3612962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C6F9626F-7C2D-7549-8D83-29681A51214D}"/>
              </a:ext>
            </a:extLst>
          </p:cNvPr>
          <p:cNvSpPr/>
          <p:nvPr/>
        </p:nvSpPr>
        <p:spPr>
          <a:xfrm>
            <a:off x="3612962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09D791D6-930A-4F4E-9F9F-CDBEAE780473}"/>
              </a:ext>
            </a:extLst>
          </p:cNvPr>
          <p:cNvSpPr/>
          <p:nvPr/>
        </p:nvSpPr>
        <p:spPr>
          <a:xfrm>
            <a:off x="3612962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FDFBF60C-4AFA-274B-8950-B40448CEAF1B}"/>
              </a:ext>
            </a:extLst>
          </p:cNvPr>
          <p:cNvSpPr/>
          <p:nvPr/>
        </p:nvSpPr>
        <p:spPr>
          <a:xfrm>
            <a:off x="3612962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BAED02B8-EC8C-F541-8320-DDFBB2D4B178}"/>
              </a:ext>
            </a:extLst>
          </p:cNvPr>
          <p:cNvSpPr/>
          <p:nvPr/>
        </p:nvSpPr>
        <p:spPr>
          <a:xfrm>
            <a:off x="3612962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2F3E4EA0-7B91-AA40-8609-2679D574942B}"/>
              </a:ext>
            </a:extLst>
          </p:cNvPr>
          <p:cNvSpPr/>
          <p:nvPr/>
        </p:nvSpPr>
        <p:spPr>
          <a:xfrm>
            <a:off x="3612962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94C60BC2-268A-2940-9C13-E534556E7C44}"/>
              </a:ext>
            </a:extLst>
          </p:cNvPr>
          <p:cNvSpPr/>
          <p:nvPr/>
        </p:nvSpPr>
        <p:spPr>
          <a:xfrm>
            <a:off x="3612119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10CCBCC3-1A7E-2946-8656-6D0931DC46FE}"/>
              </a:ext>
            </a:extLst>
          </p:cNvPr>
          <p:cNvSpPr/>
          <p:nvPr/>
        </p:nvSpPr>
        <p:spPr>
          <a:xfrm>
            <a:off x="4343400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B2325D5D-50F0-4C40-B0EB-79CA83C9113A}"/>
              </a:ext>
            </a:extLst>
          </p:cNvPr>
          <p:cNvSpPr/>
          <p:nvPr/>
        </p:nvSpPr>
        <p:spPr>
          <a:xfrm>
            <a:off x="4343400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BFF81B17-E356-E94C-A397-1F94C44BC2CD}"/>
              </a:ext>
            </a:extLst>
          </p:cNvPr>
          <p:cNvSpPr/>
          <p:nvPr/>
        </p:nvSpPr>
        <p:spPr>
          <a:xfrm>
            <a:off x="4343400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7EFD63DE-51C9-C34B-BA90-A130B0BAE0B6}"/>
              </a:ext>
            </a:extLst>
          </p:cNvPr>
          <p:cNvSpPr/>
          <p:nvPr/>
        </p:nvSpPr>
        <p:spPr>
          <a:xfrm>
            <a:off x="4343400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DEDE5402-F178-E24B-AF19-5F8D96143B56}"/>
              </a:ext>
            </a:extLst>
          </p:cNvPr>
          <p:cNvSpPr/>
          <p:nvPr/>
        </p:nvSpPr>
        <p:spPr>
          <a:xfrm>
            <a:off x="4343400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89105D20-77B0-6344-987E-6877EBAE2D75}"/>
              </a:ext>
            </a:extLst>
          </p:cNvPr>
          <p:cNvSpPr/>
          <p:nvPr/>
        </p:nvSpPr>
        <p:spPr>
          <a:xfrm>
            <a:off x="4343400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E3CAC80-FC37-634B-B757-00002F80E928}"/>
              </a:ext>
            </a:extLst>
          </p:cNvPr>
          <p:cNvSpPr/>
          <p:nvPr/>
        </p:nvSpPr>
        <p:spPr>
          <a:xfrm>
            <a:off x="4343400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091B290A-2B4B-E546-B3B6-6E6A98328BA8}"/>
              </a:ext>
            </a:extLst>
          </p:cNvPr>
          <p:cNvSpPr/>
          <p:nvPr/>
        </p:nvSpPr>
        <p:spPr>
          <a:xfrm>
            <a:off x="4343400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0B301F4E-55F2-9944-B27A-C3F150F2CE6B}"/>
              </a:ext>
            </a:extLst>
          </p:cNvPr>
          <p:cNvSpPr/>
          <p:nvPr/>
        </p:nvSpPr>
        <p:spPr>
          <a:xfrm>
            <a:off x="4342557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E5512587-8768-2C44-BDD9-9351D4CDBF3D}"/>
              </a:ext>
            </a:extLst>
          </p:cNvPr>
          <p:cNvSpPr/>
          <p:nvPr/>
        </p:nvSpPr>
        <p:spPr>
          <a:xfrm>
            <a:off x="5060762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7CFDCD35-7E7E-844A-9496-8945487D8BF5}"/>
              </a:ext>
            </a:extLst>
          </p:cNvPr>
          <p:cNvSpPr/>
          <p:nvPr/>
        </p:nvSpPr>
        <p:spPr>
          <a:xfrm>
            <a:off x="5060762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4365E4A6-2509-6C4F-9CD4-28D43ACCF7AA}"/>
              </a:ext>
            </a:extLst>
          </p:cNvPr>
          <p:cNvSpPr/>
          <p:nvPr/>
        </p:nvSpPr>
        <p:spPr>
          <a:xfrm>
            <a:off x="5060762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6EC00A4B-023C-304C-A59A-7EAC36E8CA88}"/>
              </a:ext>
            </a:extLst>
          </p:cNvPr>
          <p:cNvSpPr/>
          <p:nvPr/>
        </p:nvSpPr>
        <p:spPr>
          <a:xfrm>
            <a:off x="5060762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A6503399-DD9C-6A45-B81B-0DAE0FEBBFD0}"/>
              </a:ext>
            </a:extLst>
          </p:cNvPr>
          <p:cNvSpPr/>
          <p:nvPr/>
        </p:nvSpPr>
        <p:spPr>
          <a:xfrm>
            <a:off x="5060762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F9312878-E0A0-E14E-BB4F-7B67E7E419F4}"/>
              </a:ext>
            </a:extLst>
          </p:cNvPr>
          <p:cNvSpPr/>
          <p:nvPr/>
        </p:nvSpPr>
        <p:spPr>
          <a:xfrm>
            <a:off x="5060762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809366EF-FB76-2541-B93F-B9B5412BA138}"/>
              </a:ext>
            </a:extLst>
          </p:cNvPr>
          <p:cNvSpPr/>
          <p:nvPr/>
        </p:nvSpPr>
        <p:spPr>
          <a:xfrm>
            <a:off x="5060762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51EA7F0B-54FA-1148-8875-DA3BA8FA8001}"/>
              </a:ext>
            </a:extLst>
          </p:cNvPr>
          <p:cNvSpPr/>
          <p:nvPr/>
        </p:nvSpPr>
        <p:spPr>
          <a:xfrm>
            <a:off x="5060762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455B5427-2185-814C-864D-FE8BCD91E03F}"/>
              </a:ext>
            </a:extLst>
          </p:cNvPr>
          <p:cNvSpPr/>
          <p:nvPr/>
        </p:nvSpPr>
        <p:spPr>
          <a:xfrm>
            <a:off x="5059919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5222ADB9-A37B-C547-B75C-63974C7A5369}"/>
              </a:ext>
            </a:extLst>
          </p:cNvPr>
          <p:cNvSpPr/>
          <p:nvPr/>
        </p:nvSpPr>
        <p:spPr>
          <a:xfrm>
            <a:off x="5791200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89295610-EFED-6743-AF12-B95F14354F63}"/>
              </a:ext>
            </a:extLst>
          </p:cNvPr>
          <p:cNvSpPr/>
          <p:nvPr/>
        </p:nvSpPr>
        <p:spPr>
          <a:xfrm>
            <a:off x="5791200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D1BAA518-4696-FE4E-95F5-FDD775430ABC}"/>
              </a:ext>
            </a:extLst>
          </p:cNvPr>
          <p:cNvSpPr/>
          <p:nvPr/>
        </p:nvSpPr>
        <p:spPr>
          <a:xfrm>
            <a:off x="5791200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452634F-263E-2348-8EA2-9E9253E209B8}"/>
              </a:ext>
            </a:extLst>
          </p:cNvPr>
          <p:cNvSpPr/>
          <p:nvPr/>
        </p:nvSpPr>
        <p:spPr>
          <a:xfrm>
            <a:off x="5791200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6D4C2955-4AA1-F04A-A2A4-6380C3E9D654}"/>
              </a:ext>
            </a:extLst>
          </p:cNvPr>
          <p:cNvSpPr/>
          <p:nvPr/>
        </p:nvSpPr>
        <p:spPr>
          <a:xfrm>
            <a:off x="5791200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4655306F-E6F8-B643-B578-4090EA4DC2EB}"/>
              </a:ext>
            </a:extLst>
          </p:cNvPr>
          <p:cNvSpPr/>
          <p:nvPr/>
        </p:nvSpPr>
        <p:spPr>
          <a:xfrm>
            <a:off x="5791200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1E671FFF-A8F6-9E4A-963C-EA7576CBD0E6}"/>
              </a:ext>
            </a:extLst>
          </p:cNvPr>
          <p:cNvSpPr/>
          <p:nvPr/>
        </p:nvSpPr>
        <p:spPr>
          <a:xfrm>
            <a:off x="5791200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ADB7A802-8D43-5D4D-B9F7-58765679F810}"/>
              </a:ext>
            </a:extLst>
          </p:cNvPr>
          <p:cNvSpPr/>
          <p:nvPr/>
        </p:nvSpPr>
        <p:spPr>
          <a:xfrm>
            <a:off x="5791200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DE005975-C66A-7A41-B685-78871B6010EA}"/>
              </a:ext>
            </a:extLst>
          </p:cNvPr>
          <p:cNvSpPr/>
          <p:nvPr/>
        </p:nvSpPr>
        <p:spPr>
          <a:xfrm>
            <a:off x="5790357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F375CB3C-3A50-E64E-938D-236193CEE959}"/>
              </a:ext>
            </a:extLst>
          </p:cNvPr>
          <p:cNvSpPr/>
          <p:nvPr/>
        </p:nvSpPr>
        <p:spPr>
          <a:xfrm>
            <a:off x="6508562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1B76D19C-15B1-A543-AC08-E5D0E194C3E3}"/>
              </a:ext>
            </a:extLst>
          </p:cNvPr>
          <p:cNvSpPr/>
          <p:nvPr/>
        </p:nvSpPr>
        <p:spPr>
          <a:xfrm>
            <a:off x="6508562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0F85A6D1-499A-6C48-96DD-FA3E239D48B1}"/>
              </a:ext>
            </a:extLst>
          </p:cNvPr>
          <p:cNvSpPr/>
          <p:nvPr/>
        </p:nvSpPr>
        <p:spPr>
          <a:xfrm>
            <a:off x="6508562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DA572088-BABB-D04F-B1CB-1E28A1DBE27C}"/>
              </a:ext>
            </a:extLst>
          </p:cNvPr>
          <p:cNvSpPr/>
          <p:nvPr/>
        </p:nvSpPr>
        <p:spPr>
          <a:xfrm>
            <a:off x="6508562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6D2C928A-2D5D-EE4C-9312-D3674E10230F}"/>
              </a:ext>
            </a:extLst>
          </p:cNvPr>
          <p:cNvSpPr/>
          <p:nvPr/>
        </p:nvSpPr>
        <p:spPr>
          <a:xfrm>
            <a:off x="6508562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514453DE-F283-3F4F-9176-313FCDCA8406}"/>
              </a:ext>
            </a:extLst>
          </p:cNvPr>
          <p:cNvSpPr/>
          <p:nvPr/>
        </p:nvSpPr>
        <p:spPr>
          <a:xfrm>
            <a:off x="6508562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4972F865-E7AC-C849-8765-8827C0AE46C8}"/>
              </a:ext>
            </a:extLst>
          </p:cNvPr>
          <p:cNvSpPr/>
          <p:nvPr/>
        </p:nvSpPr>
        <p:spPr>
          <a:xfrm>
            <a:off x="6508562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08A567B1-CE2F-9A41-A716-B971A526D818}"/>
              </a:ext>
            </a:extLst>
          </p:cNvPr>
          <p:cNvSpPr/>
          <p:nvPr/>
        </p:nvSpPr>
        <p:spPr>
          <a:xfrm>
            <a:off x="6508562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0EC8C573-A3BB-0F45-8F3A-4067ABE5A798}"/>
              </a:ext>
            </a:extLst>
          </p:cNvPr>
          <p:cNvSpPr/>
          <p:nvPr/>
        </p:nvSpPr>
        <p:spPr>
          <a:xfrm>
            <a:off x="6507719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27BAE6E1-029F-A243-8AAD-94033794957D}"/>
              </a:ext>
            </a:extLst>
          </p:cNvPr>
          <p:cNvSpPr/>
          <p:nvPr/>
        </p:nvSpPr>
        <p:spPr>
          <a:xfrm>
            <a:off x="7239000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A70F5A3B-3938-AD46-BEB0-94DDE1035C54}"/>
              </a:ext>
            </a:extLst>
          </p:cNvPr>
          <p:cNvSpPr/>
          <p:nvPr/>
        </p:nvSpPr>
        <p:spPr>
          <a:xfrm>
            <a:off x="7239000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97D01F37-F4AD-504F-8C03-DD9F3FEC1423}"/>
              </a:ext>
            </a:extLst>
          </p:cNvPr>
          <p:cNvSpPr/>
          <p:nvPr/>
        </p:nvSpPr>
        <p:spPr>
          <a:xfrm>
            <a:off x="7239000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7F3BFB02-A177-7248-9421-BF83284CA4FC}"/>
              </a:ext>
            </a:extLst>
          </p:cNvPr>
          <p:cNvSpPr/>
          <p:nvPr/>
        </p:nvSpPr>
        <p:spPr>
          <a:xfrm>
            <a:off x="7239000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AEDDCC2A-9182-E845-BA25-4D51D1C2F961}"/>
              </a:ext>
            </a:extLst>
          </p:cNvPr>
          <p:cNvSpPr/>
          <p:nvPr/>
        </p:nvSpPr>
        <p:spPr>
          <a:xfrm>
            <a:off x="7239000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2857F426-5B7D-C847-ADAE-5D08E550D0D8}"/>
              </a:ext>
            </a:extLst>
          </p:cNvPr>
          <p:cNvSpPr/>
          <p:nvPr/>
        </p:nvSpPr>
        <p:spPr>
          <a:xfrm>
            <a:off x="7239000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86C18D7A-AC7C-7A40-AD48-2A35F7CC21FB}"/>
              </a:ext>
            </a:extLst>
          </p:cNvPr>
          <p:cNvSpPr/>
          <p:nvPr/>
        </p:nvSpPr>
        <p:spPr>
          <a:xfrm>
            <a:off x="7239000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F736DB2C-7ADD-C548-9DF9-D1362982727E}"/>
              </a:ext>
            </a:extLst>
          </p:cNvPr>
          <p:cNvSpPr/>
          <p:nvPr/>
        </p:nvSpPr>
        <p:spPr>
          <a:xfrm>
            <a:off x="7238157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80CC6448-75FD-E744-AEAC-9B531B91F3A5}"/>
              </a:ext>
            </a:extLst>
          </p:cNvPr>
          <p:cNvCxnSpPr>
            <a:cxnSpLocks/>
            <a:stCxn id="291" idx="6"/>
            <a:endCxn id="173" idx="2"/>
          </p:cNvCxnSpPr>
          <p:nvPr/>
        </p:nvCxnSpPr>
        <p:spPr>
          <a:xfrm>
            <a:off x="1685785" y="3200419"/>
            <a:ext cx="479377" cy="761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D136FFF0-A7CD-624D-A802-CD37FABEE724}"/>
              </a:ext>
            </a:extLst>
          </p:cNvPr>
          <p:cNvCxnSpPr>
            <a:cxnSpLocks/>
            <a:endCxn id="171" idx="2"/>
          </p:cNvCxnSpPr>
          <p:nvPr/>
        </p:nvCxnSpPr>
        <p:spPr>
          <a:xfrm flipV="1">
            <a:off x="1674555" y="3199543"/>
            <a:ext cx="490607" cy="113756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153E8636-443F-6B4A-880C-316CA009E20C}"/>
              </a:ext>
            </a:extLst>
          </p:cNvPr>
          <p:cNvCxnSpPr>
            <a:stCxn id="169" idx="6"/>
            <a:endCxn id="177" idx="2"/>
          </p:cNvCxnSpPr>
          <p:nvPr/>
        </p:nvCxnSpPr>
        <p:spPr>
          <a:xfrm flipV="1">
            <a:off x="1685785" y="5485543"/>
            <a:ext cx="479377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12550EA5-9D38-A84F-8881-11CE7E7B0AAD}"/>
              </a:ext>
            </a:extLst>
          </p:cNvPr>
          <p:cNvCxnSpPr>
            <a:stCxn id="167" idx="6"/>
            <a:endCxn id="178" idx="2"/>
          </p:cNvCxnSpPr>
          <p:nvPr/>
        </p:nvCxnSpPr>
        <p:spPr>
          <a:xfrm>
            <a:off x="1685785" y="5104543"/>
            <a:ext cx="479377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58DDE3DB-7712-B544-928D-F4271F30B4F3}"/>
              </a:ext>
            </a:extLst>
          </p:cNvPr>
          <p:cNvCxnSpPr>
            <a:stCxn id="170" idx="6"/>
            <a:endCxn id="179" idx="2"/>
          </p:cNvCxnSpPr>
          <p:nvPr/>
        </p:nvCxnSpPr>
        <p:spPr>
          <a:xfrm>
            <a:off x="1684942" y="6247543"/>
            <a:ext cx="479377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ED8065F5-180F-FD4A-8E87-EB2D05B35C36}"/>
              </a:ext>
            </a:extLst>
          </p:cNvPr>
          <p:cNvCxnSpPr>
            <a:stCxn id="181" idx="2"/>
            <a:endCxn id="172" idx="6"/>
          </p:cNvCxnSpPr>
          <p:nvPr/>
        </p:nvCxnSpPr>
        <p:spPr>
          <a:xfrm flipH="1">
            <a:off x="2393762" y="3580543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A104C9CA-8C20-4242-9604-B7220502A7C5}"/>
              </a:ext>
            </a:extLst>
          </p:cNvPr>
          <p:cNvCxnSpPr>
            <a:stCxn id="182" idx="2"/>
            <a:endCxn id="175" idx="6"/>
          </p:cNvCxnSpPr>
          <p:nvPr/>
        </p:nvCxnSpPr>
        <p:spPr>
          <a:xfrm flipH="1">
            <a:off x="2393762" y="3961543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DB49EE2D-3747-E244-BF56-9A6ECED9E9E1}"/>
              </a:ext>
            </a:extLst>
          </p:cNvPr>
          <p:cNvCxnSpPr>
            <a:stCxn id="188" idx="2"/>
            <a:endCxn id="178" idx="6"/>
          </p:cNvCxnSpPr>
          <p:nvPr/>
        </p:nvCxnSpPr>
        <p:spPr>
          <a:xfrm flipH="1" flipV="1">
            <a:off x="2393762" y="5847493"/>
            <a:ext cx="500995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CA8BC901-4B67-2744-81BC-7339EEFBD3B7}"/>
              </a:ext>
            </a:extLst>
          </p:cNvPr>
          <p:cNvCxnSpPr>
            <a:stCxn id="186" idx="2"/>
            <a:endCxn id="176" idx="6"/>
          </p:cNvCxnSpPr>
          <p:nvPr/>
        </p:nvCxnSpPr>
        <p:spPr>
          <a:xfrm flipH="1" flipV="1">
            <a:off x="2393762" y="5085493"/>
            <a:ext cx="501838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18798737-9BC3-534F-AA02-FF11E548B475}"/>
              </a:ext>
            </a:extLst>
          </p:cNvPr>
          <p:cNvCxnSpPr>
            <a:stCxn id="189" idx="2"/>
            <a:endCxn id="181" idx="6"/>
          </p:cNvCxnSpPr>
          <p:nvPr/>
        </p:nvCxnSpPr>
        <p:spPr>
          <a:xfrm flipH="1">
            <a:off x="3124200" y="3199543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BAC1A02F-9ADD-1742-BFD0-7C35D8ED3E5D}"/>
              </a:ext>
            </a:extLst>
          </p:cNvPr>
          <p:cNvCxnSpPr>
            <a:stCxn id="192" idx="2"/>
            <a:endCxn id="182" idx="6"/>
          </p:cNvCxnSpPr>
          <p:nvPr/>
        </p:nvCxnSpPr>
        <p:spPr>
          <a:xfrm flipH="1" flipV="1">
            <a:off x="3124200" y="3961543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48CFF8A9-C3C6-3C40-8B02-5EFFAE5A900A}"/>
              </a:ext>
            </a:extLst>
          </p:cNvPr>
          <p:cNvCxnSpPr>
            <a:stCxn id="193" idx="2"/>
            <a:endCxn id="183" idx="6"/>
          </p:cNvCxnSpPr>
          <p:nvPr/>
        </p:nvCxnSpPr>
        <p:spPr>
          <a:xfrm flipH="1" flipV="1">
            <a:off x="3124200" y="4342543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F58A07BD-E03D-E643-80E7-93227E56A0C3}"/>
              </a:ext>
            </a:extLst>
          </p:cNvPr>
          <p:cNvCxnSpPr>
            <a:stCxn id="197" idx="2"/>
            <a:endCxn id="186" idx="6"/>
          </p:cNvCxnSpPr>
          <p:nvPr/>
        </p:nvCxnSpPr>
        <p:spPr>
          <a:xfrm flipH="1" flipV="1">
            <a:off x="3124200" y="5485543"/>
            <a:ext cx="487919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D320F64D-CB66-9B4F-98D3-0F368E308313}"/>
              </a:ext>
            </a:extLst>
          </p:cNvPr>
          <p:cNvCxnSpPr>
            <a:cxnSpLocks/>
            <a:stCxn id="195" idx="2"/>
            <a:endCxn id="188" idx="6"/>
          </p:cNvCxnSpPr>
          <p:nvPr/>
        </p:nvCxnSpPr>
        <p:spPr>
          <a:xfrm flipH="1">
            <a:off x="3123357" y="5485543"/>
            <a:ext cx="489605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5A50186F-205E-CF44-9BAB-B361FCA5A313}"/>
              </a:ext>
            </a:extLst>
          </p:cNvPr>
          <p:cNvCxnSpPr>
            <a:stCxn id="196" idx="2"/>
            <a:endCxn id="187" idx="6"/>
          </p:cNvCxnSpPr>
          <p:nvPr/>
        </p:nvCxnSpPr>
        <p:spPr>
          <a:xfrm flipH="1">
            <a:off x="3124200" y="5866543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DC476D9C-F6F9-304F-A63C-096F284BAADC}"/>
              </a:ext>
            </a:extLst>
          </p:cNvPr>
          <p:cNvCxnSpPr>
            <a:stCxn id="198" idx="2"/>
            <a:endCxn id="190" idx="6"/>
          </p:cNvCxnSpPr>
          <p:nvPr/>
        </p:nvCxnSpPr>
        <p:spPr>
          <a:xfrm flipH="1">
            <a:off x="3841562" y="3200419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5B402835-84A1-DE43-BDA4-47E7CE7C9A1F}"/>
              </a:ext>
            </a:extLst>
          </p:cNvPr>
          <p:cNvCxnSpPr>
            <a:stCxn id="200" idx="2"/>
            <a:endCxn id="192" idx="6"/>
          </p:cNvCxnSpPr>
          <p:nvPr/>
        </p:nvCxnSpPr>
        <p:spPr>
          <a:xfrm flipH="1">
            <a:off x="3841562" y="3962419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CEAD177D-58C5-CF4B-BA6D-0C56C764A65A}"/>
              </a:ext>
            </a:extLst>
          </p:cNvPr>
          <p:cNvCxnSpPr>
            <a:stCxn id="205" idx="2"/>
            <a:endCxn id="193" idx="6"/>
          </p:cNvCxnSpPr>
          <p:nvPr/>
        </p:nvCxnSpPr>
        <p:spPr>
          <a:xfrm flipH="1" flipV="1">
            <a:off x="3841562" y="4723543"/>
            <a:ext cx="501838" cy="1143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3B036A49-95BA-2344-AF77-13B1BB6A8DA9}"/>
              </a:ext>
            </a:extLst>
          </p:cNvPr>
          <p:cNvCxnSpPr>
            <a:cxnSpLocks/>
          </p:cNvCxnSpPr>
          <p:nvPr/>
        </p:nvCxnSpPr>
        <p:spPr>
          <a:xfrm flipH="1" flipV="1">
            <a:off x="3847136" y="5486931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83DF85B0-C875-A249-A588-1B61FDAE6681}"/>
              </a:ext>
            </a:extLst>
          </p:cNvPr>
          <p:cNvCxnSpPr>
            <a:stCxn id="206" idx="2"/>
            <a:endCxn id="197" idx="6"/>
          </p:cNvCxnSpPr>
          <p:nvPr/>
        </p:nvCxnSpPr>
        <p:spPr>
          <a:xfrm flipH="1" flipV="1">
            <a:off x="3840719" y="6247543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DA830355-283C-3A47-9B64-7DB8393ACC82}"/>
              </a:ext>
            </a:extLst>
          </p:cNvPr>
          <p:cNvCxnSpPr>
            <a:stCxn id="207" idx="2"/>
            <a:endCxn id="198" idx="6"/>
          </p:cNvCxnSpPr>
          <p:nvPr/>
        </p:nvCxnSpPr>
        <p:spPr>
          <a:xfrm flipH="1">
            <a:off x="4572000" y="3200419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28C8C1D3-C303-AD40-A06A-B882E27FCFD2}"/>
              </a:ext>
            </a:extLst>
          </p:cNvPr>
          <p:cNvCxnSpPr>
            <a:stCxn id="209" idx="2"/>
            <a:endCxn id="199" idx="6"/>
          </p:cNvCxnSpPr>
          <p:nvPr/>
        </p:nvCxnSpPr>
        <p:spPr>
          <a:xfrm flipH="1" flipV="1">
            <a:off x="4572000" y="3581419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AC9AAC4B-A441-9C4C-8607-EF9232FB061D}"/>
              </a:ext>
            </a:extLst>
          </p:cNvPr>
          <p:cNvCxnSpPr>
            <a:cxnSpLocks/>
            <a:stCxn id="200" idx="6"/>
            <a:endCxn id="212" idx="2"/>
          </p:cNvCxnSpPr>
          <p:nvPr/>
        </p:nvCxnSpPr>
        <p:spPr>
          <a:xfrm>
            <a:off x="4572000" y="3962419"/>
            <a:ext cx="488762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45916C58-2185-0740-985A-940288C24281}"/>
              </a:ext>
            </a:extLst>
          </p:cNvPr>
          <p:cNvCxnSpPr>
            <a:stCxn id="213" idx="2"/>
            <a:endCxn id="204" idx="6"/>
          </p:cNvCxnSpPr>
          <p:nvPr/>
        </p:nvCxnSpPr>
        <p:spPr>
          <a:xfrm flipH="1">
            <a:off x="4572000" y="5486419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0674C4D3-35D0-9B41-9B01-D79F18914F4B}"/>
              </a:ext>
            </a:extLst>
          </p:cNvPr>
          <p:cNvCxnSpPr>
            <a:stCxn id="215" idx="2"/>
            <a:endCxn id="203" idx="6"/>
          </p:cNvCxnSpPr>
          <p:nvPr/>
        </p:nvCxnSpPr>
        <p:spPr>
          <a:xfrm flipH="1" flipV="1">
            <a:off x="4572000" y="5105419"/>
            <a:ext cx="487919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32AD3CC0-DF22-7C44-8387-2A6400727FD9}"/>
              </a:ext>
            </a:extLst>
          </p:cNvPr>
          <p:cNvCxnSpPr>
            <a:stCxn id="214" idx="2"/>
            <a:endCxn id="206" idx="6"/>
          </p:cNvCxnSpPr>
          <p:nvPr/>
        </p:nvCxnSpPr>
        <p:spPr>
          <a:xfrm flipH="1">
            <a:off x="4571157" y="5867419"/>
            <a:ext cx="489605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85D6D6AD-EF35-C446-889E-841CBA647B34}"/>
              </a:ext>
            </a:extLst>
          </p:cNvPr>
          <p:cNvCxnSpPr>
            <a:cxnSpLocks/>
            <a:stCxn id="217" idx="2"/>
            <a:endCxn id="207" idx="6"/>
          </p:cNvCxnSpPr>
          <p:nvPr/>
        </p:nvCxnSpPr>
        <p:spPr>
          <a:xfrm flipH="1" flipV="1">
            <a:off x="5289362" y="3200419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48FC2BC2-0030-D343-BC7A-EF241EBF1F29}"/>
              </a:ext>
            </a:extLst>
          </p:cNvPr>
          <p:cNvCxnSpPr>
            <a:cxnSpLocks/>
            <a:stCxn id="216" idx="2"/>
            <a:endCxn id="208" idx="6"/>
          </p:cNvCxnSpPr>
          <p:nvPr/>
        </p:nvCxnSpPr>
        <p:spPr>
          <a:xfrm flipH="1">
            <a:off x="5289362" y="3200419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B8D532A0-A07A-D446-9296-58F20614E28A}"/>
              </a:ext>
            </a:extLst>
          </p:cNvPr>
          <p:cNvCxnSpPr>
            <a:cxnSpLocks/>
            <a:stCxn id="220" idx="2"/>
            <a:endCxn id="213" idx="6"/>
          </p:cNvCxnSpPr>
          <p:nvPr/>
        </p:nvCxnSpPr>
        <p:spPr>
          <a:xfrm flipH="1">
            <a:off x="5289362" y="4724419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D63DAE49-F67A-3B48-BCB5-9135A4D5D942}"/>
              </a:ext>
            </a:extLst>
          </p:cNvPr>
          <p:cNvCxnSpPr>
            <a:stCxn id="223" idx="2"/>
            <a:endCxn id="214" idx="6"/>
          </p:cNvCxnSpPr>
          <p:nvPr/>
        </p:nvCxnSpPr>
        <p:spPr>
          <a:xfrm flipH="1">
            <a:off x="5289362" y="5867419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43B5B8AD-8ADE-BF40-8322-C82E8E695B92}"/>
              </a:ext>
            </a:extLst>
          </p:cNvPr>
          <p:cNvCxnSpPr>
            <a:stCxn id="232" idx="2"/>
            <a:endCxn id="224" idx="6"/>
          </p:cNvCxnSpPr>
          <p:nvPr/>
        </p:nvCxnSpPr>
        <p:spPr>
          <a:xfrm flipH="1">
            <a:off x="6018957" y="5867419"/>
            <a:ext cx="489605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B9CF9AF7-A7E1-7348-BC2A-DC14C80A66CC}"/>
              </a:ext>
            </a:extLst>
          </p:cNvPr>
          <p:cNvCxnSpPr>
            <a:stCxn id="233" idx="2"/>
            <a:endCxn id="223" idx="6"/>
          </p:cNvCxnSpPr>
          <p:nvPr/>
        </p:nvCxnSpPr>
        <p:spPr>
          <a:xfrm flipH="1" flipV="1">
            <a:off x="6019800" y="5867419"/>
            <a:ext cx="487919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DFD5341C-65E2-1642-88B2-E91ED93B0874}"/>
              </a:ext>
            </a:extLst>
          </p:cNvPr>
          <p:cNvCxnSpPr>
            <a:stCxn id="227" idx="6"/>
            <a:endCxn id="234" idx="2"/>
          </p:cNvCxnSpPr>
          <p:nvPr/>
        </p:nvCxnSpPr>
        <p:spPr>
          <a:xfrm flipV="1">
            <a:off x="6737162" y="3580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1747FA0F-79C6-9C49-BB9A-3364EE085847}"/>
              </a:ext>
            </a:extLst>
          </p:cNvPr>
          <p:cNvCxnSpPr>
            <a:stCxn id="219" idx="6"/>
            <a:endCxn id="228" idx="2"/>
          </p:cNvCxnSpPr>
          <p:nvPr/>
        </p:nvCxnSpPr>
        <p:spPr>
          <a:xfrm>
            <a:off x="6019800" y="4343419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79D7BC17-EB91-C949-9C32-B2BC09945E8A}"/>
              </a:ext>
            </a:extLst>
          </p:cNvPr>
          <p:cNvCxnSpPr>
            <a:stCxn id="226" idx="6"/>
          </p:cNvCxnSpPr>
          <p:nvPr/>
        </p:nvCxnSpPr>
        <p:spPr>
          <a:xfrm flipV="1">
            <a:off x="6737162" y="3199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D5BFE1DB-B129-4844-B371-981CD8812BC0}"/>
              </a:ext>
            </a:extLst>
          </p:cNvPr>
          <p:cNvCxnSpPr>
            <a:cxnSpLocks/>
            <a:stCxn id="220" idx="6"/>
            <a:endCxn id="230" idx="2"/>
          </p:cNvCxnSpPr>
          <p:nvPr/>
        </p:nvCxnSpPr>
        <p:spPr>
          <a:xfrm>
            <a:off x="6019800" y="4724419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9DCF180D-0A82-3E4F-840B-9F21F4BEDFA4}"/>
              </a:ext>
            </a:extLst>
          </p:cNvPr>
          <p:cNvCxnSpPr>
            <a:stCxn id="229" idx="6"/>
            <a:endCxn id="236" idx="2"/>
          </p:cNvCxnSpPr>
          <p:nvPr/>
        </p:nvCxnSpPr>
        <p:spPr>
          <a:xfrm flipV="1">
            <a:off x="6737162" y="4342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83A693B-C21B-9640-A90E-B1D8D188E5E0}"/>
              </a:ext>
            </a:extLst>
          </p:cNvPr>
          <p:cNvCxnSpPr>
            <a:stCxn id="232" idx="6"/>
            <a:endCxn id="239" idx="2"/>
          </p:cNvCxnSpPr>
          <p:nvPr/>
        </p:nvCxnSpPr>
        <p:spPr>
          <a:xfrm flipV="1">
            <a:off x="6737162" y="5485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E2580FF8-B9EC-C846-897A-BAA9E384F6E0}"/>
              </a:ext>
            </a:extLst>
          </p:cNvPr>
          <p:cNvCxnSpPr>
            <a:stCxn id="177" idx="6"/>
            <a:endCxn id="184" idx="2"/>
          </p:cNvCxnSpPr>
          <p:nvPr/>
        </p:nvCxnSpPr>
        <p:spPr>
          <a:xfrm flipV="1">
            <a:off x="2393762" y="4723543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543F1880-A13F-9F4E-9A08-3A580ECDFBD1}"/>
              </a:ext>
            </a:extLst>
          </p:cNvPr>
          <p:cNvCxnSpPr>
            <a:cxnSpLocks/>
            <a:stCxn id="224" idx="2"/>
            <a:endCxn id="212" idx="6"/>
          </p:cNvCxnSpPr>
          <p:nvPr/>
        </p:nvCxnSpPr>
        <p:spPr>
          <a:xfrm flipH="1" flipV="1">
            <a:off x="5289362" y="5105419"/>
            <a:ext cx="500995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0" name="Oval 289">
            <a:extLst>
              <a:ext uri="{FF2B5EF4-FFF2-40B4-BE49-F238E27FC236}">
                <a16:creationId xmlns:a16="http://schemas.microsoft.com/office/drawing/2014/main" id="{674E9303-67CE-9E42-945C-F13A52A29E88}"/>
              </a:ext>
            </a:extLst>
          </p:cNvPr>
          <p:cNvSpPr/>
          <p:nvPr/>
        </p:nvSpPr>
        <p:spPr>
          <a:xfrm>
            <a:off x="7239000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26F78000-BF9D-664D-AA2C-DC2CD8559140}"/>
              </a:ext>
            </a:extLst>
          </p:cNvPr>
          <p:cNvSpPr/>
          <p:nvPr/>
        </p:nvSpPr>
        <p:spPr>
          <a:xfrm>
            <a:off x="1457185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6359CD28-3C86-054C-AEF8-B50ECAA36215}"/>
              </a:ext>
            </a:extLst>
          </p:cNvPr>
          <p:cNvCxnSpPr>
            <a:cxnSpLocks/>
            <a:stCxn id="218" idx="2"/>
            <a:endCxn id="209" idx="6"/>
          </p:cNvCxnSpPr>
          <p:nvPr/>
        </p:nvCxnSpPr>
        <p:spPr>
          <a:xfrm flipH="1">
            <a:off x="5289362" y="3962419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3" name="TextBox 292">
            <a:extLst>
              <a:ext uri="{FF2B5EF4-FFF2-40B4-BE49-F238E27FC236}">
                <a16:creationId xmlns:a16="http://schemas.microsoft.com/office/drawing/2014/main" id="{9926D9B9-17D7-FB4C-B4F9-2C6E7580D2A1}"/>
              </a:ext>
            </a:extLst>
          </p:cNvPr>
          <p:cNvSpPr txBox="1"/>
          <p:nvPr/>
        </p:nvSpPr>
        <p:spPr>
          <a:xfrm>
            <a:off x="1061402" y="2984605"/>
            <a:ext cx="31941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⋮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4D0B3E51-2378-4F49-B95E-E981DFD56DCB}"/>
              </a:ext>
            </a:extLst>
          </p:cNvPr>
          <p:cNvSpPr txBox="1"/>
          <p:nvPr/>
        </p:nvSpPr>
        <p:spPr>
          <a:xfrm>
            <a:off x="7540407" y="2984605"/>
            <a:ext cx="32252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⋮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n</a:t>
            </a:r>
          </a:p>
        </p:txBody>
      </p: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39C30AEB-8658-C04F-8536-62E50C0BF6A7}"/>
              </a:ext>
            </a:extLst>
          </p:cNvPr>
          <p:cNvCxnSpPr/>
          <p:nvPr/>
        </p:nvCxnSpPr>
        <p:spPr>
          <a:xfrm flipH="1">
            <a:off x="6026338" y="3199543"/>
            <a:ext cx="488762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F952007E-81F9-A648-BEA8-BD1CEF31F8D2}"/>
              </a:ext>
            </a:extLst>
          </p:cNvPr>
          <p:cNvCxnSpPr>
            <a:cxnSpLocks/>
            <a:stCxn id="228" idx="6"/>
          </p:cNvCxnSpPr>
          <p:nvPr/>
        </p:nvCxnSpPr>
        <p:spPr>
          <a:xfrm>
            <a:off x="6737162" y="4343419"/>
            <a:ext cx="500995" cy="78017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1" name="Content Placeholder 2">
            <a:extLst>
              <a:ext uri="{FF2B5EF4-FFF2-40B4-BE49-F238E27FC236}">
                <a16:creationId xmlns:a16="http://schemas.microsoft.com/office/drawing/2014/main" id="{0709539D-D775-FB4B-AC31-E079F9518E26}"/>
              </a:ext>
            </a:extLst>
          </p:cNvPr>
          <p:cNvSpPr txBox="1">
            <a:spLocks/>
          </p:cNvSpPr>
          <p:nvPr/>
        </p:nvSpPr>
        <p:spPr>
          <a:xfrm>
            <a:off x="457200" y="435275"/>
            <a:ext cx="8229600" cy="97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8733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chemeClr val="tx2"/>
                </a:solidFill>
              </a:rPr>
              <a:t>Pr</a:t>
            </a:r>
            <a:r>
              <a:rPr lang="en-US" dirty="0">
                <a:solidFill>
                  <a:schemeClr val="tx2"/>
                </a:solidFill>
              </a:rPr>
              <a:t>[ ∀</a:t>
            </a: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,  </a:t>
            </a:r>
            <a:r>
              <a:rPr lang="en-US" b="1" i="1" dirty="0">
                <a:solidFill>
                  <a:srgbClr val="7030A0"/>
                </a:solidFill>
              </a:rPr>
              <a:t>f</a:t>
            </a:r>
            <a:r>
              <a:rPr lang="en-US" dirty="0">
                <a:solidFill>
                  <a:schemeClr val="tx2"/>
                </a:solidFill>
              </a:rPr>
              <a:t> ↾ (</a:t>
            </a:r>
            <a:r>
              <a:rPr lang="en-US" dirty="0">
                <a:solidFill>
                  <a:srgbClr val="7030A0"/>
                </a:solidFill>
              </a:rPr>
              <a:t>𝝆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</a:rPr>
              <a:t>with stars in </a:t>
            </a:r>
            <a:r>
              <a:rPr lang="en-US" b="1" dirty="0">
                <a:solidFill>
                  <a:srgbClr val="008001"/>
                </a:solidFill>
              </a:rPr>
              <a:t>G</a:t>
            </a:r>
            <a:r>
              <a:rPr lang="en-US" b="1" baseline="-25000" dirty="0">
                <a:solidFill>
                  <a:srgbClr val="008001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</a:rPr>
              <a:t>only</a:t>
            </a:r>
            <a:r>
              <a:rPr lang="en-US" dirty="0">
                <a:solidFill>
                  <a:schemeClr val="tx2"/>
                </a:solidFill>
              </a:rPr>
              <a:t>)</a:t>
            </a:r>
            <a:r>
              <a:rPr lang="en-US" i="1" dirty="0">
                <a:solidFill>
                  <a:schemeClr val="tx2"/>
                </a:solidFill>
              </a:rPr>
              <a:t> depends on all variables </a:t>
            </a:r>
            <a:r>
              <a:rPr lang="en-US" dirty="0">
                <a:solidFill>
                  <a:schemeClr val="tx2"/>
                </a:solidFill>
              </a:rPr>
              <a:t>]</a:t>
            </a:r>
            <a:r>
              <a:rPr lang="en-US" dirty="0"/>
              <a:t>      is at most </a:t>
            </a:r>
            <a:r>
              <a:rPr lang="en-US" dirty="0">
                <a:solidFill>
                  <a:schemeClr val="tx2"/>
                </a:solidFill>
              </a:rPr>
              <a:t>1/</a:t>
            </a:r>
            <a:r>
              <a:rPr lang="en-US" dirty="0" err="1">
                <a:solidFill>
                  <a:schemeClr val="tx2"/>
                </a:solidFill>
              </a:rPr>
              <a:t>n</a:t>
            </a:r>
            <a:r>
              <a:rPr lang="en-US" b="1" baseline="30000" dirty="0" err="1">
                <a:solidFill>
                  <a:srgbClr val="0070C0"/>
                </a:solidFill>
              </a:rPr>
              <a:t>Score</a:t>
            </a:r>
            <a:r>
              <a:rPr lang="en-US" baseline="30000" dirty="0">
                <a:solidFill>
                  <a:srgbClr val="002060"/>
                </a:solidFill>
              </a:rPr>
              <a:t>(</a:t>
            </a:r>
            <a:r>
              <a:rPr lang="en-US" b="1" baseline="30000" dirty="0">
                <a:solidFill>
                  <a:srgbClr val="008001"/>
                </a:solidFill>
              </a:rPr>
              <a:t>G</a:t>
            </a:r>
            <a:r>
              <a:rPr lang="en-US" sz="1600" b="1" baseline="30000" dirty="0">
                <a:solidFill>
                  <a:srgbClr val="008001"/>
                </a:solidFill>
              </a:rPr>
              <a:t>𝜎(1)</a:t>
            </a:r>
            <a:r>
              <a:rPr lang="en-US" b="1" baseline="30000" dirty="0">
                <a:solidFill>
                  <a:srgbClr val="008001"/>
                </a:solidFill>
              </a:rPr>
              <a:t>,…,G</a:t>
            </a:r>
            <a:r>
              <a:rPr lang="en-US" sz="1600" b="1" baseline="30000" dirty="0">
                <a:solidFill>
                  <a:srgbClr val="008001"/>
                </a:solidFill>
              </a:rPr>
              <a:t>𝜎(m)</a:t>
            </a:r>
            <a:r>
              <a:rPr lang="en-US" baseline="30000" dirty="0">
                <a:solidFill>
                  <a:srgbClr val="002060"/>
                </a:solidFill>
              </a:rPr>
              <a:t>) – o(1)</a:t>
            </a:r>
            <a:r>
              <a:rPr lang="en-US" dirty="0"/>
              <a:t> for every permutation </a:t>
            </a:r>
            <a:r>
              <a:rPr lang="en-US" b="1" dirty="0">
                <a:solidFill>
                  <a:srgbClr val="0070C0"/>
                </a:solidFill>
              </a:rPr>
              <a:t>𝜎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C18D4D72-ADD4-4E41-9274-F8F2F6E113D8}"/>
              </a:ext>
            </a:extLst>
          </p:cNvPr>
          <p:cNvSpPr/>
          <p:nvPr/>
        </p:nvSpPr>
        <p:spPr>
          <a:xfrm>
            <a:off x="2171700" y="1883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191B846C-AC09-F640-89BB-C52FF3726054}"/>
              </a:ext>
            </a:extLst>
          </p:cNvPr>
          <p:cNvSpPr/>
          <p:nvPr/>
        </p:nvSpPr>
        <p:spPr>
          <a:xfrm>
            <a:off x="2902138" y="1883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DF46B356-D577-1D44-B0AF-5843088CC2C6}"/>
              </a:ext>
            </a:extLst>
          </p:cNvPr>
          <p:cNvSpPr/>
          <p:nvPr/>
        </p:nvSpPr>
        <p:spPr>
          <a:xfrm>
            <a:off x="3619500" y="1883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346E0A73-4BF4-A247-9BC1-74D46C5B5832}"/>
              </a:ext>
            </a:extLst>
          </p:cNvPr>
          <p:cNvCxnSpPr>
            <a:cxnSpLocks/>
            <a:stCxn id="140" idx="6"/>
            <a:endCxn id="141" idx="2"/>
          </p:cNvCxnSpPr>
          <p:nvPr/>
        </p:nvCxnSpPr>
        <p:spPr>
          <a:xfrm>
            <a:off x="2400300" y="1997966"/>
            <a:ext cx="501838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Oval 144">
            <a:extLst>
              <a:ext uri="{FF2B5EF4-FFF2-40B4-BE49-F238E27FC236}">
                <a16:creationId xmlns:a16="http://schemas.microsoft.com/office/drawing/2014/main" id="{2519590E-13AB-A044-A8B3-28DE7B6DE1C7}"/>
              </a:ext>
            </a:extLst>
          </p:cNvPr>
          <p:cNvSpPr/>
          <p:nvPr/>
        </p:nvSpPr>
        <p:spPr>
          <a:xfrm>
            <a:off x="4358039" y="1883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1908247-9CAA-FC4D-997B-10DCB2F546EB}"/>
              </a:ext>
            </a:extLst>
          </p:cNvPr>
          <p:cNvCxnSpPr>
            <a:cxnSpLocks/>
            <a:stCxn id="142" idx="6"/>
            <a:endCxn id="145" idx="2"/>
          </p:cNvCxnSpPr>
          <p:nvPr/>
        </p:nvCxnSpPr>
        <p:spPr>
          <a:xfrm>
            <a:off x="3848100" y="1997966"/>
            <a:ext cx="509939" cy="0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F38B63AD-FA8E-3D4E-82F9-45EC9FCCBEE0}"/>
              </a:ext>
            </a:extLst>
          </p:cNvPr>
          <p:cNvSpPr/>
          <p:nvPr/>
        </p:nvSpPr>
        <p:spPr>
          <a:xfrm>
            <a:off x="1461493" y="1883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52D995D-0030-5047-A26A-4D4625BFF0AC}"/>
              </a:ext>
            </a:extLst>
          </p:cNvPr>
          <p:cNvCxnSpPr>
            <a:cxnSpLocks/>
            <a:stCxn id="147" idx="6"/>
            <a:endCxn id="140" idx="2"/>
          </p:cNvCxnSpPr>
          <p:nvPr/>
        </p:nvCxnSpPr>
        <p:spPr>
          <a:xfrm>
            <a:off x="1690093" y="1997966"/>
            <a:ext cx="481607" cy="0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C77776FF-2F8B-1B44-BDE4-52BB9BA31287}"/>
              </a:ext>
            </a:extLst>
          </p:cNvPr>
          <p:cNvSpPr/>
          <p:nvPr/>
        </p:nvSpPr>
        <p:spPr>
          <a:xfrm>
            <a:off x="5797738" y="1884542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133B5DA9-54A1-2743-9ECB-E6B36DC3E0D3}"/>
              </a:ext>
            </a:extLst>
          </p:cNvPr>
          <p:cNvSpPr/>
          <p:nvPr/>
        </p:nvSpPr>
        <p:spPr>
          <a:xfrm>
            <a:off x="6515100" y="1884542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734281E-4AC1-204F-8A37-07FE7F2F8C10}"/>
              </a:ext>
            </a:extLst>
          </p:cNvPr>
          <p:cNvCxnSpPr>
            <a:cxnSpLocks/>
            <a:stCxn id="150" idx="6"/>
            <a:endCxn id="151" idx="2"/>
          </p:cNvCxnSpPr>
          <p:nvPr/>
        </p:nvCxnSpPr>
        <p:spPr>
          <a:xfrm>
            <a:off x="6026338" y="1998842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4171395F-834A-E14C-89DC-6D37819FFDE0}"/>
              </a:ext>
            </a:extLst>
          </p:cNvPr>
          <p:cNvSpPr/>
          <p:nvPr/>
        </p:nvSpPr>
        <p:spPr>
          <a:xfrm>
            <a:off x="2171700" y="2202627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DA1AF39-3676-F44D-9224-031B24E2D5E9}"/>
              </a:ext>
            </a:extLst>
          </p:cNvPr>
          <p:cNvSpPr/>
          <p:nvPr/>
        </p:nvSpPr>
        <p:spPr>
          <a:xfrm>
            <a:off x="2902138" y="2202627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A024FE9F-C028-BD46-9292-006EF33AAB5C}"/>
              </a:ext>
            </a:extLst>
          </p:cNvPr>
          <p:cNvSpPr/>
          <p:nvPr/>
        </p:nvSpPr>
        <p:spPr>
          <a:xfrm>
            <a:off x="3619500" y="2202627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7FADD5DE-AB91-7E4B-9D6B-E7E68D8BD0BD}"/>
              </a:ext>
            </a:extLst>
          </p:cNvPr>
          <p:cNvCxnSpPr>
            <a:cxnSpLocks/>
            <a:stCxn id="158" idx="6"/>
            <a:endCxn id="159" idx="2"/>
          </p:cNvCxnSpPr>
          <p:nvPr/>
        </p:nvCxnSpPr>
        <p:spPr>
          <a:xfrm>
            <a:off x="2400300" y="2316927"/>
            <a:ext cx="501838" cy="158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480F2366-A59A-684C-81EA-8C4F212B2132}"/>
              </a:ext>
            </a:extLst>
          </p:cNvPr>
          <p:cNvCxnSpPr>
            <a:cxnSpLocks/>
            <a:stCxn id="159" idx="6"/>
            <a:endCxn id="160" idx="2"/>
          </p:cNvCxnSpPr>
          <p:nvPr/>
        </p:nvCxnSpPr>
        <p:spPr>
          <a:xfrm>
            <a:off x="3130738" y="2316927"/>
            <a:ext cx="488762" cy="158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0" name="Oval 299">
            <a:extLst>
              <a:ext uri="{FF2B5EF4-FFF2-40B4-BE49-F238E27FC236}">
                <a16:creationId xmlns:a16="http://schemas.microsoft.com/office/drawing/2014/main" id="{61DF3CED-5876-1A46-A807-B5BCDE9D5EF3}"/>
              </a:ext>
            </a:extLst>
          </p:cNvPr>
          <p:cNvSpPr/>
          <p:nvPr/>
        </p:nvSpPr>
        <p:spPr>
          <a:xfrm>
            <a:off x="5067300" y="2203503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4DC4BBDB-0F6A-F34B-A987-990B40E627D6}"/>
              </a:ext>
            </a:extLst>
          </p:cNvPr>
          <p:cNvSpPr/>
          <p:nvPr/>
        </p:nvSpPr>
        <p:spPr>
          <a:xfrm>
            <a:off x="5797738" y="2203503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5D4E9483-BA75-344E-B92D-DCA03ECEC7C6}"/>
              </a:ext>
            </a:extLst>
          </p:cNvPr>
          <p:cNvCxnSpPr>
            <a:cxnSpLocks/>
            <a:stCxn id="300" idx="6"/>
            <a:endCxn id="302" idx="2"/>
          </p:cNvCxnSpPr>
          <p:nvPr/>
        </p:nvCxnSpPr>
        <p:spPr>
          <a:xfrm>
            <a:off x="5295900" y="2317803"/>
            <a:ext cx="501838" cy="158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" name="Oval 310">
            <a:extLst>
              <a:ext uri="{FF2B5EF4-FFF2-40B4-BE49-F238E27FC236}">
                <a16:creationId xmlns:a16="http://schemas.microsoft.com/office/drawing/2014/main" id="{6AF35936-C292-E040-B7C5-6B73EEE16664}"/>
              </a:ext>
            </a:extLst>
          </p:cNvPr>
          <p:cNvSpPr/>
          <p:nvPr/>
        </p:nvSpPr>
        <p:spPr>
          <a:xfrm>
            <a:off x="2894757" y="2518748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4844F5E9-559D-F549-9636-B1D712804953}"/>
              </a:ext>
            </a:extLst>
          </p:cNvPr>
          <p:cNvSpPr/>
          <p:nvPr/>
        </p:nvSpPr>
        <p:spPr>
          <a:xfrm>
            <a:off x="3612119" y="2518748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A997F216-4FF4-A54B-BC10-D61C42581E45}"/>
              </a:ext>
            </a:extLst>
          </p:cNvPr>
          <p:cNvCxnSpPr>
            <a:cxnSpLocks/>
            <a:stCxn id="311" idx="6"/>
            <a:endCxn id="312" idx="2"/>
          </p:cNvCxnSpPr>
          <p:nvPr/>
        </p:nvCxnSpPr>
        <p:spPr>
          <a:xfrm>
            <a:off x="3123357" y="2633048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5" name="Oval 314">
            <a:extLst>
              <a:ext uri="{FF2B5EF4-FFF2-40B4-BE49-F238E27FC236}">
                <a16:creationId xmlns:a16="http://schemas.microsoft.com/office/drawing/2014/main" id="{6E8F949D-86E5-A248-85B6-B36B4A402D4B}"/>
              </a:ext>
            </a:extLst>
          </p:cNvPr>
          <p:cNvSpPr/>
          <p:nvPr/>
        </p:nvSpPr>
        <p:spPr>
          <a:xfrm>
            <a:off x="4350658" y="2518748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FB134B39-2E31-534B-8BAF-A2BBD62F1936}"/>
              </a:ext>
            </a:extLst>
          </p:cNvPr>
          <p:cNvSpPr/>
          <p:nvPr/>
        </p:nvSpPr>
        <p:spPr>
          <a:xfrm>
            <a:off x="5059919" y="2519624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2C71061A-6424-7D44-A0B5-A6AAA0E8F654}"/>
              </a:ext>
            </a:extLst>
          </p:cNvPr>
          <p:cNvSpPr/>
          <p:nvPr/>
        </p:nvSpPr>
        <p:spPr>
          <a:xfrm>
            <a:off x="5790357" y="2519624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CE55C83A-312D-4C43-92F1-13F0F6590CF8}"/>
              </a:ext>
            </a:extLst>
          </p:cNvPr>
          <p:cNvSpPr/>
          <p:nvPr/>
        </p:nvSpPr>
        <p:spPr>
          <a:xfrm>
            <a:off x="6507719" y="2519624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7CE64A0C-4A03-584F-89BA-D54A577FE11E}"/>
              </a:ext>
            </a:extLst>
          </p:cNvPr>
          <p:cNvSpPr/>
          <p:nvPr/>
        </p:nvSpPr>
        <p:spPr>
          <a:xfrm>
            <a:off x="7238157" y="2518748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FA4558CC-EB36-A147-8CF7-567E55C317E9}"/>
              </a:ext>
            </a:extLst>
          </p:cNvPr>
          <p:cNvCxnSpPr>
            <a:cxnSpLocks/>
            <a:stCxn id="320" idx="6"/>
            <a:endCxn id="321" idx="2"/>
          </p:cNvCxnSpPr>
          <p:nvPr/>
        </p:nvCxnSpPr>
        <p:spPr>
          <a:xfrm>
            <a:off x="6018957" y="2633924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6503F933-6C48-2F4F-A3E0-1F533F83F9BA}"/>
              </a:ext>
            </a:extLst>
          </p:cNvPr>
          <p:cNvCxnSpPr>
            <a:cxnSpLocks/>
            <a:stCxn id="321" idx="6"/>
            <a:endCxn id="322" idx="2"/>
          </p:cNvCxnSpPr>
          <p:nvPr/>
        </p:nvCxnSpPr>
        <p:spPr>
          <a:xfrm flipV="1">
            <a:off x="6736319" y="2633048"/>
            <a:ext cx="501838" cy="876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3C517ABC-9C6F-404A-9877-3CECD5FD7940}"/>
              </a:ext>
            </a:extLst>
          </p:cNvPr>
          <p:cNvCxnSpPr>
            <a:cxnSpLocks/>
            <a:endCxn id="319" idx="2"/>
          </p:cNvCxnSpPr>
          <p:nvPr/>
        </p:nvCxnSpPr>
        <p:spPr>
          <a:xfrm>
            <a:off x="4579258" y="2633048"/>
            <a:ext cx="480661" cy="876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58AD6483-63F4-6841-ABA3-BA383D09E506}"/>
              </a:ext>
            </a:extLst>
          </p:cNvPr>
          <p:cNvCxnSpPr>
            <a:cxnSpLocks/>
          </p:cNvCxnSpPr>
          <p:nvPr/>
        </p:nvCxnSpPr>
        <p:spPr>
          <a:xfrm flipH="1" flipV="1">
            <a:off x="2393762" y="4342543"/>
            <a:ext cx="501838" cy="76200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0202CAE2-8548-D44D-BE28-A3E17452C0EB}"/>
              </a:ext>
            </a:extLst>
          </p:cNvPr>
          <p:cNvCxnSpPr/>
          <p:nvPr/>
        </p:nvCxnSpPr>
        <p:spPr>
          <a:xfrm flipH="1">
            <a:off x="3124200" y="5104543"/>
            <a:ext cx="488762" cy="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02BA2063-7E80-864E-B990-E63AB4CD914D}"/>
              </a:ext>
            </a:extLst>
          </p:cNvPr>
          <p:cNvCxnSpPr>
            <a:cxnSpLocks/>
          </p:cNvCxnSpPr>
          <p:nvPr/>
        </p:nvCxnSpPr>
        <p:spPr>
          <a:xfrm flipH="1" flipV="1">
            <a:off x="5289362" y="4343419"/>
            <a:ext cx="501838" cy="114300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16676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Oval 162">
            <a:extLst>
              <a:ext uri="{FF2B5EF4-FFF2-40B4-BE49-F238E27FC236}">
                <a16:creationId xmlns:a16="http://schemas.microsoft.com/office/drawing/2014/main" id="{605A8E4B-9E10-E74E-90FD-C4AA8C4A93C1}"/>
              </a:ext>
            </a:extLst>
          </p:cNvPr>
          <p:cNvSpPr/>
          <p:nvPr/>
        </p:nvSpPr>
        <p:spPr>
          <a:xfrm>
            <a:off x="1457185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C9CAEFA1-172A-0145-A2AE-F8C8091813EB}"/>
              </a:ext>
            </a:extLst>
          </p:cNvPr>
          <p:cNvSpPr/>
          <p:nvPr/>
        </p:nvSpPr>
        <p:spPr>
          <a:xfrm>
            <a:off x="1457185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61745D88-18FE-604B-9BDE-8B242899F35A}"/>
              </a:ext>
            </a:extLst>
          </p:cNvPr>
          <p:cNvSpPr/>
          <p:nvPr/>
        </p:nvSpPr>
        <p:spPr>
          <a:xfrm>
            <a:off x="1457185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44B7A90B-E15D-FE4B-98F4-8FE3D9055C44}"/>
              </a:ext>
            </a:extLst>
          </p:cNvPr>
          <p:cNvSpPr/>
          <p:nvPr/>
        </p:nvSpPr>
        <p:spPr>
          <a:xfrm>
            <a:off x="1457185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417EB7E2-B64A-7341-8BCB-97C2CB6D5169}"/>
              </a:ext>
            </a:extLst>
          </p:cNvPr>
          <p:cNvSpPr/>
          <p:nvPr/>
        </p:nvSpPr>
        <p:spPr>
          <a:xfrm>
            <a:off x="1457185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E98719BE-8B6E-6249-B937-AA55777CD061}"/>
              </a:ext>
            </a:extLst>
          </p:cNvPr>
          <p:cNvSpPr/>
          <p:nvPr/>
        </p:nvSpPr>
        <p:spPr>
          <a:xfrm>
            <a:off x="1457185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8D6E4447-DF8E-0B4B-BDE1-DE540B3F2AF5}"/>
              </a:ext>
            </a:extLst>
          </p:cNvPr>
          <p:cNvSpPr/>
          <p:nvPr/>
        </p:nvSpPr>
        <p:spPr>
          <a:xfrm>
            <a:off x="1457185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D14CCCBA-3661-8F4F-9959-4E3B793924B1}"/>
              </a:ext>
            </a:extLst>
          </p:cNvPr>
          <p:cNvSpPr/>
          <p:nvPr/>
        </p:nvSpPr>
        <p:spPr>
          <a:xfrm>
            <a:off x="1456342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96BB4968-2D4A-594E-81F3-E0C061E6ECD6}"/>
              </a:ext>
            </a:extLst>
          </p:cNvPr>
          <p:cNvSpPr/>
          <p:nvPr/>
        </p:nvSpPr>
        <p:spPr>
          <a:xfrm>
            <a:off x="2165162" y="3085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323C05-0B83-554F-9F5F-D4067B5BF04D}"/>
              </a:ext>
            </a:extLst>
          </p:cNvPr>
          <p:cNvSpPr/>
          <p:nvPr/>
        </p:nvSpPr>
        <p:spPr>
          <a:xfrm>
            <a:off x="2165162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2198C272-354E-764F-84CA-916424FB3624}"/>
              </a:ext>
            </a:extLst>
          </p:cNvPr>
          <p:cNvSpPr/>
          <p:nvPr/>
        </p:nvSpPr>
        <p:spPr>
          <a:xfrm>
            <a:off x="2165162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525F9EB9-DE3B-794D-B3DA-4EEEAB8C23A7}"/>
              </a:ext>
            </a:extLst>
          </p:cNvPr>
          <p:cNvSpPr/>
          <p:nvPr/>
        </p:nvSpPr>
        <p:spPr>
          <a:xfrm>
            <a:off x="2165162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642E9D96-2593-3744-8932-619C6CAFAEE4}"/>
              </a:ext>
            </a:extLst>
          </p:cNvPr>
          <p:cNvSpPr/>
          <p:nvPr/>
        </p:nvSpPr>
        <p:spPr>
          <a:xfrm>
            <a:off x="2165162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65DC0CCA-FFF2-054A-9CA9-328DC6061389}"/>
              </a:ext>
            </a:extLst>
          </p:cNvPr>
          <p:cNvSpPr/>
          <p:nvPr/>
        </p:nvSpPr>
        <p:spPr>
          <a:xfrm>
            <a:off x="2165162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464DF279-6574-3A4F-B01A-29D18B896555}"/>
              </a:ext>
            </a:extLst>
          </p:cNvPr>
          <p:cNvSpPr/>
          <p:nvPr/>
        </p:nvSpPr>
        <p:spPr>
          <a:xfrm>
            <a:off x="2165162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8166946F-93A1-B040-B6F8-B2E79C8B4064}"/>
              </a:ext>
            </a:extLst>
          </p:cNvPr>
          <p:cNvSpPr/>
          <p:nvPr/>
        </p:nvSpPr>
        <p:spPr>
          <a:xfrm>
            <a:off x="2165162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80000551-8258-DC4C-9531-DF55FBA6B8E2}"/>
              </a:ext>
            </a:extLst>
          </p:cNvPr>
          <p:cNvSpPr/>
          <p:nvPr/>
        </p:nvSpPr>
        <p:spPr>
          <a:xfrm>
            <a:off x="2164319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9F5FA8F1-53BA-A04F-AAE8-AA336217AA45}"/>
              </a:ext>
            </a:extLst>
          </p:cNvPr>
          <p:cNvSpPr/>
          <p:nvPr/>
        </p:nvSpPr>
        <p:spPr>
          <a:xfrm>
            <a:off x="2895600" y="3085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0CFC3292-50B8-3B4D-BFAF-18B3CAB34B4F}"/>
              </a:ext>
            </a:extLst>
          </p:cNvPr>
          <p:cNvSpPr/>
          <p:nvPr/>
        </p:nvSpPr>
        <p:spPr>
          <a:xfrm>
            <a:off x="2895600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C2FFA2B0-53D1-4D42-8996-16034573B67B}"/>
              </a:ext>
            </a:extLst>
          </p:cNvPr>
          <p:cNvSpPr/>
          <p:nvPr/>
        </p:nvSpPr>
        <p:spPr>
          <a:xfrm>
            <a:off x="2895600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F8CA4622-C0E8-7342-9591-649B3B2108E9}"/>
              </a:ext>
            </a:extLst>
          </p:cNvPr>
          <p:cNvSpPr/>
          <p:nvPr/>
        </p:nvSpPr>
        <p:spPr>
          <a:xfrm>
            <a:off x="2895600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217259-9A4C-ED4B-A4F5-C931663F8138}"/>
              </a:ext>
            </a:extLst>
          </p:cNvPr>
          <p:cNvSpPr/>
          <p:nvPr/>
        </p:nvSpPr>
        <p:spPr>
          <a:xfrm>
            <a:off x="2895600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426C3D9C-388B-4147-BA5B-7DF97BCA8E55}"/>
              </a:ext>
            </a:extLst>
          </p:cNvPr>
          <p:cNvSpPr/>
          <p:nvPr/>
        </p:nvSpPr>
        <p:spPr>
          <a:xfrm>
            <a:off x="2895600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F73B5321-A766-5340-9487-A421ED0DE71F}"/>
              </a:ext>
            </a:extLst>
          </p:cNvPr>
          <p:cNvSpPr/>
          <p:nvPr/>
        </p:nvSpPr>
        <p:spPr>
          <a:xfrm>
            <a:off x="2895600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7DFA5B54-306F-1347-8C9D-DFF00E743CA9}"/>
              </a:ext>
            </a:extLst>
          </p:cNvPr>
          <p:cNvSpPr/>
          <p:nvPr/>
        </p:nvSpPr>
        <p:spPr>
          <a:xfrm>
            <a:off x="2895600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5F8FCE31-D708-FB42-B5E8-1F6B75D50A7D}"/>
              </a:ext>
            </a:extLst>
          </p:cNvPr>
          <p:cNvSpPr/>
          <p:nvPr/>
        </p:nvSpPr>
        <p:spPr>
          <a:xfrm>
            <a:off x="2894757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43E2E3DB-5240-A04B-9188-704B71B64CE9}"/>
              </a:ext>
            </a:extLst>
          </p:cNvPr>
          <p:cNvSpPr/>
          <p:nvPr/>
        </p:nvSpPr>
        <p:spPr>
          <a:xfrm>
            <a:off x="3612962" y="3085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CC685682-CA6E-B24C-97DB-879A5711A4BA}"/>
              </a:ext>
            </a:extLst>
          </p:cNvPr>
          <p:cNvSpPr/>
          <p:nvPr/>
        </p:nvSpPr>
        <p:spPr>
          <a:xfrm>
            <a:off x="3612962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C023E2C9-968A-8E49-9B97-5FB6105643CF}"/>
              </a:ext>
            </a:extLst>
          </p:cNvPr>
          <p:cNvSpPr/>
          <p:nvPr/>
        </p:nvSpPr>
        <p:spPr>
          <a:xfrm>
            <a:off x="3612962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C6F9626F-7C2D-7549-8D83-29681A51214D}"/>
              </a:ext>
            </a:extLst>
          </p:cNvPr>
          <p:cNvSpPr/>
          <p:nvPr/>
        </p:nvSpPr>
        <p:spPr>
          <a:xfrm>
            <a:off x="3612962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09D791D6-930A-4F4E-9F9F-CDBEAE780473}"/>
              </a:ext>
            </a:extLst>
          </p:cNvPr>
          <p:cNvSpPr/>
          <p:nvPr/>
        </p:nvSpPr>
        <p:spPr>
          <a:xfrm>
            <a:off x="3612962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FDFBF60C-4AFA-274B-8950-B40448CEAF1B}"/>
              </a:ext>
            </a:extLst>
          </p:cNvPr>
          <p:cNvSpPr/>
          <p:nvPr/>
        </p:nvSpPr>
        <p:spPr>
          <a:xfrm>
            <a:off x="3612962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BAED02B8-EC8C-F541-8320-DDFBB2D4B178}"/>
              </a:ext>
            </a:extLst>
          </p:cNvPr>
          <p:cNvSpPr/>
          <p:nvPr/>
        </p:nvSpPr>
        <p:spPr>
          <a:xfrm>
            <a:off x="3612962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2F3E4EA0-7B91-AA40-8609-2679D574942B}"/>
              </a:ext>
            </a:extLst>
          </p:cNvPr>
          <p:cNvSpPr/>
          <p:nvPr/>
        </p:nvSpPr>
        <p:spPr>
          <a:xfrm>
            <a:off x="3612962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94C60BC2-268A-2940-9C13-E534556E7C44}"/>
              </a:ext>
            </a:extLst>
          </p:cNvPr>
          <p:cNvSpPr/>
          <p:nvPr/>
        </p:nvSpPr>
        <p:spPr>
          <a:xfrm>
            <a:off x="3612119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10CCBCC3-1A7E-2946-8656-6D0931DC46FE}"/>
              </a:ext>
            </a:extLst>
          </p:cNvPr>
          <p:cNvSpPr/>
          <p:nvPr/>
        </p:nvSpPr>
        <p:spPr>
          <a:xfrm>
            <a:off x="4343400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B2325D5D-50F0-4C40-B0EB-79CA83C9113A}"/>
              </a:ext>
            </a:extLst>
          </p:cNvPr>
          <p:cNvSpPr/>
          <p:nvPr/>
        </p:nvSpPr>
        <p:spPr>
          <a:xfrm>
            <a:off x="4343400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BFF81B17-E356-E94C-A397-1F94C44BC2CD}"/>
              </a:ext>
            </a:extLst>
          </p:cNvPr>
          <p:cNvSpPr/>
          <p:nvPr/>
        </p:nvSpPr>
        <p:spPr>
          <a:xfrm>
            <a:off x="4343400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7EFD63DE-51C9-C34B-BA90-A130B0BAE0B6}"/>
              </a:ext>
            </a:extLst>
          </p:cNvPr>
          <p:cNvSpPr/>
          <p:nvPr/>
        </p:nvSpPr>
        <p:spPr>
          <a:xfrm>
            <a:off x="4343400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DEDE5402-F178-E24B-AF19-5F8D96143B56}"/>
              </a:ext>
            </a:extLst>
          </p:cNvPr>
          <p:cNvSpPr/>
          <p:nvPr/>
        </p:nvSpPr>
        <p:spPr>
          <a:xfrm>
            <a:off x="4343400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89105D20-77B0-6344-987E-6877EBAE2D75}"/>
              </a:ext>
            </a:extLst>
          </p:cNvPr>
          <p:cNvSpPr/>
          <p:nvPr/>
        </p:nvSpPr>
        <p:spPr>
          <a:xfrm>
            <a:off x="4343400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E3CAC80-FC37-634B-B757-00002F80E928}"/>
              </a:ext>
            </a:extLst>
          </p:cNvPr>
          <p:cNvSpPr/>
          <p:nvPr/>
        </p:nvSpPr>
        <p:spPr>
          <a:xfrm>
            <a:off x="4343400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091B290A-2B4B-E546-B3B6-6E6A98328BA8}"/>
              </a:ext>
            </a:extLst>
          </p:cNvPr>
          <p:cNvSpPr/>
          <p:nvPr/>
        </p:nvSpPr>
        <p:spPr>
          <a:xfrm>
            <a:off x="4343400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0B301F4E-55F2-9944-B27A-C3F150F2CE6B}"/>
              </a:ext>
            </a:extLst>
          </p:cNvPr>
          <p:cNvSpPr/>
          <p:nvPr/>
        </p:nvSpPr>
        <p:spPr>
          <a:xfrm>
            <a:off x="4342557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E5512587-8768-2C44-BDD9-9351D4CDBF3D}"/>
              </a:ext>
            </a:extLst>
          </p:cNvPr>
          <p:cNvSpPr/>
          <p:nvPr/>
        </p:nvSpPr>
        <p:spPr>
          <a:xfrm>
            <a:off x="5060762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7CFDCD35-7E7E-844A-9496-8945487D8BF5}"/>
              </a:ext>
            </a:extLst>
          </p:cNvPr>
          <p:cNvSpPr/>
          <p:nvPr/>
        </p:nvSpPr>
        <p:spPr>
          <a:xfrm>
            <a:off x="5060762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4365E4A6-2509-6C4F-9CD4-28D43ACCF7AA}"/>
              </a:ext>
            </a:extLst>
          </p:cNvPr>
          <p:cNvSpPr/>
          <p:nvPr/>
        </p:nvSpPr>
        <p:spPr>
          <a:xfrm>
            <a:off x="5060762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6EC00A4B-023C-304C-A59A-7EAC36E8CA88}"/>
              </a:ext>
            </a:extLst>
          </p:cNvPr>
          <p:cNvSpPr/>
          <p:nvPr/>
        </p:nvSpPr>
        <p:spPr>
          <a:xfrm>
            <a:off x="5060762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A6503399-DD9C-6A45-B81B-0DAE0FEBBFD0}"/>
              </a:ext>
            </a:extLst>
          </p:cNvPr>
          <p:cNvSpPr/>
          <p:nvPr/>
        </p:nvSpPr>
        <p:spPr>
          <a:xfrm>
            <a:off x="5060762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F9312878-E0A0-E14E-BB4F-7B67E7E419F4}"/>
              </a:ext>
            </a:extLst>
          </p:cNvPr>
          <p:cNvSpPr/>
          <p:nvPr/>
        </p:nvSpPr>
        <p:spPr>
          <a:xfrm>
            <a:off x="5060762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809366EF-FB76-2541-B93F-B9B5412BA138}"/>
              </a:ext>
            </a:extLst>
          </p:cNvPr>
          <p:cNvSpPr/>
          <p:nvPr/>
        </p:nvSpPr>
        <p:spPr>
          <a:xfrm>
            <a:off x="5060762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51EA7F0B-54FA-1148-8875-DA3BA8FA8001}"/>
              </a:ext>
            </a:extLst>
          </p:cNvPr>
          <p:cNvSpPr/>
          <p:nvPr/>
        </p:nvSpPr>
        <p:spPr>
          <a:xfrm>
            <a:off x="5060762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455B5427-2185-814C-864D-FE8BCD91E03F}"/>
              </a:ext>
            </a:extLst>
          </p:cNvPr>
          <p:cNvSpPr/>
          <p:nvPr/>
        </p:nvSpPr>
        <p:spPr>
          <a:xfrm>
            <a:off x="5059919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5222ADB9-A37B-C547-B75C-63974C7A5369}"/>
              </a:ext>
            </a:extLst>
          </p:cNvPr>
          <p:cNvSpPr/>
          <p:nvPr/>
        </p:nvSpPr>
        <p:spPr>
          <a:xfrm>
            <a:off x="5791200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89295610-EFED-6743-AF12-B95F14354F63}"/>
              </a:ext>
            </a:extLst>
          </p:cNvPr>
          <p:cNvSpPr/>
          <p:nvPr/>
        </p:nvSpPr>
        <p:spPr>
          <a:xfrm>
            <a:off x="5791200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D1BAA518-4696-FE4E-95F5-FDD775430ABC}"/>
              </a:ext>
            </a:extLst>
          </p:cNvPr>
          <p:cNvSpPr/>
          <p:nvPr/>
        </p:nvSpPr>
        <p:spPr>
          <a:xfrm>
            <a:off x="5791200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452634F-263E-2348-8EA2-9E9253E209B8}"/>
              </a:ext>
            </a:extLst>
          </p:cNvPr>
          <p:cNvSpPr/>
          <p:nvPr/>
        </p:nvSpPr>
        <p:spPr>
          <a:xfrm>
            <a:off x="5791200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6D4C2955-4AA1-F04A-A2A4-6380C3E9D654}"/>
              </a:ext>
            </a:extLst>
          </p:cNvPr>
          <p:cNvSpPr/>
          <p:nvPr/>
        </p:nvSpPr>
        <p:spPr>
          <a:xfrm>
            <a:off x="5791200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4655306F-E6F8-B643-B578-4090EA4DC2EB}"/>
              </a:ext>
            </a:extLst>
          </p:cNvPr>
          <p:cNvSpPr/>
          <p:nvPr/>
        </p:nvSpPr>
        <p:spPr>
          <a:xfrm>
            <a:off x="5791200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1E671FFF-A8F6-9E4A-963C-EA7576CBD0E6}"/>
              </a:ext>
            </a:extLst>
          </p:cNvPr>
          <p:cNvSpPr/>
          <p:nvPr/>
        </p:nvSpPr>
        <p:spPr>
          <a:xfrm>
            <a:off x="5791200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ADB7A802-8D43-5D4D-B9F7-58765679F810}"/>
              </a:ext>
            </a:extLst>
          </p:cNvPr>
          <p:cNvSpPr/>
          <p:nvPr/>
        </p:nvSpPr>
        <p:spPr>
          <a:xfrm>
            <a:off x="5791200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DE005975-C66A-7A41-B685-78871B6010EA}"/>
              </a:ext>
            </a:extLst>
          </p:cNvPr>
          <p:cNvSpPr/>
          <p:nvPr/>
        </p:nvSpPr>
        <p:spPr>
          <a:xfrm>
            <a:off x="5790357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F375CB3C-3A50-E64E-938D-236193CEE959}"/>
              </a:ext>
            </a:extLst>
          </p:cNvPr>
          <p:cNvSpPr/>
          <p:nvPr/>
        </p:nvSpPr>
        <p:spPr>
          <a:xfrm>
            <a:off x="6508562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1B76D19C-15B1-A543-AC08-E5D0E194C3E3}"/>
              </a:ext>
            </a:extLst>
          </p:cNvPr>
          <p:cNvSpPr/>
          <p:nvPr/>
        </p:nvSpPr>
        <p:spPr>
          <a:xfrm>
            <a:off x="6508562" y="3467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0F85A6D1-499A-6C48-96DD-FA3E239D48B1}"/>
              </a:ext>
            </a:extLst>
          </p:cNvPr>
          <p:cNvSpPr/>
          <p:nvPr/>
        </p:nvSpPr>
        <p:spPr>
          <a:xfrm>
            <a:off x="6508562" y="3848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DA572088-BABB-D04F-B1CB-1E28A1DBE27C}"/>
              </a:ext>
            </a:extLst>
          </p:cNvPr>
          <p:cNvSpPr/>
          <p:nvPr/>
        </p:nvSpPr>
        <p:spPr>
          <a:xfrm>
            <a:off x="6508562" y="4229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6D2C928A-2D5D-EE4C-9312-D3674E10230F}"/>
              </a:ext>
            </a:extLst>
          </p:cNvPr>
          <p:cNvSpPr/>
          <p:nvPr/>
        </p:nvSpPr>
        <p:spPr>
          <a:xfrm>
            <a:off x="6508562" y="4610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514453DE-F283-3F4F-9176-313FCDCA8406}"/>
              </a:ext>
            </a:extLst>
          </p:cNvPr>
          <p:cNvSpPr/>
          <p:nvPr/>
        </p:nvSpPr>
        <p:spPr>
          <a:xfrm>
            <a:off x="6508562" y="4991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4972F865-E7AC-C849-8765-8827C0AE46C8}"/>
              </a:ext>
            </a:extLst>
          </p:cNvPr>
          <p:cNvSpPr/>
          <p:nvPr/>
        </p:nvSpPr>
        <p:spPr>
          <a:xfrm>
            <a:off x="6508562" y="5372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08A567B1-CE2F-9A41-A716-B971A526D818}"/>
              </a:ext>
            </a:extLst>
          </p:cNvPr>
          <p:cNvSpPr/>
          <p:nvPr/>
        </p:nvSpPr>
        <p:spPr>
          <a:xfrm>
            <a:off x="6508562" y="5753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0EC8C573-A3BB-0F45-8F3A-4067ABE5A798}"/>
              </a:ext>
            </a:extLst>
          </p:cNvPr>
          <p:cNvSpPr/>
          <p:nvPr/>
        </p:nvSpPr>
        <p:spPr>
          <a:xfrm>
            <a:off x="6507719" y="6134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27BAE6E1-029F-A243-8AAD-94033794957D}"/>
              </a:ext>
            </a:extLst>
          </p:cNvPr>
          <p:cNvSpPr/>
          <p:nvPr/>
        </p:nvSpPr>
        <p:spPr>
          <a:xfrm>
            <a:off x="7239000" y="3466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A70F5A3B-3938-AD46-BEB0-94DDE1035C54}"/>
              </a:ext>
            </a:extLst>
          </p:cNvPr>
          <p:cNvSpPr/>
          <p:nvPr/>
        </p:nvSpPr>
        <p:spPr>
          <a:xfrm>
            <a:off x="7239000" y="3847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97D01F37-F4AD-504F-8C03-DD9F3FEC1423}"/>
              </a:ext>
            </a:extLst>
          </p:cNvPr>
          <p:cNvSpPr/>
          <p:nvPr/>
        </p:nvSpPr>
        <p:spPr>
          <a:xfrm>
            <a:off x="7239000" y="4228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7F3BFB02-A177-7248-9421-BF83284CA4FC}"/>
              </a:ext>
            </a:extLst>
          </p:cNvPr>
          <p:cNvSpPr/>
          <p:nvPr/>
        </p:nvSpPr>
        <p:spPr>
          <a:xfrm>
            <a:off x="7239000" y="4609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AEDDCC2A-9182-E845-BA25-4D51D1C2F961}"/>
              </a:ext>
            </a:extLst>
          </p:cNvPr>
          <p:cNvSpPr/>
          <p:nvPr/>
        </p:nvSpPr>
        <p:spPr>
          <a:xfrm>
            <a:off x="7239000" y="4990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2857F426-5B7D-C847-ADAE-5D08E550D0D8}"/>
              </a:ext>
            </a:extLst>
          </p:cNvPr>
          <p:cNvSpPr/>
          <p:nvPr/>
        </p:nvSpPr>
        <p:spPr>
          <a:xfrm>
            <a:off x="7239000" y="5371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86C18D7A-AC7C-7A40-AD48-2A35F7CC21FB}"/>
              </a:ext>
            </a:extLst>
          </p:cNvPr>
          <p:cNvSpPr/>
          <p:nvPr/>
        </p:nvSpPr>
        <p:spPr>
          <a:xfrm>
            <a:off x="7239000" y="5752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F736DB2C-7ADD-C548-9DF9-D1362982727E}"/>
              </a:ext>
            </a:extLst>
          </p:cNvPr>
          <p:cNvSpPr/>
          <p:nvPr/>
        </p:nvSpPr>
        <p:spPr>
          <a:xfrm>
            <a:off x="7238157" y="6133243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80CC6448-75FD-E744-AEAC-9B531B91F3A5}"/>
              </a:ext>
            </a:extLst>
          </p:cNvPr>
          <p:cNvCxnSpPr>
            <a:cxnSpLocks/>
            <a:stCxn id="291" idx="6"/>
            <a:endCxn id="173" idx="2"/>
          </p:cNvCxnSpPr>
          <p:nvPr/>
        </p:nvCxnSpPr>
        <p:spPr>
          <a:xfrm>
            <a:off x="1685785" y="3200419"/>
            <a:ext cx="479377" cy="761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D136FFF0-A7CD-624D-A802-CD37FABEE724}"/>
              </a:ext>
            </a:extLst>
          </p:cNvPr>
          <p:cNvCxnSpPr>
            <a:cxnSpLocks/>
            <a:endCxn id="171" idx="2"/>
          </p:cNvCxnSpPr>
          <p:nvPr/>
        </p:nvCxnSpPr>
        <p:spPr>
          <a:xfrm flipV="1">
            <a:off x="1674555" y="3199543"/>
            <a:ext cx="490607" cy="113756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153E8636-443F-6B4A-880C-316CA009E20C}"/>
              </a:ext>
            </a:extLst>
          </p:cNvPr>
          <p:cNvCxnSpPr>
            <a:stCxn id="169" idx="6"/>
            <a:endCxn id="177" idx="2"/>
          </p:cNvCxnSpPr>
          <p:nvPr/>
        </p:nvCxnSpPr>
        <p:spPr>
          <a:xfrm flipV="1">
            <a:off x="1685785" y="5485543"/>
            <a:ext cx="479377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12550EA5-9D38-A84F-8881-11CE7E7B0AAD}"/>
              </a:ext>
            </a:extLst>
          </p:cNvPr>
          <p:cNvCxnSpPr>
            <a:stCxn id="167" idx="6"/>
            <a:endCxn id="178" idx="2"/>
          </p:cNvCxnSpPr>
          <p:nvPr/>
        </p:nvCxnSpPr>
        <p:spPr>
          <a:xfrm>
            <a:off x="1685785" y="5104543"/>
            <a:ext cx="479377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58DDE3DB-7712-B544-928D-F4271F30B4F3}"/>
              </a:ext>
            </a:extLst>
          </p:cNvPr>
          <p:cNvCxnSpPr>
            <a:stCxn id="170" idx="6"/>
            <a:endCxn id="179" idx="2"/>
          </p:cNvCxnSpPr>
          <p:nvPr/>
        </p:nvCxnSpPr>
        <p:spPr>
          <a:xfrm>
            <a:off x="1684942" y="6247543"/>
            <a:ext cx="479377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ED8065F5-180F-FD4A-8E87-EB2D05B35C36}"/>
              </a:ext>
            </a:extLst>
          </p:cNvPr>
          <p:cNvCxnSpPr>
            <a:stCxn id="181" idx="2"/>
            <a:endCxn id="172" idx="6"/>
          </p:cNvCxnSpPr>
          <p:nvPr/>
        </p:nvCxnSpPr>
        <p:spPr>
          <a:xfrm flipH="1">
            <a:off x="2393762" y="3580543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A104C9CA-8C20-4242-9604-B7220502A7C5}"/>
              </a:ext>
            </a:extLst>
          </p:cNvPr>
          <p:cNvCxnSpPr>
            <a:stCxn id="182" idx="2"/>
            <a:endCxn id="175" idx="6"/>
          </p:cNvCxnSpPr>
          <p:nvPr/>
        </p:nvCxnSpPr>
        <p:spPr>
          <a:xfrm flipH="1">
            <a:off x="2393762" y="3961543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DB49EE2D-3747-E244-BF56-9A6ECED9E9E1}"/>
              </a:ext>
            </a:extLst>
          </p:cNvPr>
          <p:cNvCxnSpPr>
            <a:stCxn id="188" idx="2"/>
            <a:endCxn id="178" idx="6"/>
          </p:cNvCxnSpPr>
          <p:nvPr/>
        </p:nvCxnSpPr>
        <p:spPr>
          <a:xfrm flipH="1" flipV="1">
            <a:off x="2393762" y="5847493"/>
            <a:ext cx="500995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CA8BC901-4B67-2744-81BC-7339EEFBD3B7}"/>
              </a:ext>
            </a:extLst>
          </p:cNvPr>
          <p:cNvCxnSpPr>
            <a:stCxn id="186" idx="2"/>
            <a:endCxn id="176" idx="6"/>
          </p:cNvCxnSpPr>
          <p:nvPr/>
        </p:nvCxnSpPr>
        <p:spPr>
          <a:xfrm flipH="1" flipV="1">
            <a:off x="2393762" y="5085493"/>
            <a:ext cx="501838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18798737-9BC3-534F-AA02-FF11E548B475}"/>
              </a:ext>
            </a:extLst>
          </p:cNvPr>
          <p:cNvCxnSpPr>
            <a:stCxn id="189" idx="2"/>
            <a:endCxn id="181" idx="6"/>
          </p:cNvCxnSpPr>
          <p:nvPr/>
        </p:nvCxnSpPr>
        <p:spPr>
          <a:xfrm flipH="1">
            <a:off x="3124200" y="3199543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BAC1A02F-9ADD-1742-BFD0-7C35D8ED3E5D}"/>
              </a:ext>
            </a:extLst>
          </p:cNvPr>
          <p:cNvCxnSpPr>
            <a:stCxn id="192" idx="2"/>
            <a:endCxn id="182" idx="6"/>
          </p:cNvCxnSpPr>
          <p:nvPr/>
        </p:nvCxnSpPr>
        <p:spPr>
          <a:xfrm flipH="1" flipV="1">
            <a:off x="3124200" y="3961543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48CFF8A9-C3C6-3C40-8B02-5EFFAE5A900A}"/>
              </a:ext>
            </a:extLst>
          </p:cNvPr>
          <p:cNvCxnSpPr>
            <a:stCxn id="193" idx="2"/>
            <a:endCxn id="183" idx="6"/>
          </p:cNvCxnSpPr>
          <p:nvPr/>
        </p:nvCxnSpPr>
        <p:spPr>
          <a:xfrm flipH="1" flipV="1">
            <a:off x="3124200" y="4342543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F58A07BD-E03D-E643-80E7-93227E56A0C3}"/>
              </a:ext>
            </a:extLst>
          </p:cNvPr>
          <p:cNvCxnSpPr>
            <a:stCxn id="197" idx="2"/>
            <a:endCxn id="186" idx="6"/>
          </p:cNvCxnSpPr>
          <p:nvPr/>
        </p:nvCxnSpPr>
        <p:spPr>
          <a:xfrm flipH="1" flipV="1">
            <a:off x="3124200" y="5485543"/>
            <a:ext cx="487919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D320F64D-CB66-9B4F-98D3-0F368E308313}"/>
              </a:ext>
            </a:extLst>
          </p:cNvPr>
          <p:cNvCxnSpPr>
            <a:cxnSpLocks/>
            <a:stCxn id="195" idx="2"/>
            <a:endCxn id="188" idx="6"/>
          </p:cNvCxnSpPr>
          <p:nvPr/>
        </p:nvCxnSpPr>
        <p:spPr>
          <a:xfrm flipH="1">
            <a:off x="3123357" y="5485543"/>
            <a:ext cx="489605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5A50186F-205E-CF44-9BAB-B361FCA5A313}"/>
              </a:ext>
            </a:extLst>
          </p:cNvPr>
          <p:cNvCxnSpPr>
            <a:stCxn id="196" idx="2"/>
            <a:endCxn id="187" idx="6"/>
          </p:cNvCxnSpPr>
          <p:nvPr/>
        </p:nvCxnSpPr>
        <p:spPr>
          <a:xfrm flipH="1">
            <a:off x="3124200" y="5866543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DC476D9C-F6F9-304F-A63C-096F284BAADC}"/>
              </a:ext>
            </a:extLst>
          </p:cNvPr>
          <p:cNvCxnSpPr>
            <a:stCxn id="198" idx="2"/>
            <a:endCxn id="190" idx="6"/>
          </p:cNvCxnSpPr>
          <p:nvPr/>
        </p:nvCxnSpPr>
        <p:spPr>
          <a:xfrm flipH="1">
            <a:off x="3841562" y="3200419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5B402835-84A1-DE43-BDA4-47E7CE7C9A1F}"/>
              </a:ext>
            </a:extLst>
          </p:cNvPr>
          <p:cNvCxnSpPr>
            <a:stCxn id="200" idx="2"/>
            <a:endCxn id="192" idx="6"/>
          </p:cNvCxnSpPr>
          <p:nvPr/>
        </p:nvCxnSpPr>
        <p:spPr>
          <a:xfrm flipH="1">
            <a:off x="3841562" y="3962419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CEAD177D-58C5-CF4B-BA6D-0C56C764A65A}"/>
              </a:ext>
            </a:extLst>
          </p:cNvPr>
          <p:cNvCxnSpPr>
            <a:stCxn id="205" idx="2"/>
            <a:endCxn id="193" idx="6"/>
          </p:cNvCxnSpPr>
          <p:nvPr/>
        </p:nvCxnSpPr>
        <p:spPr>
          <a:xfrm flipH="1" flipV="1">
            <a:off x="3841562" y="4723543"/>
            <a:ext cx="501838" cy="1143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3B036A49-95BA-2344-AF77-13B1BB6A8DA9}"/>
              </a:ext>
            </a:extLst>
          </p:cNvPr>
          <p:cNvCxnSpPr>
            <a:cxnSpLocks/>
          </p:cNvCxnSpPr>
          <p:nvPr/>
        </p:nvCxnSpPr>
        <p:spPr>
          <a:xfrm flipH="1" flipV="1">
            <a:off x="3847136" y="5486931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83DF85B0-C875-A249-A588-1B61FDAE6681}"/>
              </a:ext>
            </a:extLst>
          </p:cNvPr>
          <p:cNvCxnSpPr>
            <a:stCxn id="206" idx="2"/>
            <a:endCxn id="197" idx="6"/>
          </p:cNvCxnSpPr>
          <p:nvPr/>
        </p:nvCxnSpPr>
        <p:spPr>
          <a:xfrm flipH="1" flipV="1">
            <a:off x="3840719" y="6247543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DA830355-283C-3A47-9B64-7DB8393ACC82}"/>
              </a:ext>
            </a:extLst>
          </p:cNvPr>
          <p:cNvCxnSpPr>
            <a:stCxn id="207" idx="2"/>
            <a:endCxn id="198" idx="6"/>
          </p:cNvCxnSpPr>
          <p:nvPr/>
        </p:nvCxnSpPr>
        <p:spPr>
          <a:xfrm flipH="1">
            <a:off x="4572000" y="3200419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28C8C1D3-C303-AD40-A06A-B882E27FCFD2}"/>
              </a:ext>
            </a:extLst>
          </p:cNvPr>
          <p:cNvCxnSpPr>
            <a:stCxn id="209" idx="2"/>
            <a:endCxn id="199" idx="6"/>
          </p:cNvCxnSpPr>
          <p:nvPr/>
        </p:nvCxnSpPr>
        <p:spPr>
          <a:xfrm flipH="1" flipV="1">
            <a:off x="4572000" y="3581419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AC9AAC4B-A441-9C4C-8607-EF9232FB061D}"/>
              </a:ext>
            </a:extLst>
          </p:cNvPr>
          <p:cNvCxnSpPr>
            <a:cxnSpLocks/>
            <a:stCxn id="200" idx="6"/>
            <a:endCxn id="212" idx="2"/>
          </p:cNvCxnSpPr>
          <p:nvPr/>
        </p:nvCxnSpPr>
        <p:spPr>
          <a:xfrm>
            <a:off x="4572000" y="3962419"/>
            <a:ext cx="488762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45916C58-2185-0740-985A-940288C24281}"/>
              </a:ext>
            </a:extLst>
          </p:cNvPr>
          <p:cNvCxnSpPr>
            <a:stCxn id="213" idx="2"/>
            <a:endCxn id="204" idx="6"/>
          </p:cNvCxnSpPr>
          <p:nvPr/>
        </p:nvCxnSpPr>
        <p:spPr>
          <a:xfrm flipH="1">
            <a:off x="4572000" y="5486419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0674C4D3-35D0-9B41-9B01-D79F18914F4B}"/>
              </a:ext>
            </a:extLst>
          </p:cNvPr>
          <p:cNvCxnSpPr>
            <a:stCxn id="215" idx="2"/>
            <a:endCxn id="203" idx="6"/>
          </p:cNvCxnSpPr>
          <p:nvPr/>
        </p:nvCxnSpPr>
        <p:spPr>
          <a:xfrm flipH="1" flipV="1">
            <a:off x="4572000" y="5105419"/>
            <a:ext cx="487919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32AD3CC0-DF22-7C44-8387-2A6400727FD9}"/>
              </a:ext>
            </a:extLst>
          </p:cNvPr>
          <p:cNvCxnSpPr>
            <a:stCxn id="214" idx="2"/>
            <a:endCxn id="206" idx="6"/>
          </p:cNvCxnSpPr>
          <p:nvPr/>
        </p:nvCxnSpPr>
        <p:spPr>
          <a:xfrm flipH="1">
            <a:off x="4571157" y="5867419"/>
            <a:ext cx="489605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85D6D6AD-EF35-C446-889E-841CBA647B34}"/>
              </a:ext>
            </a:extLst>
          </p:cNvPr>
          <p:cNvCxnSpPr>
            <a:cxnSpLocks/>
            <a:stCxn id="217" idx="2"/>
            <a:endCxn id="207" idx="6"/>
          </p:cNvCxnSpPr>
          <p:nvPr/>
        </p:nvCxnSpPr>
        <p:spPr>
          <a:xfrm flipH="1" flipV="1">
            <a:off x="5289362" y="3200419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48FC2BC2-0030-D343-BC7A-EF241EBF1F29}"/>
              </a:ext>
            </a:extLst>
          </p:cNvPr>
          <p:cNvCxnSpPr>
            <a:cxnSpLocks/>
            <a:stCxn id="216" idx="2"/>
            <a:endCxn id="208" idx="6"/>
          </p:cNvCxnSpPr>
          <p:nvPr/>
        </p:nvCxnSpPr>
        <p:spPr>
          <a:xfrm flipH="1">
            <a:off x="5289362" y="3200419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B8D532A0-A07A-D446-9296-58F20614E28A}"/>
              </a:ext>
            </a:extLst>
          </p:cNvPr>
          <p:cNvCxnSpPr>
            <a:cxnSpLocks/>
            <a:stCxn id="220" idx="2"/>
            <a:endCxn id="213" idx="6"/>
          </p:cNvCxnSpPr>
          <p:nvPr/>
        </p:nvCxnSpPr>
        <p:spPr>
          <a:xfrm flipH="1">
            <a:off x="5289362" y="4724419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D63DAE49-F67A-3B48-BCB5-9135A4D5D942}"/>
              </a:ext>
            </a:extLst>
          </p:cNvPr>
          <p:cNvCxnSpPr>
            <a:stCxn id="223" idx="2"/>
            <a:endCxn id="214" idx="6"/>
          </p:cNvCxnSpPr>
          <p:nvPr/>
        </p:nvCxnSpPr>
        <p:spPr>
          <a:xfrm flipH="1">
            <a:off x="5289362" y="5867419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43B5B8AD-8ADE-BF40-8322-C82E8E695B92}"/>
              </a:ext>
            </a:extLst>
          </p:cNvPr>
          <p:cNvCxnSpPr>
            <a:stCxn id="232" idx="2"/>
            <a:endCxn id="224" idx="6"/>
          </p:cNvCxnSpPr>
          <p:nvPr/>
        </p:nvCxnSpPr>
        <p:spPr>
          <a:xfrm flipH="1">
            <a:off x="6018957" y="5867419"/>
            <a:ext cx="489605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B9CF9AF7-A7E1-7348-BC2A-DC14C80A66CC}"/>
              </a:ext>
            </a:extLst>
          </p:cNvPr>
          <p:cNvCxnSpPr>
            <a:stCxn id="233" idx="2"/>
            <a:endCxn id="223" idx="6"/>
          </p:cNvCxnSpPr>
          <p:nvPr/>
        </p:nvCxnSpPr>
        <p:spPr>
          <a:xfrm flipH="1" flipV="1">
            <a:off x="6019800" y="5867419"/>
            <a:ext cx="487919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DFD5341C-65E2-1642-88B2-E91ED93B0874}"/>
              </a:ext>
            </a:extLst>
          </p:cNvPr>
          <p:cNvCxnSpPr>
            <a:stCxn id="227" idx="6"/>
            <a:endCxn id="234" idx="2"/>
          </p:cNvCxnSpPr>
          <p:nvPr/>
        </p:nvCxnSpPr>
        <p:spPr>
          <a:xfrm flipV="1">
            <a:off x="6737162" y="3580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1747FA0F-79C6-9C49-BB9A-3364EE085847}"/>
              </a:ext>
            </a:extLst>
          </p:cNvPr>
          <p:cNvCxnSpPr>
            <a:stCxn id="219" idx="6"/>
            <a:endCxn id="228" idx="2"/>
          </p:cNvCxnSpPr>
          <p:nvPr/>
        </p:nvCxnSpPr>
        <p:spPr>
          <a:xfrm>
            <a:off x="6019800" y="4343419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79D7BC17-EB91-C949-9C32-B2BC09945E8A}"/>
              </a:ext>
            </a:extLst>
          </p:cNvPr>
          <p:cNvCxnSpPr>
            <a:stCxn id="226" idx="6"/>
          </p:cNvCxnSpPr>
          <p:nvPr/>
        </p:nvCxnSpPr>
        <p:spPr>
          <a:xfrm flipV="1">
            <a:off x="6737162" y="3199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D5BFE1DB-B129-4844-B371-981CD8812BC0}"/>
              </a:ext>
            </a:extLst>
          </p:cNvPr>
          <p:cNvCxnSpPr>
            <a:cxnSpLocks/>
            <a:stCxn id="220" idx="6"/>
            <a:endCxn id="230" idx="2"/>
          </p:cNvCxnSpPr>
          <p:nvPr/>
        </p:nvCxnSpPr>
        <p:spPr>
          <a:xfrm>
            <a:off x="6019800" y="4724419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9DCF180D-0A82-3E4F-840B-9F21F4BEDFA4}"/>
              </a:ext>
            </a:extLst>
          </p:cNvPr>
          <p:cNvCxnSpPr>
            <a:stCxn id="229" idx="6"/>
            <a:endCxn id="236" idx="2"/>
          </p:cNvCxnSpPr>
          <p:nvPr/>
        </p:nvCxnSpPr>
        <p:spPr>
          <a:xfrm flipV="1">
            <a:off x="6737162" y="4342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83A693B-C21B-9640-A90E-B1D8D188E5E0}"/>
              </a:ext>
            </a:extLst>
          </p:cNvPr>
          <p:cNvCxnSpPr>
            <a:stCxn id="232" idx="6"/>
            <a:endCxn id="239" idx="2"/>
          </p:cNvCxnSpPr>
          <p:nvPr/>
        </p:nvCxnSpPr>
        <p:spPr>
          <a:xfrm flipV="1">
            <a:off x="6737162" y="5485543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E2580FF8-B9EC-C846-897A-BAA9E384F6E0}"/>
              </a:ext>
            </a:extLst>
          </p:cNvPr>
          <p:cNvCxnSpPr>
            <a:stCxn id="177" idx="6"/>
            <a:endCxn id="184" idx="2"/>
          </p:cNvCxnSpPr>
          <p:nvPr/>
        </p:nvCxnSpPr>
        <p:spPr>
          <a:xfrm flipV="1">
            <a:off x="2393762" y="4723543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543F1880-A13F-9F4E-9A08-3A580ECDFBD1}"/>
              </a:ext>
            </a:extLst>
          </p:cNvPr>
          <p:cNvCxnSpPr>
            <a:cxnSpLocks/>
            <a:stCxn id="224" idx="2"/>
            <a:endCxn id="212" idx="6"/>
          </p:cNvCxnSpPr>
          <p:nvPr/>
        </p:nvCxnSpPr>
        <p:spPr>
          <a:xfrm flipH="1" flipV="1">
            <a:off x="5289362" y="5105419"/>
            <a:ext cx="500995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0" name="Oval 289">
            <a:extLst>
              <a:ext uri="{FF2B5EF4-FFF2-40B4-BE49-F238E27FC236}">
                <a16:creationId xmlns:a16="http://schemas.microsoft.com/office/drawing/2014/main" id="{674E9303-67CE-9E42-945C-F13A52A29E88}"/>
              </a:ext>
            </a:extLst>
          </p:cNvPr>
          <p:cNvSpPr/>
          <p:nvPr/>
        </p:nvSpPr>
        <p:spPr>
          <a:xfrm>
            <a:off x="7239000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26F78000-BF9D-664D-AA2C-DC2CD8559140}"/>
              </a:ext>
            </a:extLst>
          </p:cNvPr>
          <p:cNvSpPr/>
          <p:nvPr/>
        </p:nvSpPr>
        <p:spPr>
          <a:xfrm>
            <a:off x="1457185" y="3086119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6359CD28-3C86-054C-AEF8-B50ECAA36215}"/>
              </a:ext>
            </a:extLst>
          </p:cNvPr>
          <p:cNvCxnSpPr>
            <a:cxnSpLocks/>
            <a:stCxn id="218" idx="2"/>
            <a:endCxn id="209" idx="6"/>
          </p:cNvCxnSpPr>
          <p:nvPr/>
        </p:nvCxnSpPr>
        <p:spPr>
          <a:xfrm flipH="1">
            <a:off x="5289362" y="3962419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3" name="TextBox 292">
            <a:extLst>
              <a:ext uri="{FF2B5EF4-FFF2-40B4-BE49-F238E27FC236}">
                <a16:creationId xmlns:a16="http://schemas.microsoft.com/office/drawing/2014/main" id="{9926D9B9-17D7-FB4C-B4F9-2C6E7580D2A1}"/>
              </a:ext>
            </a:extLst>
          </p:cNvPr>
          <p:cNvSpPr txBox="1"/>
          <p:nvPr/>
        </p:nvSpPr>
        <p:spPr>
          <a:xfrm>
            <a:off x="1061402" y="2984605"/>
            <a:ext cx="31941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⋮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4D0B3E51-2378-4F49-B95E-E981DFD56DCB}"/>
              </a:ext>
            </a:extLst>
          </p:cNvPr>
          <p:cNvSpPr txBox="1"/>
          <p:nvPr/>
        </p:nvSpPr>
        <p:spPr>
          <a:xfrm>
            <a:off x="7540407" y="2984605"/>
            <a:ext cx="32252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⋮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n</a:t>
            </a:r>
          </a:p>
        </p:txBody>
      </p: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39C30AEB-8658-C04F-8536-62E50C0BF6A7}"/>
              </a:ext>
            </a:extLst>
          </p:cNvPr>
          <p:cNvCxnSpPr/>
          <p:nvPr/>
        </p:nvCxnSpPr>
        <p:spPr>
          <a:xfrm flipH="1">
            <a:off x="6026338" y="3199543"/>
            <a:ext cx="488762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F952007E-81F9-A648-BEA8-BD1CEF31F8D2}"/>
              </a:ext>
            </a:extLst>
          </p:cNvPr>
          <p:cNvCxnSpPr>
            <a:cxnSpLocks/>
            <a:stCxn id="228" idx="6"/>
          </p:cNvCxnSpPr>
          <p:nvPr/>
        </p:nvCxnSpPr>
        <p:spPr>
          <a:xfrm>
            <a:off x="6737162" y="4343419"/>
            <a:ext cx="500995" cy="78017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1" name="Content Placeholder 2">
            <a:extLst>
              <a:ext uri="{FF2B5EF4-FFF2-40B4-BE49-F238E27FC236}">
                <a16:creationId xmlns:a16="http://schemas.microsoft.com/office/drawing/2014/main" id="{0709539D-D775-FB4B-AC31-E079F9518E26}"/>
              </a:ext>
            </a:extLst>
          </p:cNvPr>
          <p:cNvSpPr txBox="1">
            <a:spLocks/>
          </p:cNvSpPr>
          <p:nvPr/>
        </p:nvSpPr>
        <p:spPr>
          <a:xfrm>
            <a:off x="457200" y="435275"/>
            <a:ext cx="8229600" cy="97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8733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chemeClr val="tx2"/>
                </a:solidFill>
              </a:rPr>
              <a:t>Pr</a:t>
            </a:r>
            <a:r>
              <a:rPr lang="en-US" dirty="0">
                <a:solidFill>
                  <a:schemeClr val="tx2"/>
                </a:solidFill>
              </a:rPr>
              <a:t>[ ∀</a:t>
            </a: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,  </a:t>
            </a:r>
            <a:r>
              <a:rPr lang="en-US" b="1" i="1" dirty="0">
                <a:solidFill>
                  <a:srgbClr val="7030A0"/>
                </a:solidFill>
              </a:rPr>
              <a:t>f</a:t>
            </a:r>
            <a:r>
              <a:rPr lang="en-US" dirty="0">
                <a:solidFill>
                  <a:schemeClr val="tx2"/>
                </a:solidFill>
              </a:rPr>
              <a:t> ↾ (</a:t>
            </a:r>
            <a:r>
              <a:rPr lang="en-US" dirty="0">
                <a:solidFill>
                  <a:srgbClr val="7030A0"/>
                </a:solidFill>
              </a:rPr>
              <a:t>𝝆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</a:rPr>
              <a:t>with stars in </a:t>
            </a:r>
            <a:r>
              <a:rPr lang="en-US" b="1" dirty="0">
                <a:solidFill>
                  <a:srgbClr val="008001"/>
                </a:solidFill>
              </a:rPr>
              <a:t>G</a:t>
            </a:r>
            <a:r>
              <a:rPr lang="en-US" b="1" baseline="-25000" dirty="0">
                <a:solidFill>
                  <a:srgbClr val="008001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</a:rPr>
              <a:t>only</a:t>
            </a:r>
            <a:r>
              <a:rPr lang="en-US" dirty="0">
                <a:solidFill>
                  <a:schemeClr val="tx2"/>
                </a:solidFill>
              </a:rPr>
              <a:t>)</a:t>
            </a:r>
            <a:r>
              <a:rPr lang="en-US" i="1" dirty="0">
                <a:solidFill>
                  <a:schemeClr val="tx2"/>
                </a:solidFill>
              </a:rPr>
              <a:t> depends on all variables </a:t>
            </a:r>
            <a:r>
              <a:rPr lang="en-US" dirty="0">
                <a:solidFill>
                  <a:schemeClr val="tx2"/>
                </a:solidFill>
              </a:rPr>
              <a:t>]</a:t>
            </a:r>
            <a:r>
              <a:rPr lang="en-US" dirty="0"/>
              <a:t>      is at most </a:t>
            </a:r>
            <a:r>
              <a:rPr lang="en-US" dirty="0">
                <a:solidFill>
                  <a:schemeClr val="tx2"/>
                </a:solidFill>
              </a:rPr>
              <a:t>1/</a:t>
            </a:r>
            <a:r>
              <a:rPr lang="en-US" dirty="0" err="1">
                <a:solidFill>
                  <a:schemeClr val="tx2"/>
                </a:solidFill>
              </a:rPr>
              <a:t>n</a:t>
            </a:r>
            <a:r>
              <a:rPr lang="en-US" b="1" baseline="30000" dirty="0" err="1">
                <a:solidFill>
                  <a:srgbClr val="0070C0"/>
                </a:solidFill>
              </a:rPr>
              <a:t>Score</a:t>
            </a:r>
            <a:r>
              <a:rPr lang="en-US" baseline="30000" dirty="0">
                <a:solidFill>
                  <a:srgbClr val="002060"/>
                </a:solidFill>
              </a:rPr>
              <a:t>(</a:t>
            </a:r>
            <a:r>
              <a:rPr lang="en-US" b="1" baseline="30000" dirty="0">
                <a:solidFill>
                  <a:srgbClr val="008001"/>
                </a:solidFill>
              </a:rPr>
              <a:t>G</a:t>
            </a:r>
            <a:r>
              <a:rPr lang="en-US" sz="1600" b="1" baseline="30000" dirty="0">
                <a:solidFill>
                  <a:srgbClr val="008001"/>
                </a:solidFill>
              </a:rPr>
              <a:t>𝜎(1)</a:t>
            </a:r>
            <a:r>
              <a:rPr lang="en-US" b="1" baseline="30000" dirty="0">
                <a:solidFill>
                  <a:srgbClr val="008001"/>
                </a:solidFill>
              </a:rPr>
              <a:t>,…,G</a:t>
            </a:r>
            <a:r>
              <a:rPr lang="en-US" sz="1600" b="1" baseline="30000" dirty="0">
                <a:solidFill>
                  <a:srgbClr val="008001"/>
                </a:solidFill>
              </a:rPr>
              <a:t>𝜎(m)</a:t>
            </a:r>
            <a:r>
              <a:rPr lang="en-US" baseline="30000" dirty="0">
                <a:solidFill>
                  <a:srgbClr val="002060"/>
                </a:solidFill>
              </a:rPr>
              <a:t>) – o(1)</a:t>
            </a:r>
            <a:r>
              <a:rPr lang="en-US" dirty="0"/>
              <a:t> for every permutation </a:t>
            </a:r>
            <a:r>
              <a:rPr lang="en-US" b="1" dirty="0">
                <a:solidFill>
                  <a:srgbClr val="0070C0"/>
                </a:solidFill>
              </a:rPr>
              <a:t>𝜎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C18D4D72-ADD4-4E41-9274-F8F2F6E113D8}"/>
              </a:ext>
            </a:extLst>
          </p:cNvPr>
          <p:cNvSpPr/>
          <p:nvPr/>
        </p:nvSpPr>
        <p:spPr>
          <a:xfrm>
            <a:off x="2171700" y="1883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191B846C-AC09-F640-89BB-C52FF3726054}"/>
              </a:ext>
            </a:extLst>
          </p:cNvPr>
          <p:cNvSpPr/>
          <p:nvPr/>
        </p:nvSpPr>
        <p:spPr>
          <a:xfrm>
            <a:off x="2902138" y="1883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DF46B356-D577-1D44-B0AF-5843088CC2C6}"/>
              </a:ext>
            </a:extLst>
          </p:cNvPr>
          <p:cNvSpPr/>
          <p:nvPr/>
        </p:nvSpPr>
        <p:spPr>
          <a:xfrm>
            <a:off x="3619500" y="1883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346E0A73-4BF4-A247-9BC1-74D46C5B5832}"/>
              </a:ext>
            </a:extLst>
          </p:cNvPr>
          <p:cNvCxnSpPr>
            <a:cxnSpLocks/>
            <a:stCxn id="140" idx="6"/>
            <a:endCxn id="141" idx="2"/>
          </p:cNvCxnSpPr>
          <p:nvPr/>
        </p:nvCxnSpPr>
        <p:spPr>
          <a:xfrm>
            <a:off x="2400300" y="1997966"/>
            <a:ext cx="501838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Oval 144">
            <a:extLst>
              <a:ext uri="{FF2B5EF4-FFF2-40B4-BE49-F238E27FC236}">
                <a16:creationId xmlns:a16="http://schemas.microsoft.com/office/drawing/2014/main" id="{2519590E-13AB-A044-A8B3-28DE7B6DE1C7}"/>
              </a:ext>
            </a:extLst>
          </p:cNvPr>
          <p:cNvSpPr/>
          <p:nvPr/>
        </p:nvSpPr>
        <p:spPr>
          <a:xfrm>
            <a:off x="4358039" y="1883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1908247-9CAA-FC4D-997B-10DCB2F546EB}"/>
              </a:ext>
            </a:extLst>
          </p:cNvPr>
          <p:cNvCxnSpPr>
            <a:cxnSpLocks/>
            <a:stCxn id="142" idx="6"/>
            <a:endCxn id="145" idx="2"/>
          </p:cNvCxnSpPr>
          <p:nvPr/>
        </p:nvCxnSpPr>
        <p:spPr>
          <a:xfrm>
            <a:off x="3848100" y="1997966"/>
            <a:ext cx="509939" cy="0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F38B63AD-FA8E-3D4E-82F9-45EC9FCCBEE0}"/>
              </a:ext>
            </a:extLst>
          </p:cNvPr>
          <p:cNvSpPr/>
          <p:nvPr/>
        </p:nvSpPr>
        <p:spPr>
          <a:xfrm>
            <a:off x="1461493" y="1883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52D995D-0030-5047-A26A-4D4625BFF0AC}"/>
              </a:ext>
            </a:extLst>
          </p:cNvPr>
          <p:cNvCxnSpPr>
            <a:cxnSpLocks/>
            <a:stCxn id="147" idx="6"/>
            <a:endCxn id="140" idx="2"/>
          </p:cNvCxnSpPr>
          <p:nvPr/>
        </p:nvCxnSpPr>
        <p:spPr>
          <a:xfrm>
            <a:off x="1690093" y="1997966"/>
            <a:ext cx="481607" cy="0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C77776FF-2F8B-1B44-BDE4-52BB9BA31287}"/>
              </a:ext>
            </a:extLst>
          </p:cNvPr>
          <p:cNvSpPr/>
          <p:nvPr/>
        </p:nvSpPr>
        <p:spPr>
          <a:xfrm>
            <a:off x="5797738" y="1884542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133B5DA9-54A1-2743-9ECB-E6B36DC3E0D3}"/>
              </a:ext>
            </a:extLst>
          </p:cNvPr>
          <p:cNvSpPr/>
          <p:nvPr/>
        </p:nvSpPr>
        <p:spPr>
          <a:xfrm>
            <a:off x="6515100" y="1884542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734281E-4AC1-204F-8A37-07FE7F2F8C10}"/>
              </a:ext>
            </a:extLst>
          </p:cNvPr>
          <p:cNvCxnSpPr>
            <a:cxnSpLocks/>
            <a:stCxn id="150" idx="6"/>
            <a:endCxn id="151" idx="2"/>
          </p:cNvCxnSpPr>
          <p:nvPr/>
        </p:nvCxnSpPr>
        <p:spPr>
          <a:xfrm>
            <a:off x="6026338" y="1998842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4171395F-834A-E14C-89DC-6D37819FFDE0}"/>
              </a:ext>
            </a:extLst>
          </p:cNvPr>
          <p:cNvSpPr/>
          <p:nvPr/>
        </p:nvSpPr>
        <p:spPr>
          <a:xfrm>
            <a:off x="2171700" y="2202627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DA1AF39-3676-F44D-9224-031B24E2D5E9}"/>
              </a:ext>
            </a:extLst>
          </p:cNvPr>
          <p:cNvSpPr/>
          <p:nvPr/>
        </p:nvSpPr>
        <p:spPr>
          <a:xfrm>
            <a:off x="2902138" y="2202627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A024FE9F-C028-BD46-9292-006EF33AAB5C}"/>
              </a:ext>
            </a:extLst>
          </p:cNvPr>
          <p:cNvSpPr/>
          <p:nvPr/>
        </p:nvSpPr>
        <p:spPr>
          <a:xfrm>
            <a:off x="3619500" y="2202627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7FADD5DE-AB91-7E4B-9D6B-E7E68D8BD0BD}"/>
              </a:ext>
            </a:extLst>
          </p:cNvPr>
          <p:cNvCxnSpPr>
            <a:cxnSpLocks/>
            <a:stCxn id="158" idx="6"/>
            <a:endCxn id="159" idx="2"/>
          </p:cNvCxnSpPr>
          <p:nvPr/>
        </p:nvCxnSpPr>
        <p:spPr>
          <a:xfrm>
            <a:off x="2400300" y="2316927"/>
            <a:ext cx="501838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480F2366-A59A-684C-81EA-8C4F212B2132}"/>
              </a:ext>
            </a:extLst>
          </p:cNvPr>
          <p:cNvCxnSpPr>
            <a:cxnSpLocks/>
            <a:stCxn id="159" idx="6"/>
            <a:endCxn id="160" idx="2"/>
          </p:cNvCxnSpPr>
          <p:nvPr/>
        </p:nvCxnSpPr>
        <p:spPr>
          <a:xfrm>
            <a:off x="3130738" y="2316927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0" name="Oval 299">
            <a:extLst>
              <a:ext uri="{FF2B5EF4-FFF2-40B4-BE49-F238E27FC236}">
                <a16:creationId xmlns:a16="http://schemas.microsoft.com/office/drawing/2014/main" id="{61DF3CED-5876-1A46-A807-B5BCDE9D5EF3}"/>
              </a:ext>
            </a:extLst>
          </p:cNvPr>
          <p:cNvSpPr/>
          <p:nvPr/>
        </p:nvSpPr>
        <p:spPr>
          <a:xfrm>
            <a:off x="5067300" y="2203503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4DC4BBDB-0F6A-F34B-A987-990B40E627D6}"/>
              </a:ext>
            </a:extLst>
          </p:cNvPr>
          <p:cNvSpPr/>
          <p:nvPr/>
        </p:nvSpPr>
        <p:spPr>
          <a:xfrm>
            <a:off x="5797738" y="2203503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5D4E9483-BA75-344E-B92D-DCA03ECEC7C6}"/>
              </a:ext>
            </a:extLst>
          </p:cNvPr>
          <p:cNvCxnSpPr>
            <a:cxnSpLocks/>
            <a:stCxn id="300" idx="6"/>
            <a:endCxn id="302" idx="2"/>
          </p:cNvCxnSpPr>
          <p:nvPr/>
        </p:nvCxnSpPr>
        <p:spPr>
          <a:xfrm>
            <a:off x="5295900" y="2317803"/>
            <a:ext cx="501838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" name="Oval 310">
            <a:extLst>
              <a:ext uri="{FF2B5EF4-FFF2-40B4-BE49-F238E27FC236}">
                <a16:creationId xmlns:a16="http://schemas.microsoft.com/office/drawing/2014/main" id="{6AF35936-C292-E040-B7C5-6B73EEE16664}"/>
              </a:ext>
            </a:extLst>
          </p:cNvPr>
          <p:cNvSpPr/>
          <p:nvPr/>
        </p:nvSpPr>
        <p:spPr>
          <a:xfrm>
            <a:off x="2894757" y="2518748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4844F5E9-559D-F549-9636-B1D712804953}"/>
              </a:ext>
            </a:extLst>
          </p:cNvPr>
          <p:cNvSpPr/>
          <p:nvPr/>
        </p:nvSpPr>
        <p:spPr>
          <a:xfrm>
            <a:off x="3612119" y="2518748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A997F216-4FF4-A54B-BC10-D61C42581E45}"/>
              </a:ext>
            </a:extLst>
          </p:cNvPr>
          <p:cNvCxnSpPr>
            <a:cxnSpLocks/>
            <a:stCxn id="311" idx="6"/>
            <a:endCxn id="312" idx="2"/>
          </p:cNvCxnSpPr>
          <p:nvPr/>
        </p:nvCxnSpPr>
        <p:spPr>
          <a:xfrm>
            <a:off x="3123357" y="2633048"/>
            <a:ext cx="488762" cy="158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5" name="Oval 314">
            <a:extLst>
              <a:ext uri="{FF2B5EF4-FFF2-40B4-BE49-F238E27FC236}">
                <a16:creationId xmlns:a16="http://schemas.microsoft.com/office/drawing/2014/main" id="{6E8F949D-86E5-A248-85B6-B36B4A402D4B}"/>
              </a:ext>
            </a:extLst>
          </p:cNvPr>
          <p:cNvSpPr/>
          <p:nvPr/>
        </p:nvSpPr>
        <p:spPr>
          <a:xfrm>
            <a:off x="4350658" y="2518748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FB134B39-2E31-534B-8BAF-A2BBD62F1936}"/>
              </a:ext>
            </a:extLst>
          </p:cNvPr>
          <p:cNvSpPr/>
          <p:nvPr/>
        </p:nvSpPr>
        <p:spPr>
          <a:xfrm>
            <a:off x="5059919" y="2519624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2C71061A-6424-7D44-A0B5-A6AAA0E8F654}"/>
              </a:ext>
            </a:extLst>
          </p:cNvPr>
          <p:cNvSpPr/>
          <p:nvPr/>
        </p:nvSpPr>
        <p:spPr>
          <a:xfrm>
            <a:off x="5790357" y="2519624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CE55C83A-312D-4C43-92F1-13F0F6590CF8}"/>
              </a:ext>
            </a:extLst>
          </p:cNvPr>
          <p:cNvSpPr/>
          <p:nvPr/>
        </p:nvSpPr>
        <p:spPr>
          <a:xfrm>
            <a:off x="6507719" y="2519624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7CE64A0C-4A03-584F-89BA-D54A577FE11E}"/>
              </a:ext>
            </a:extLst>
          </p:cNvPr>
          <p:cNvSpPr/>
          <p:nvPr/>
        </p:nvSpPr>
        <p:spPr>
          <a:xfrm>
            <a:off x="7238157" y="2518748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FA4558CC-EB36-A147-8CF7-567E55C317E9}"/>
              </a:ext>
            </a:extLst>
          </p:cNvPr>
          <p:cNvCxnSpPr>
            <a:cxnSpLocks/>
            <a:stCxn id="320" idx="6"/>
            <a:endCxn id="321" idx="2"/>
          </p:cNvCxnSpPr>
          <p:nvPr/>
        </p:nvCxnSpPr>
        <p:spPr>
          <a:xfrm>
            <a:off x="6018957" y="2633924"/>
            <a:ext cx="488762" cy="158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6503F933-6C48-2F4F-A3E0-1F533F83F9BA}"/>
              </a:ext>
            </a:extLst>
          </p:cNvPr>
          <p:cNvCxnSpPr>
            <a:cxnSpLocks/>
            <a:stCxn id="321" idx="6"/>
            <a:endCxn id="322" idx="2"/>
          </p:cNvCxnSpPr>
          <p:nvPr/>
        </p:nvCxnSpPr>
        <p:spPr>
          <a:xfrm flipV="1">
            <a:off x="6736319" y="2633048"/>
            <a:ext cx="501838" cy="876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3C517ABC-9C6F-404A-9877-3CECD5FD7940}"/>
              </a:ext>
            </a:extLst>
          </p:cNvPr>
          <p:cNvCxnSpPr>
            <a:cxnSpLocks/>
            <a:endCxn id="319" idx="2"/>
          </p:cNvCxnSpPr>
          <p:nvPr/>
        </p:nvCxnSpPr>
        <p:spPr>
          <a:xfrm>
            <a:off x="4579258" y="2633048"/>
            <a:ext cx="480661" cy="876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7DDA44B9-8BB9-4A46-9369-952FFE67F25D}"/>
              </a:ext>
            </a:extLst>
          </p:cNvPr>
          <p:cNvCxnSpPr/>
          <p:nvPr/>
        </p:nvCxnSpPr>
        <p:spPr>
          <a:xfrm flipH="1">
            <a:off x="4572000" y="4343419"/>
            <a:ext cx="488762" cy="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0202CAE2-8548-D44D-BE28-A3E17452C0EB}"/>
              </a:ext>
            </a:extLst>
          </p:cNvPr>
          <p:cNvCxnSpPr/>
          <p:nvPr/>
        </p:nvCxnSpPr>
        <p:spPr>
          <a:xfrm flipH="1">
            <a:off x="3124200" y="5104543"/>
            <a:ext cx="488762" cy="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2FF72AB3-EFCC-3C4A-932F-CF468DA74A53}"/>
              </a:ext>
            </a:extLst>
          </p:cNvPr>
          <p:cNvCxnSpPr/>
          <p:nvPr/>
        </p:nvCxnSpPr>
        <p:spPr>
          <a:xfrm flipH="1">
            <a:off x="6019800" y="5486419"/>
            <a:ext cx="488762" cy="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18371CF5-DFBC-9846-9EF4-A18D709780D5}"/>
              </a:ext>
            </a:extLst>
          </p:cNvPr>
          <p:cNvCxnSpPr>
            <a:cxnSpLocks/>
          </p:cNvCxnSpPr>
          <p:nvPr/>
        </p:nvCxnSpPr>
        <p:spPr>
          <a:xfrm flipV="1">
            <a:off x="6737162" y="4723105"/>
            <a:ext cx="500995" cy="763314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47614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0622-5440-5B42-BC34-9B0D7AF1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211"/>
            <a:ext cx="8229600" cy="4979151"/>
          </a:xfrm>
        </p:spPr>
        <p:txBody>
          <a:bodyPr>
            <a:normAutofit/>
          </a:bodyPr>
          <a:lstStyle/>
          <a:p>
            <a:pPr lvl="1"/>
            <a:r>
              <a:rPr lang="en-US" u="sng" dirty="0">
                <a:sym typeface="Wingdings" pitchFamily="2" charset="2"/>
              </a:rPr>
              <a:t>Computable by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(log k)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1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log k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(dk     )</a:t>
            </a:r>
            <a:r>
              <a:rPr lang="en-US" sz="2400" dirty="0">
                <a:sym typeface="Wingdings" pitchFamily="2" charset="2"/>
              </a:rPr>
              <a:t> 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d+1 ≤ log k</a:t>
            </a: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lvl="1">
              <a:tabLst>
                <a:tab pos="4398963" algn="l"/>
              </a:tabLst>
            </a:pPr>
            <a:r>
              <a:rPr lang="en-US" b="1" u="sng" dirty="0">
                <a:sym typeface="Wingdings" pitchFamily="2" charset="2"/>
              </a:rPr>
              <a:t>Our results</a:t>
            </a:r>
            <a:r>
              <a:rPr lang="en-US" dirty="0">
                <a:sym typeface="Wingdings" pitchFamily="2" charset="2"/>
              </a:rPr>
              <a:t>:  </a:t>
            </a:r>
            <a:r>
              <a:rPr lang="en-US" sz="2000" dirty="0">
                <a:sym typeface="Wingdings" pitchFamily="2" charset="2"/>
              </a:rPr>
              <a:t>(</a:t>
            </a:r>
            <a:r>
              <a:rPr lang="en-US" sz="2000" dirty="0">
                <a:solidFill>
                  <a:srgbClr val="002060"/>
                </a:solidFill>
                <a:sym typeface="Wingdings" pitchFamily="2" charset="2"/>
              </a:rPr>
              <a:t>k ≤ log log n</a:t>
            </a:r>
            <a:r>
              <a:rPr lang="en-US" sz="2000" dirty="0">
                <a:sym typeface="Wingdings" pitchFamily="2" charset="2"/>
              </a:rPr>
              <a:t>)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	</a:t>
            </a:r>
          </a:p>
          <a:p>
            <a:pPr lvl="2">
              <a:tabLst>
                <a:tab pos="1701800" algn="l"/>
                <a:tab pos="2735263" algn="l"/>
                <a:tab pos="4398963" algn="l"/>
                <a:tab pos="6964363" algn="l"/>
              </a:tabLst>
            </a:pP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[R.’14] 	</a:t>
            </a:r>
            <a:r>
              <a:rPr lang="en-US" sz="2400" dirty="0">
                <a:sym typeface="Wingdings" pitchFamily="2" charset="2"/>
              </a:rPr>
              <a:t>Tight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Ω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(log k)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lower bound up to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O~(log n)</a:t>
            </a:r>
          </a:p>
          <a:p>
            <a:pPr lvl="2">
              <a:tabLst>
                <a:tab pos="1701800" algn="l"/>
                <a:tab pos="2735263" algn="l"/>
                <a:tab pos="4398963" algn="l"/>
                <a:tab pos="6964363" algn="l"/>
              </a:tabLst>
            </a:pP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[new]  	</a:t>
            </a:r>
            <a:r>
              <a:rPr lang="en-US" sz="2400" dirty="0">
                <a:sym typeface="Wingdings" pitchFamily="2" charset="2"/>
              </a:rPr>
              <a:t>Nearly tight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Ω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(dk       )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tradeoff for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d+1 ≤ log k</a:t>
            </a:r>
            <a:endParaRPr lang="en-US" sz="2400" b="1" i="1" dirty="0">
              <a:solidFill>
                <a:srgbClr val="008001"/>
              </a:solidFill>
              <a:sym typeface="Wingdings" pitchFamily="2" charset="2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09679C4-B41A-0C47-A80D-432FB5DC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2415"/>
          </a:xfrm>
        </p:spPr>
        <p:txBody>
          <a:bodyPr/>
          <a:lstStyle/>
          <a:p>
            <a:r>
              <a:rPr lang="en-US" dirty="0"/>
              <a:t>AC</a:t>
            </a:r>
            <a:r>
              <a:rPr lang="en-US" baseline="30000" dirty="0"/>
              <a:t>0</a:t>
            </a:r>
            <a:r>
              <a:rPr lang="en-US" dirty="0"/>
              <a:t> Complexity of P(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2E027-05E0-6748-8F43-E0F1C44635DF}"/>
              </a:ext>
            </a:extLst>
          </p:cNvPr>
          <p:cNvSpPr txBox="1"/>
          <p:nvPr/>
        </p:nvSpPr>
        <p:spPr>
          <a:xfrm>
            <a:off x="4349670" y="2471206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10B6D-7BF1-F347-96A6-5EE6A0CF1991}"/>
              </a:ext>
            </a:extLst>
          </p:cNvPr>
          <p:cNvSpPr txBox="1"/>
          <p:nvPr/>
        </p:nvSpPr>
        <p:spPr>
          <a:xfrm>
            <a:off x="4255612" y="422901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1/2d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0976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0622-5440-5B42-BC34-9B0D7AF1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211"/>
            <a:ext cx="8229600" cy="4979151"/>
          </a:xfrm>
        </p:spPr>
        <p:txBody>
          <a:bodyPr>
            <a:normAutofit/>
          </a:bodyPr>
          <a:lstStyle/>
          <a:p>
            <a:pPr lvl="1"/>
            <a:r>
              <a:rPr lang="en-US" u="sng" dirty="0">
                <a:sym typeface="Wingdings" pitchFamily="2" charset="2"/>
              </a:rPr>
              <a:t>Computable by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(log k)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1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log k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(dk     )</a:t>
            </a:r>
            <a:r>
              <a:rPr lang="en-US" sz="2400" dirty="0">
                <a:sym typeface="Wingdings" pitchFamily="2" charset="2"/>
              </a:rPr>
              <a:t> 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d+1 ≤ log k</a:t>
            </a: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lvl="1">
              <a:tabLst>
                <a:tab pos="4398963" algn="l"/>
              </a:tabLst>
            </a:pPr>
            <a:r>
              <a:rPr lang="en-US" b="1" u="sng" dirty="0">
                <a:sym typeface="Wingdings" pitchFamily="2" charset="2"/>
              </a:rPr>
              <a:t>Our results</a:t>
            </a:r>
            <a:r>
              <a:rPr lang="en-US" dirty="0">
                <a:sym typeface="Wingdings" pitchFamily="2" charset="2"/>
              </a:rPr>
              <a:t>:  </a:t>
            </a:r>
            <a:r>
              <a:rPr lang="en-US" sz="2000" dirty="0">
                <a:sym typeface="Wingdings" pitchFamily="2" charset="2"/>
              </a:rPr>
              <a:t>(</a:t>
            </a:r>
            <a:r>
              <a:rPr lang="en-US" sz="2000" dirty="0">
                <a:solidFill>
                  <a:srgbClr val="002060"/>
                </a:solidFill>
                <a:sym typeface="Wingdings" pitchFamily="2" charset="2"/>
              </a:rPr>
              <a:t>k ≤ log log n</a:t>
            </a:r>
            <a:r>
              <a:rPr lang="en-US" sz="2000" dirty="0">
                <a:sym typeface="Wingdings" pitchFamily="2" charset="2"/>
              </a:rPr>
              <a:t>)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	</a:t>
            </a:r>
          </a:p>
          <a:p>
            <a:pPr lvl="2">
              <a:tabLst>
                <a:tab pos="1701800" algn="l"/>
                <a:tab pos="2735263" algn="l"/>
                <a:tab pos="4398963" algn="l"/>
                <a:tab pos="6964363" algn="l"/>
              </a:tabLst>
            </a:pP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[R.’14] 	</a:t>
            </a:r>
            <a:r>
              <a:rPr lang="en-US" sz="2400" dirty="0">
                <a:sym typeface="Wingdings" pitchFamily="2" charset="2"/>
              </a:rPr>
              <a:t>Tight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Ω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(log k)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lower bound up to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O~(log n)</a:t>
            </a:r>
          </a:p>
          <a:p>
            <a:pPr lvl="2">
              <a:tabLst>
                <a:tab pos="1701800" algn="l"/>
                <a:tab pos="2735263" algn="l"/>
                <a:tab pos="4398963" algn="l"/>
                <a:tab pos="6964363" algn="l"/>
              </a:tabLst>
            </a:pP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[new]  	</a:t>
            </a:r>
            <a:r>
              <a:rPr lang="en-US" sz="2400" dirty="0">
                <a:sym typeface="Wingdings" pitchFamily="2" charset="2"/>
              </a:rPr>
              <a:t>Nearly tight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Ω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(dk       )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tradeoff for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d+1 ≤ log k</a:t>
            </a:r>
            <a:endParaRPr lang="en-US" sz="2400" b="1" i="1" dirty="0">
              <a:solidFill>
                <a:srgbClr val="008001"/>
              </a:solidFill>
              <a:sym typeface="Wingdings" pitchFamily="2" charset="2"/>
            </a:endParaRPr>
          </a:p>
          <a:p>
            <a:pPr lvl="2">
              <a:tabLst>
                <a:tab pos="1701800" algn="l"/>
                <a:tab pos="2735263" algn="l"/>
                <a:tab pos="4398963" algn="l"/>
                <a:tab pos="6964363" algn="l"/>
              </a:tabLst>
            </a:pPr>
            <a:r>
              <a:rPr lang="en-US" sz="2400" dirty="0">
                <a:sym typeface="Wingdings" pitchFamily="2" charset="2"/>
              </a:rPr>
              <a:t>We get a</a:t>
            </a:r>
            <a:r>
              <a:rPr lang="en-US" sz="2400" b="1" i="1" dirty="0">
                <a:sym typeface="Wingdings" pitchFamily="2" charset="2"/>
              </a:rPr>
              <a:t> tight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Ω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(dk     )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tradeoff in monotone setting (for product of sub-permutation matrices)</a:t>
            </a:r>
            <a:endParaRPr lang="en-US" sz="2400" dirty="0">
              <a:solidFill>
                <a:srgbClr val="008001"/>
              </a:solidFill>
              <a:sym typeface="Wingdings" pitchFamily="2" charset="2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09679C4-B41A-0C47-A80D-432FB5DC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2415"/>
          </a:xfrm>
        </p:spPr>
        <p:txBody>
          <a:bodyPr/>
          <a:lstStyle/>
          <a:p>
            <a:r>
              <a:rPr lang="en-US" dirty="0"/>
              <a:t>AC</a:t>
            </a:r>
            <a:r>
              <a:rPr lang="en-US" baseline="30000" dirty="0"/>
              <a:t>0</a:t>
            </a:r>
            <a:r>
              <a:rPr lang="en-US" dirty="0"/>
              <a:t> Complexity of P(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2E027-05E0-6748-8F43-E0F1C44635DF}"/>
              </a:ext>
            </a:extLst>
          </p:cNvPr>
          <p:cNvSpPr txBox="1"/>
          <p:nvPr/>
        </p:nvSpPr>
        <p:spPr>
          <a:xfrm>
            <a:off x="4349670" y="2471206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10B6D-7BF1-F347-96A6-5EE6A0CF1991}"/>
              </a:ext>
            </a:extLst>
          </p:cNvPr>
          <p:cNvSpPr txBox="1"/>
          <p:nvPr/>
        </p:nvSpPr>
        <p:spPr>
          <a:xfrm>
            <a:off x="4255612" y="422901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1/2d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5B1BE2-A037-6341-A1B7-D18B64B8C55B}"/>
              </a:ext>
            </a:extLst>
          </p:cNvPr>
          <p:cNvSpPr txBox="1"/>
          <p:nvPr/>
        </p:nvSpPr>
        <p:spPr>
          <a:xfrm>
            <a:off x="3664305" y="4653420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1/d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0587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0622-5440-5B42-BC34-9B0D7AF1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211"/>
            <a:ext cx="8229600" cy="4979151"/>
          </a:xfrm>
        </p:spPr>
        <p:txBody>
          <a:bodyPr>
            <a:normAutofit/>
          </a:bodyPr>
          <a:lstStyle/>
          <a:p>
            <a:pPr lvl="1"/>
            <a:r>
              <a:rPr lang="en-US" u="sng" dirty="0">
                <a:sym typeface="Wingdings" pitchFamily="2" charset="2"/>
              </a:rPr>
              <a:t>Computable by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(log k)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1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log k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(dk     )</a:t>
            </a:r>
            <a:r>
              <a:rPr lang="en-US" sz="2400" dirty="0">
                <a:sym typeface="Wingdings" pitchFamily="2" charset="2"/>
              </a:rPr>
              <a:t> 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d+1 ≤ log k</a:t>
            </a: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lvl="1">
              <a:tabLst>
                <a:tab pos="4398963" algn="l"/>
              </a:tabLst>
            </a:pPr>
            <a:r>
              <a:rPr lang="en-US" b="1" u="sng" dirty="0">
                <a:sym typeface="Wingdings" pitchFamily="2" charset="2"/>
              </a:rPr>
              <a:t>Our results</a:t>
            </a:r>
            <a:r>
              <a:rPr lang="en-US" dirty="0">
                <a:sym typeface="Wingdings" pitchFamily="2" charset="2"/>
              </a:rPr>
              <a:t>:  </a:t>
            </a:r>
            <a:r>
              <a:rPr lang="en-US" sz="2000" dirty="0">
                <a:sym typeface="Wingdings" pitchFamily="2" charset="2"/>
              </a:rPr>
              <a:t>(</a:t>
            </a:r>
            <a:r>
              <a:rPr lang="en-US" sz="2000" dirty="0">
                <a:solidFill>
                  <a:srgbClr val="002060"/>
                </a:solidFill>
                <a:sym typeface="Wingdings" pitchFamily="2" charset="2"/>
              </a:rPr>
              <a:t>k ≤ log log n</a:t>
            </a:r>
            <a:r>
              <a:rPr lang="en-US" sz="2000" dirty="0">
                <a:sym typeface="Wingdings" pitchFamily="2" charset="2"/>
              </a:rPr>
              <a:t>)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	</a:t>
            </a:r>
          </a:p>
          <a:p>
            <a:pPr lvl="2">
              <a:tabLst>
                <a:tab pos="1701800" algn="l"/>
                <a:tab pos="2735263" algn="l"/>
                <a:tab pos="4398963" algn="l"/>
                <a:tab pos="6964363" algn="l"/>
              </a:tabLst>
            </a:pP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[R.’14] 	</a:t>
            </a:r>
            <a:r>
              <a:rPr lang="en-US" sz="2400" dirty="0">
                <a:sym typeface="Wingdings" pitchFamily="2" charset="2"/>
              </a:rPr>
              <a:t>Tight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Ω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(log k)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lower bound up to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O~(log n)</a:t>
            </a:r>
          </a:p>
          <a:p>
            <a:pPr lvl="2">
              <a:tabLst>
                <a:tab pos="1701800" algn="l"/>
                <a:tab pos="2735263" algn="l"/>
                <a:tab pos="4398963" algn="l"/>
                <a:tab pos="6964363" algn="l"/>
              </a:tabLst>
            </a:pP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[new]  	</a:t>
            </a:r>
            <a:r>
              <a:rPr lang="en-US" sz="2400" dirty="0">
                <a:sym typeface="Wingdings" pitchFamily="2" charset="2"/>
              </a:rPr>
              <a:t>Nearly tight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Ω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(dk       )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tradeoff for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d+1 ≤ log k</a:t>
            </a:r>
            <a:endParaRPr lang="en-US" sz="2400" b="1" i="1" dirty="0">
              <a:solidFill>
                <a:srgbClr val="008001"/>
              </a:solidFill>
              <a:sym typeface="Wingdings" pitchFamily="2" charset="2"/>
            </a:endParaRPr>
          </a:p>
          <a:p>
            <a:pPr lvl="2">
              <a:tabLst>
                <a:tab pos="1701800" algn="l"/>
                <a:tab pos="2735263" algn="l"/>
                <a:tab pos="4398963" algn="l"/>
                <a:tab pos="6964363" algn="l"/>
              </a:tabLst>
            </a:pPr>
            <a:r>
              <a:rPr lang="en-US" sz="2400" dirty="0">
                <a:sym typeface="Wingdings" pitchFamily="2" charset="2"/>
              </a:rPr>
              <a:t>We get a</a:t>
            </a:r>
            <a:r>
              <a:rPr lang="en-US" sz="2400" b="1" i="1" dirty="0">
                <a:sym typeface="Wingdings" pitchFamily="2" charset="2"/>
              </a:rPr>
              <a:t> tight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Ω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(dk     )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tradeoff in monotone setting (for product of sub-permutation matrices)</a:t>
            </a:r>
          </a:p>
          <a:p>
            <a:pPr lvl="2">
              <a:tabLst>
                <a:tab pos="1701800" algn="l"/>
                <a:tab pos="2735263" algn="l"/>
                <a:tab pos="4398963" algn="l"/>
                <a:tab pos="6964363" algn="l"/>
              </a:tabLst>
            </a:pPr>
            <a:r>
              <a:rPr lang="en-US" sz="2400" dirty="0">
                <a:sym typeface="Wingdings" pitchFamily="2" charset="2"/>
              </a:rPr>
              <a:t>Technique also applies to </a:t>
            </a:r>
            <a:r>
              <a:rPr lang="en-US" sz="2400" b="1" dirty="0">
                <a:solidFill>
                  <a:srgbClr val="00B0F0"/>
                </a:solidFill>
                <a:sym typeface="Wingdings" pitchFamily="2" charset="2"/>
              </a:rPr>
              <a:t>k-CLIQUE</a:t>
            </a:r>
            <a:r>
              <a:rPr lang="en-US" sz="2400" dirty="0">
                <a:sym typeface="Wingdings" pitchFamily="2" charset="2"/>
              </a:rPr>
              <a:t> and other subgraph isomorphism problems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09679C4-B41A-0C47-A80D-432FB5DC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2415"/>
          </a:xfrm>
        </p:spPr>
        <p:txBody>
          <a:bodyPr/>
          <a:lstStyle/>
          <a:p>
            <a:r>
              <a:rPr lang="en-US" dirty="0"/>
              <a:t>AC</a:t>
            </a:r>
            <a:r>
              <a:rPr lang="en-US" baseline="30000" dirty="0"/>
              <a:t>0</a:t>
            </a:r>
            <a:r>
              <a:rPr lang="en-US" dirty="0"/>
              <a:t> Complexity of P(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2E027-05E0-6748-8F43-E0F1C44635DF}"/>
              </a:ext>
            </a:extLst>
          </p:cNvPr>
          <p:cNvSpPr txBox="1"/>
          <p:nvPr/>
        </p:nvSpPr>
        <p:spPr>
          <a:xfrm>
            <a:off x="4349670" y="2471206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10B6D-7BF1-F347-96A6-5EE6A0CF1991}"/>
              </a:ext>
            </a:extLst>
          </p:cNvPr>
          <p:cNvSpPr txBox="1"/>
          <p:nvPr/>
        </p:nvSpPr>
        <p:spPr>
          <a:xfrm>
            <a:off x="4255612" y="422901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1/2d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5B1BE2-A037-6341-A1B7-D18B64B8C55B}"/>
              </a:ext>
            </a:extLst>
          </p:cNvPr>
          <p:cNvSpPr txBox="1"/>
          <p:nvPr/>
        </p:nvSpPr>
        <p:spPr>
          <a:xfrm>
            <a:off x="3664305" y="4653420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1/d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8215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5B69-C7D6-F545-BF14-BAD5CAC4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Tradeoff for Ave-Case k-CLIQUE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28FA0-60E0-C349-B3F3-C72E1922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211"/>
            <a:ext cx="8229600" cy="51252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Average-case k-CLIQUE </a:t>
            </a:r>
            <a:r>
              <a:rPr lang="en-US" dirty="0"/>
              <a:t>on </a:t>
            </a:r>
            <a:r>
              <a:rPr lang="en-US" b="1" dirty="0" err="1">
                <a:solidFill>
                  <a:srgbClr val="008001"/>
                </a:solidFill>
              </a:rPr>
              <a:t>ErdosRenyi</a:t>
            </a:r>
            <a:r>
              <a:rPr lang="en-US" b="1" dirty="0">
                <a:solidFill>
                  <a:srgbClr val="008001"/>
                </a:solidFill>
              </a:rPr>
              <a:t>(</a:t>
            </a:r>
            <a:r>
              <a:rPr lang="en-US" b="1" dirty="0" err="1">
                <a:solidFill>
                  <a:srgbClr val="008001"/>
                </a:solidFill>
              </a:rPr>
              <a:t>n,n</a:t>
            </a:r>
            <a:r>
              <a:rPr lang="en-US" b="1" baseline="30000" dirty="0">
                <a:solidFill>
                  <a:srgbClr val="008001"/>
                </a:solidFill>
              </a:rPr>
              <a:t>–2/(k–1)</a:t>
            </a:r>
            <a:r>
              <a:rPr lang="en-US" b="1" dirty="0">
                <a:solidFill>
                  <a:srgbClr val="008001"/>
                </a:solidFill>
              </a:rPr>
              <a:t>)</a:t>
            </a:r>
            <a:r>
              <a:rPr lang="en-US" dirty="0"/>
              <a:t> has:</a:t>
            </a:r>
          </a:p>
          <a:p>
            <a:pPr marL="517525" lvl="2" indent="0">
              <a:buNone/>
              <a:tabLst>
                <a:tab pos="4741863" algn="l"/>
              </a:tabLst>
            </a:pPr>
            <a:r>
              <a:rPr lang="en-US" sz="2400" dirty="0"/>
              <a:t>depth </a:t>
            </a:r>
            <a:r>
              <a:rPr lang="en-US" sz="2400" b="1" dirty="0">
                <a:solidFill>
                  <a:srgbClr val="002060"/>
                </a:solidFill>
              </a:rPr>
              <a:t>2</a:t>
            </a:r>
            <a:r>
              <a:rPr lang="en-US" sz="2400" dirty="0"/>
              <a:t> circuits of size </a:t>
            </a:r>
            <a:r>
              <a:rPr lang="en-US" sz="2400" b="1" dirty="0" err="1">
                <a:solidFill>
                  <a:srgbClr val="0070C0"/>
                </a:solidFill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</a:rPr>
              <a:t>k</a:t>
            </a:r>
            <a:r>
              <a:rPr lang="en-US" baseline="30000" dirty="0"/>
              <a:t>	</a:t>
            </a:r>
            <a:r>
              <a:rPr lang="en-US" i="1" dirty="0"/>
              <a:t>brute-force over k-cliques</a:t>
            </a:r>
            <a:endParaRPr lang="en-US" i="1" baseline="30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DAE929-92A7-FD4C-A636-0D69FC2FDA4D}"/>
              </a:ext>
            </a:extLst>
          </p:cNvPr>
          <p:cNvGrpSpPr/>
          <p:nvPr/>
        </p:nvGrpSpPr>
        <p:grpSpPr>
          <a:xfrm>
            <a:off x="1727200" y="2849376"/>
            <a:ext cx="5407378" cy="4008624"/>
            <a:chOff x="0" y="39662"/>
            <a:chExt cx="9144000" cy="6778675"/>
          </a:xfrm>
        </p:grpSpPr>
        <p:pic>
          <p:nvPicPr>
            <p:cNvPr id="6" name="Picture 5" descr="graphB4.jpg">
              <a:extLst>
                <a:ext uri="{FF2B5EF4-FFF2-40B4-BE49-F238E27FC236}">
                  <a16:creationId xmlns:a16="http://schemas.microsoft.com/office/drawing/2014/main" id="{4E9CF1C2-7189-7845-87F3-520CC2C8A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0" y="39662"/>
              <a:ext cx="9144000" cy="6778675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7E525E-A517-DB4B-8BE3-B640AE2AA734}"/>
                </a:ext>
              </a:extLst>
            </p:cNvPr>
            <p:cNvSpPr/>
            <p:nvPr/>
          </p:nvSpPr>
          <p:spPr>
            <a:xfrm>
              <a:off x="6256866" y="1054099"/>
              <a:ext cx="131233" cy="1312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8A44792-948C-4C40-877B-A2019602C6A6}"/>
                </a:ext>
              </a:extLst>
            </p:cNvPr>
            <p:cNvSpPr/>
            <p:nvPr/>
          </p:nvSpPr>
          <p:spPr>
            <a:xfrm>
              <a:off x="3831166" y="677332"/>
              <a:ext cx="131233" cy="1312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8B16635-E7E7-2A4B-8A28-9DDE8E3D64C5}"/>
                </a:ext>
              </a:extLst>
            </p:cNvPr>
            <p:cNvSpPr/>
            <p:nvPr/>
          </p:nvSpPr>
          <p:spPr>
            <a:xfrm>
              <a:off x="1964267" y="3244850"/>
              <a:ext cx="131233" cy="1312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871C091-F0DD-8743-BFCB-BA50D049CB05}"/>
                </a:ext>
              </a:extLst>
            </p:cNvPr>
            <p:cNvSpPr/>
            <p:nvPr/>
          </p:nvSpPr>
          <p:spPr>
            <a:xfrm>
              <a:off x="2491317" y="4838700"/>
              <a:ext cx="131233" cy="1312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80257B-CBFF-0443-8D04-B0DAE892A542}"/>
                </a:ext>
              </a:extLst>
            </p:cNvPr>
            <p:cNvSpPr/>
            <p:nvPr/>
          </p:nvSpPr>
          <p:spPr>
            <a:xfrm>
              <a:off x="4675717" y="5937249"/>
              <a:ext cx="131233" cy="1312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9B85894-CE86-9340-A842-82D0EF48EBB4}"/>
                </a:ext>
              </a:extLst>
            </p:cNvPr>
            <p:cNvSpPr/>
            <p:nvPr/>
          </p:nvSpPr>
          <p:spPr>
            <a:xfrm>
              <a:off x="6851650" y="4828117"/>
              <a:ext cx="131233" cy="1312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56463DB-3598-A546-8556-8F42B873B9AD}"/>
                </a:ext>
              </a:extLst>
            </p:cNvPr>
            <p:cNvCxnSpPr/>
            <p:nvPr/>
          </p:nvCxnSpPr>
          <p:spPr>
            <a:xfrm rot="10800000" flipV="1">
              <a:off x="4737100" y="4895852"/>
              <a:ext cx="2171700" cy="110489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9BDEB26-93ED-8448-944C-89ABD2DF8E87}"/>
                </a:ext>
              </a:extLst>
            </p:cNvPr>
            <p:cNvCxnSpPr/>
            <p:nvPr/>
          </p:nvCxnSpPr>
          <p:spPr>
            <a:xfrm rot="16200000" flipV="1">
              <a:off x="4730751" y="2705099"/>
              <a:ext cx="3771900" cy="59690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E3075F5-B535-2642-AF77-77F043CCBABE}"/>
                </a:ext>
              </a:extLst>
            </p:cNvPr>
            <p:cNvCxnSpPr/>
            <p:nvPr/>
          </p:nvCxnSpPr>
          <p:spPr>
            <a:xfrm rot="16200000" flipV="1">
              <a:off x="3327401" y="1301750"/>
              <a:ext cx="4152901" cy="302260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86A8CA-E068-904E-9193-3E007F123A3C}"/>
                </a:ext>
              </a:extLst>
            </p:cNvPr>
            <p:cNvCxnSpPr/>
            <p:nvPr/>
          </p:nvCxnSpPr>
          <p:spPr>
            <a:xfrm rot="10800000">
              <a:off x="2546350" y="4895850"/>
              <a:ext cx="4368800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DA9720-3508-1344-992E-9C42FF48D2FA}"/>
                </a:ext>
              </a:extLst>
            </p:cNvPr>
            <p:cNvCxnSpPr/>
            <p:nvPr/>
          </p:nvCxnSpPr>
          <p:spPr>
            <a:xfrm rot="10800000">
              <a:off x="2025650" y="3308350"/>
              <a:ext cx="4883150" cy="15748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A758D78-EB2B-864C-9F96-630362A1BDD5}"/>
                </a:ext>
              </a:extLst>
            </p:cNvPr>
            <p:cNvCxnSpPr/>
            <p:nvPr/>
          </p:nvCxnSpPr>
          <p:spPr>
            <a:xfrm rot="5400000" flipH="1" flipV="1">
              <a:off x="3101975" y="2765425"/>
              <a:ext cx="4864100" cy="158115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69642EF-18FF-8B48-9956-136809B02C8C}"/>
                </a:ext>
              </a:extLst>
            </p:cNvPr>
            <p:cNvCxnSpPr/>
            <p:nvPr/>
          </p:nvCxnSpPr>
          <p:spPr>
            <a:xfrm>
              <a:off x="3898900" y="742950"/>
              <a:ext cx="2419350" cy="381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398037F-4273-9F41-AE17-B6AB6A2C2BF3}"/>
                </a:ext>
              </a:extLst>
            </p:cNvPr>
            <p:cNvCxnSpPr/>
            <p:nvPr/>
          </p:nvCxnSpPr>
          <p:spPr>
            <a:xfrm flipV="1">
              <a:off x="2025650" y="1130300"/>
              <a:ext cx="4292600" cy="217805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D6CDF9B-3CF5-144A-87B6-89BA11602AED}"/>
                </a:ext>
              </a:extLst>
            </p:cNvPr>
            <p:cNvCxnSpPr/>
            <p:nvPr/>
          </p:nvCxnSpPr>
          <p:spPr>
            <a:xfrm rot="5400000" flipH="1" flipV="1">
              <a:off x="2552700" y="1130300"/>
              <a:ext cx="3771900" cy="37592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31AB48E-72CF-E94A-B14F-B8D139EC3874}"/>
                </a:ext>
              </a:extLst>
            </p:cNvPr>
            <p:cNvCxnSpPr/>
            <p:nvPr/>
          </p:nvCxnSpPr>
          <p:spPr>
            <a:xfrm rot="5400000">
              <a:off x="1682750" y="1092200"/>
              <a:ext cx="2565400" cy="18542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5D63978-670D-6847-8F9B-C525AA840179}"/>
                </a:ext>
              </a:extLst>
            </p:cNvPr>
            <p:cNvCxnSpPr/>
            <p:nvPr/>
          </p:nvCxnSpPr>
          <p:spPr>
            <a:xfrm rot="5400000">
              <a:off x="1152525" y="2143125"/>
              <a:ext cx="4140200" cy="133985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995D2DA-2376-AF4E-B6AE-E3BF737C2394}"/>
                </a:ext>
              </a:extLst>
            </p:cNvPr>
            <p:cNvCxnSpPr/>
            <p:nvPr/>
          </p:nvCxnSpPr>
          <p:spPr>
            <a:xfrm rot="16200000" flipH="1">
              <a:off x="1673225" y="2949575"/>
              <a:ext cx="5283200" cy="84455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55F0C53-A021-764D-8944-29635A2BFD68}"/>
                </a:ext>
              </a:extLst>
            </p:cNvPr>
            <p:cNvCxnSpPr/>
            <p:nvPr/>
          </p:nvCxnSpPr>
          <p:spPr>
            <a:xfrm rot="16200000" flipV="1">
              <a:off x="2025650" y="3295650"/>
              <a:ext cx="2698750" cy="269875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CEF1CF-FC2C-1346-99B8-087DFD692F50}"/>
                </a:ext>
              </a:extLst>
            </p:cNvPr>
            <p:cNvCxnSpPr/>
            <p:nvPr/>
          </p:nvCxnSpPr>
          <p:spPr>
            <a:xfrm rot="16200000" flipV="1">
              <a:off x="1514475" y="3851275"/>
              <a:ext cx="1568450" cy="508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DB4A60-B707-EF45-AA07-1C45A84CF64E}"/>
                </a:ext>
              </a:extLst>
            </p:cNvPr>
            <p:cNvCxnSpPr/>
            <p:nvPr/>
          </p:nvCxnSpPr>
          <p:spPr>
            <a:xfrm rot="10800000">
              <a:off x="2533650" y="4889500"/>
              <a:ext cx="2209800" cy="111125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5588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score = </a:t>
            </a:r>
            <a:r>
              <a:rPr lang="en-US" dirty="0">
                <a:solidFill>
                  <a:srgbClr val="00B0F0"/>
                </a:solidFill>
              </a:rPr>
              <a:t>3</a:t>
            </a:r>
            <a:r>
              <a:rPr lang="en-US" dirty="0"/>
              <a:t> +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502608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84403" y="55760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232675" y="2256669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2718682" y="2256669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82050-AF35-9245-980E-B1F2C47E9122}"/>
              </a:ext>
            </a:extLst>
          </p:cNvPr>
          <p:cNvSpPr/>
          <p:nvPr/>
        </p:nvSpPr>
        <p:spPr>
          <a:xfrm>
            <a:off x="7235588" y="2256669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3449174" y="281144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A2F24-A458-B942-A21E-E9D47B1D9F62}"/>
              </a:ext>
            </a:extLst>
          </p:cNvPr>
          <p:cNvSpPr/>
          <p:nvPr/>
        </p:nvSpPr>
        <p:spPr>
          <a:xfrm>
            <a:off x="5990331" y="280436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1410949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589CE-8D68-0844-97E1-194510E9423E}"/>
              </a:ext>
            </a:extLst>
          </p:cNvPr>
          <p:cNvSpPr/>
          <p:nvPr/>
        </p:nvSpPr>
        <p:spPr>
          <a:xfrm>
            <a:off x="815769" y="500675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8F40E-EB39-D049-9C5C-DFD0BA4CE479}"/>
              </a:ext>
            </a:extLst>
          </p:cNvPr>
          <p:cNvSpPr/>
          <p:nvPr/>
        </p:nvSpPr>
        <p:spPr>
          <a:xfrm>
            <a:off x="7976274" y="335394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533131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4186299" y="335754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C649F-061E-314F-8F28-FD985D40401F}"/>
              </a:ext>
            </a:extLst>
          </p:cNvPr>
          <p:cNvSpPr/>
          <p:nvPr/>
        </p:nvSpPr>
        <p:spPr>
          <a:xfrm>
            <a:off x="6778388" y="390110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21795" y="500401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860AD2-7213-0E41-ACEB-F9A19DFAB4F9}"/>
              </a:ext>
            </a:extLst>
          </p:cNvPr>
          <p:cNvSpPr/>
          <p:nvPr/>
        </p:nvSpPr>
        <p:spPr>
          <a:xfrm>
            <a:off x="2063819" y="556167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CEDD9D-199E-3A4D-A67C-A9B9F85825C0}"/>
              </a:ext>
            </a:extLst>
          </p:cNvPr>
          <p:cNvSpPr/>
          <p:nvPr/>
        </p:nvSpPr>
        <p:spPr>
          <a:xfrm rot="5400000">
            <a:off x="446745" y="1637432"/>
            <a:ext cx="486260" cy="128826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95B89C5-3FD9-AF49-B7FB-52105FE532C0}"/>
              </a:ext>
            </a:extLst>
          </p:cNvPr>
          <p:cNvSpPr/>
          <p:nvPr/>
        </p:nvSpPr>
        <p:spPr>
          <a:xfrm rot="5400000">
            <a:off x="2932752" y="1653457"/>
            <a:ext cx="486260" cy="128826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BBF991A-13ED-5E48-8444-AB7309F89F78}"/>
              </a:ext>
            </a:extLst>
          </p:cNvPr>
          <p:cNvSpPr/>
          <p:nvPr/>
        </p:nvSpPr>
        <p:spPr>
          <a:xfrm rot="5400000">
            <a:off x="7449658" y="1639213"/>
            <a:ext cx="486260" cy="128826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8047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5B69-C7D6-F545-BF14-BAD5CAC4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Tradeoff for Ave-Case k-CLIQUE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28FA0-60E0-C349-B3F3-C72E1922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211"/>
            <a:ext cx="8229600" cy="51252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Average-case k-CLIQUE </a:t>
            </a:r>
            <a:r>
              <a:rPr lang="en-US" dirty="0"/>
              <a:t>on </a:t>
            </a:r>
            <a:r>
              <a:rPr lang="en-US" b="1" dirty="0" err="1">
                <a:solidFill>
                  <a:srgbClr val="008001"/>
                </a:solidFill>
              </a:rPr>
              <a:t>ErdosRenyi</a:t>
            </a:r>
            <a:r>
              <a:rPr lang="en-US" b="1" dirty="0">
                <a:solidFill>
                  <a:srgbClr val="008001"/>
                </a:solidFill>
              </a:rPr>
              <a:t>(</a:t>
            </a:r>
            <a:r>
              <a:rPr lang="en-US" b="1" dirty="0" err="1">
                <a:solidFill>
                  <a:srgbClr val="008001"/>
                </a:solidFill>
              </a:rPr>
              <a:t>n,n</a:t>
            </a:r>
            <a:r>
              <a:rPr lang="en-US" b="1" baseline="30000" dirty="0">
                <a:solidFill>
                  <a:srgbClr val="008001"/>
                </a:solidFill>
              </a:rPr>
              <a:t>–2/(k–1)</a:t>
            </a:r>
            <a:r>
              <a:rPr lang="en-US" b="1" dirty="0">
                <a:solidFill>
                  <a:srgbClr val="008001"/>
                </a:solidFill>
              </a:rPr>
              <a:t>)</a:t>
            </a:r>
            <a:r>
              <a:rPr lang="en-US" dirty="0"/>
              <a:t> has:</a:t>
            </a:r>
          </a:p>
          <a:p>
            <a:pPr marL="517525" lvl="2" indent="0">
              <a:buNone/>
              <a:tabLst>
                <a:tab pos="4741863" algn="l"/>
              </a:tabLst>
            </a:pPr>
            <a:r>
              <a:rPr lang="en-US" sz="2400" dirty="0"/>
              <a:t>depth </a:t>
            </a:r>
            <a:r>
              <a:rPr lang="en-US" sz="2400" b="1" dirty="0">
                <a:solidFill>
                  <a:srgbClr val="002060"/>
                </a:solidFill>
              </a:rPr>
              <a:t>2</a:t>
            </a:r>
            <a:r>
              <a:rPr lang="en-US" sz="2400" dirty="0"/>
              <a:t> circuits of size </a:t>
            </a:r>
            <a:r>
              <a:rPr lang="en-US" sz="2400" b="1" dirty="0" err="1">
                <a:solidFill>
                  <a:srgbClr val="0070C0"/>
                </a:solidFill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</a:rPr>
              <a:t>k</a:t>
            </a:r>
            <a:r>
              <a:rPr lang="en-US" baseline="30000" dirty="0"/>
              <a:t>	</a:t>
            </a:r>
            <a:r>
              <a:rPr lang="en-US" i="1" dirty="0"/>
              <a:t>brute-force over k-cliques</a:t>
            </a:r>
          </a:p>
          <a:p>
            <a:pPr marL="517525" lvl="2" indent="0">
              <a:buNone/>
              <a:tabLst>
                <a:tab pos="4741863" algn="l"/>
              </a:tabLst>
            </a:pPr>
            <a:r>
              <a:rPr lang="en-US" sz="2400" dirty="0"/>
              <a:t>depth </a:t>
            </a:r>
            <a:r>
              <a:rPr lang="en-US" sz="2400" b="1" dirty="0">
                <a:solidFill>
                  <a:srgbClr val="002060"/>
                </a:solidFill>
              </a:rPr>
              <a:t>3</a:t>
            </a:r>
            <a:r>
              <a:rPr lang="en-US" sz="2400" dirty="0"/>
              <a:t> circuits of size </a:t>
            </a:r>
            <a:r>
              <a:rPr lang="en-US" sz="2400" b="1" dirty="0" err="1">
                <a:solidFill>
                  <a:srgbClr val="0070C0"/>
                </a:solidFill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</a:rPr>
              <a:t>k</a:t>
            </a:r>
            <a:r>
              <a:rPr lang="en-US" sz="2400" b="1" baseline="30000" dirty="0">
                <a:solidFill>
                  <a:srgbClr val="0070C0"/>
                </a:solidFill>
              </a:rPr>
              <a:t>/2</a:t>
            </a:r>
            <a:r>
              <a:rPr lang="en-US" sz="2400" baseline="30000" dirty="0">
                <a:solidFill>
                  <a:srgbClr val="0070C0"/>
                </a:solidFill>
              </a:rPr>
              <a:t> + O(1)</a:t>
            </a:r>
            <a:r>
              <a:rPr lang="en-US" baseline="30000" dirty="0"/>
              <a:t>	</a:t>
            </a:r>
            <a:r>
              <a:rPr lang="en-US" i="1" dirty="0"/>
              <a:t>brute-force over k/2-cliques</a:t>
            </a:r>
            <a:endParaRPr lang="en-US" i="1" baseline="30000" dirty="0"/>
          </a:p>
        </p:txBody>
      </p:sp>
      <p:pic>
        <p:nvPicPr>
          <p:cNvPr id="26" name="Picture 25" descr="graphB4.jpg">
            <a:extLst>
              <a:ext uri="{FF2B5EF4-FFF2-40B4-BE49-F238E27FC236}">
                <a16:creationId xmlns:a16="http://schemas.microsoft.com/office/drawing/2014/main" id="{2E2DAD49-6603-1B4C-BAD1-C42B479A19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727200" y="2849376"/>
            <a:ext cx="5407378" cy="4008624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8DA4386-FDF4-5249-AB3F-4A70B7A233DA}"/>
              </a:ext>
            </a:extLst>
          </p:cNvPr>
          <p:cNvSpPr/>
          <p:nvPr/>
        </p:nvSpPr>
        <p:spPr>
          <a:xfrm>
            <a:off x="3992791" y="3226467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2091A50-72FE-9B4C-B298-B71B2D2A9407}"/>
              </a:ext>
            </a:extLst>
          </p:cNvPr>
          <p:cNvSpPr/>
          <p:nvPr/>
        </p:nvSpPr>
        <p:spPr>
          <a:xfrm>
            <a:off x="3200460" y="5687326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DDC84B-49AD-E941-B3B9-F919ED975ED1}"/>
              </a:ext>
            </a:extLst>
          </p:cNvPr>
          <p:cNvSpPr/>
          <p:nvPr/>
        </p:nvSpPr>
        <p:spPr>
          <a:xfrm>
            <a:off x="5778978" y="5681067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2B4D9C-D271-1D4E-9E96-01A5D5A83FBD}"/>
              </a:ext>
            </a:extLst>
          </p:cNvPr>
          <p:cNvCxnSpPr/>
          <p:nvPr/>
        </p:nvCxnSpPr>
        <p:spPr>
          <a:xfrm rot="16200000" flipV="1">
            <a:off x="3694885" y="3595722"/>
            <a:ext cx="2455851" cy="178743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1057BFB-156A-8B4F-B2A5-C3FE3F3D53A6}"/>
              </a:ext>
            </a:extLst>
          </p:cNvPr>
          <p:cNvCxnSpPr/>
          <p:nvPr/>
        </p:nvCxnSpPr>
        <p:spPr>
          <a:xfrm rot="10800000">
            <a:off x="3233005" y="5721122"/>
            <a:ext cx="2583525" cy="93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620379-D6B4-9849-9033-82F6B6D90A29}"/>
              </a:ext>
            </a:extLst>
          </p:cNvPr>
          <p:cNvCxnSpPr/>
          <p:nvPr/>
        </p:nvCxnSpPr>
        <p:spPr>
          <a:xfrm rot="5400000">
            <a:off x="2408755" y="4093276"/>
            <a:ext cx="2448341" cy="79233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22052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5B69-C7D6-F545-BF14-BAD5CAC4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Tradeoff for Ave-Case k-CLIQUE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28FA0-60E0-C349-B3F3-C72E1922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211"/>
            <a:ext cx="8229600" cy="51252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Average-case k-CLIQUE </a:t>
            </a:r>
            <a:r>
              <a:rPr lang="en-US" dirty="0"/>
              <a:t>on </a:t>
            </a:r>
            <a:r>
              <a:rPr lang="en-US" b="1" dirty="0" err="1">
                <a:solidFill>
                  <a:srgbClr val="008001"/>
                </a:solidFill>
              </a:rPr>
              <a:t>ErdosRenyi</a:t>
            </a:r>
            <a:r>
              <a:rPr lang="en-US" b="1" dirty="0">
                <a:solidFill>
                  <a:srgbClr val="008001"/>
                </a:solidFill>
              </a:rPr>
              <a:t>(</a:t>
            </a:r>
            <a:r>
              <a:rPr lang="en-US" b="1" dirty="0" err="1">
                <a:solidFill>
                  <a:srgbClr val="008001"/>
                </a:solidFill>
              </a:rPr>
              <a:t>n,n</a:t>
            </a:r>
            <a:r>
              <a:rPr lang="en-US" b="1" baseline="30000" dirty="0">
                <a:solidFill>
                  <a:srgbClr val="008001"/>
                </a:solidFill>
              </a:rPr>
              <a:t>–2/(k–1)</a:t>
            </a:r>
            <a:r>
              <a:rPr lang="en-US" b="1" dirty="0">
                <a:solidFill>
                  <a:srgbClr val="008001"/>
                </a:solidFill>
              </a:rPr>
              <a:t>)</a:t>
            </a:r>
            <a:r>
              <a:rPr lang="en-US" dirty="0"/>
              <a:t> has:</a:t>
            </a:r>
          </a:p>
          <a:p>
            <a:pPr marL="517525" lvl="2" indent="0">
              <a:buNone/>
              <a:tabLst>
                <a:tab pos="4741863" algn="l"/>
              </a:tabLst>
            </a:pPr>
            <a:r>
              <a:rPr lang="en-US" sz="2400" dirty="0"/>
              <a:t>depth </a:t>
            </a:r>
            <a:r>
              <a:rPr lang="en-US" sz="2400" b="1" dirty="0">
                <a:solidFill>
                  <a:srgbClr val="002060"/>
                </a:solidFill>
              </a:rPr>
              <a:t>2</a:t>
            </a:r>
            <a:r>
              <a:rPr lang="en-US" sz="2400" dirty="0"/>
              <a:t> circuits of size </a:t>
            </a:r>
            <a:r>
              <a:rPr lang="en-US" sz="2400" b="1" dirty="0" err="1">
                <a:solidFill>
                  <a:srgbClr val="0070C0"/>
                </a:solidFill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</a:rPr>
              <a:t>k</a:t>
            </a:r>
            <a:r>
              <a:rPr lang="en-US" baseline="30000" dirty="0"/>
              <a:t>	</a:t>
            </a:r>
            <a:r>
              <a:rPr lang="en-US" i="1" dirty="0"/>
              <a:t>brute-force over k-cliques</a:t>
            </a:r>
          </a:p>
          <a:p>
            <a:pPr marL="517525" lvl="2" indent="0">
              <a:buNone/>
              <a:tabLst>
                <a:tab pos="4741863" algn="l"/>
              </a:tabLst>
            </a:pPr>
            <a:r>
              <a:rPr lang="en-US" sz="2400" dirty="0"/>
              <a:t>depth </a:t>
            </a:r>
            <a:r>
              <a:rPr lang="en-US" sz="2400" b="1" dirty="0">
                <a:solidFill>
                  <a:srgbClr val="002060"/>
                </a:solidFill>
              </a:rPr>
              <a:t>3</a:t>
            </a:r>
            <a:r>
              <a:rPr lang="en-US" sz="2400" dirty="0"/>
              <a:t> circuits of size </a:t>
            </a:r>
            <a:r>
              <a:rPr lang="en-US" sz="2400" b="1" dirty="0" err="1">
                <a:solidFill>
                  <a:srgbClr val="0070C0"/>
                </a:solidFill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</a:rPr>
              <a:t>k</a:t>
            </a:r>
            <a:r>
              <a:rPr lang="en-US" sz="2400" b="1" baseline="30000" dirty="0">
                <a:solidFill>
                  <a:srgbClr val="0070C0"/>
                </a:solidFill>
              </a:rPr>
              <a:t>/2</a:t>
            </a:r>
            <a:r>
              <a:rPr lang="en-US" sz="2400" baseline="30000" dirty="0">
                <a:solidFill>
                  <a:srgbClr val="0070C0"/>
                </a:solidFill>
              </a:rPr>
              <a:t> + O(1)</a:t>
            </a:r>
            <a:r>
              <a:rPr lang="en-US" baseline="30000" dirty="0"/>
              <a:t>	</a:t>
            </a:r>
            <a:r>
              <a:rPr lang="en-US" i="1" dirty="0"/>
              <a:t>brute-force over k/2-cliques</a:t>
            </a:r>
            <a:endParaRPr lang="en-US" i="1" baseline="30000" dirty="0"/>
          </a:p>
        </p:txBody>
      </p:sp>
      <p:pic>
        <p:nvPicPr>
          <p:cNvPr id="26" name="Picture 25" descr="graphB4.jpg">
            <a:extLst>
              <a:ext uri="{FF2B5EF4-FFF2-40B4-BE49-F238E27FC236}">
                <a16:creationId xmlns:a16="http://schemas.microsoft.com/office/drawing/2014/main" id="{2E2DAD49-6603-1B4C-BAD1-C42B479A19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727200" y="2849376"/>
            <a:ext cx="5407378" cy="4008624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E9C763FB-961D-A147-91C6-9BA706E250D1}"/>
              </a:ext>
            </a:extLst>
          </p:cNvPr>
          <p:cNvSpPr/>
          <p:nvPr/>
        </p:nvSpPr>
        <p:spPr>
          <a:xfrm>
            <a:off x="5427248" y="3449271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8DA4386-FDF4-5249-AB3F-4A70B7A233DA}"/>
              </a:ext>
            </a:extLst>
          </p:cNvPr>
          <p:cNvSpPr/>
          <p:nvPr/>
        </p:nvSpPr>
        <p:spPr>
          <a:xfrm>
            <a:off x="3992791" y="3226467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2091A50-72FE-9B4C-B298-B71B2D2A9407}"/>
              </a:ext>
            </a:extLst>
          </p:cNvPr>
          <p:cNvSpPr/>
          <p:nvPr/>
        </p:nvSpPr>
        <p:spPr>
          <a:xfrm>
            <a:off x="3200460" y="5687326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DDC84B-49AD-E941-B3B9-F919ED975ED1}"/>
              </a:ext>
            </a:extLst>
          </p:cNvPr>
          <p:cNvSpPr/>
          <p:nvPr/>
        </p:nvSpPr>
        <p:spPr>
          <a:xfrm>
            <a:off x="5778978" y="5681067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89E933-1525-0444-BE72-B3EA39AAEB5D}"/>
              </a:ext>
            </a:extLst>
          </p:cNvPr>
          <p:cNvCxnSpPr/>
          <p:nvPr/>
        </p:nvCxnSpPr>
        <p:spPr>
          <a:xfrm rot="16200000" flipV="1">
            <a:off x="4524768" y="4425604"/>
            <a:ext cx="2230543" cy="35298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2B4D9C-D271-1D4E-9E96-01A5D5A83FBD}"/>
              </a:ext>
            </a:extLst>
          </p:cNvPr>
          <p:cNvCxnSpPr/>
          <p:nvPr/>
        </p:nvCxnSpPr>
        <p:spPr>
          <a:xfrm rot="16200000" flipV="1">
            <a:off x="3694885" y="3595722"/>
            <a:ext cx="2455851" cy="178743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1057BFB-156A-8B4F-B2A5-C3FE3F3D53A6}"/>
              </a:ext>
            </a:extLst>
          </p:cNvPr>
          <p:cNvCxnSpPr/>
          <p:nvPr/>
        </p:nvCxnSpPr>
        <p:spPr>
          <a:xfrm rot="10800000">
            <a:off x="3233005" y="5721122"/>
            <a:ext cx="2583525" cy="93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7E5D4E-B141-3A45-BC4C-BFB626A7344B}"/>
              </a:ext>
            </a:extLst>
          </p:cNvPr>
          <p:cNvCxnSpPr/>
          <p:nvPr/>
        </p:nvCxnSpPr>
        <p:spPr>
          <a:xfrm>
            <a:off x="4032846" y="3265271"/>
            <a:ext cx="1430702" cy="22530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9384223-EDC5-6A49-BB5A-547D6AB04780}"/>
              </a:ext>
            </a:extLst>
          </p:cNvPr>
          <p:cNvCxnSpPr/>
          <p:nvPr/>
        </p:nvCxnSpPr>
        <p:spPr>
          <a:xfrm rot="5400000" flipH="1" flipV="1">
            <a:off x="3236760" y="3494334"/>
            <a:ext cx="2230543" cy="222303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620379-D6B4-9849-9033-82F6B6D90A29}"/>
              </a:ext>
            </a:extLst>
          </p:cNvPr>
          <p:cNvCxnSpPr/>
          <p:nvPr/>
        </p:nvCxnSpPr>
        <p:spPr>
          <a:xfrm rot="5400000">
            <a:off x="2408755" y="4093276"/>
            <a:ext cx="2448341" cy="79233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3142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5B69-C7D6-F545-BF14-BAD5CAC4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Tradeoff for Ave-Case k-CLIQUE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28FA0-60E0-C349-B3F3-C72E1922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211"/>
            <a:ext cx="8229600" cy="51252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Average-case k-CLIQUE </a:t>
            </a:r>
            <a:r>
              <a:rPr lang="en-US" dirty="0"/>
              <a:t>on </a:t>
            </a:r>
            <a:r>
              <a:rPr lang="en-US" b="1" dirty="0" err="1">
                <a:solidFill>
                  <a:srgbClr val="008001"/>
                </a:solidFill>
              </a:rPr>
              <a:t>ErdosRenyi</a:t>
            </a:r>
            <a:r>
              <a:rPr lang="en-US" b="1" dirty="0">
                <a:solidFill>
                  <a:srgbClr val="008001"/>
                </a:solidFill>
              </a:rPr>
              <a:t>(</a:t>
            </a:r>
            <a:r>
              <a:rPr lang="en-US" b="1" dirty="0" err="1">
                <a:solidFill>
                  <a:srgbClr val="008001"/>
                </a:solidFill>
              </a:rPr>
              <a:t>n,n</a:t>
            </a:r>
            <a:r>
              <a:rPr lang="en-US" b="1" baseline="30000" dirty="0">
                <a:solidFill>
                  <a:srgbClr val="008001"/>
                </a:solidFill>
              </a:rPr>
              <a:t>–2/(k–1)</a:t>
            </a:r>
            <a:r>
              <a:rPr lang="en-US" b="1" dirty="0">
                <a:solidFill>
                  <a:srgbClr val="008001"/>
                </a:solidFill>
              </a:rPr>
              <a:t>)</a:t>
            </a:r>
            <a:r>
              <a:rPr lang="en-US" dirty="0"/>
              <a:t> has:</a:t>
            </a:r>
          </a:p>
          <a:p>
            <a:pPr marL="517525" lvl="2" indent="0">
              <a:buNone/>
              <a:tabLst>
                <a:tab pos="4741863" algn="l"/>
              </a:tabLst>
            </a:pPr>
            <a:r>
              <a:rPr lang="en-US" sz="2400" dirty="0"/>
              <a:t>depth </a:t>
            </a:r>
            <a:r>
              <a:rPr lang="en-US" sz="2400" b="1" dirty="0">
                <a:solidFill>
                  <a:srgbClr val="002060"/>
                </a:solidFill>
              </a:rPr>
              <a:t>2</a:t>
            </a:r>
            <a:r>
              <a:rPr lang="en-US" sz="2400" dirty="0"/>
              <a:t> circuits of size </a:t>
            </a:r>
            <a:r>
              <a:rPr lang="en-US" sz="2400" b="1" dirty="0" err="1">
                <a:solidFill>
                  <a:srgbClr val="0070C0"/>
                </a:solidFill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</a:rPr>
              <a:t>k</a:t>
            </a:r>
            <a:r>
              <a:rPr lang="en-US" baseline="30000" dirty="0"/>
              <a:t>	</a:t>
            </a:r>
            <a:r>
              <a:rPr lang="en-US" i="1" dirty="0"/>
              <a:t>brute-force over k-cliques</a:t>
            </a:r>
          </a:p>
          <a:p>
            <a:pPr marL="517525" lvl="2" indent="0">
              <a:buNone/>
              <a:tabLst>
                <a:tab pos="4741863" algn="l"/>
              </a:tabLst>
            </a:pPr>
            <a:r>
              <a:rPr lang="en-US" sz="2400" dirty="0"/>
              <a:t>depth </a:t>
            </a:r>
            <a:r>
              <a:rPr lang="en-US" sz="2400" b="1" dirty="0">
                <a:solidFill>
                  <a:srgbClr val="002060"/>
                </a:solidFill>
              </a:rPr>
              <a:t>3</a:t>
            </a:r>
            <a:r>
              <a:rPr lang="en-US" sz="2400" dirty="0"/>
              <a:t> circuits of size </a:t>
            </a:r>
            <a:r>
              <a:rPr lang="en-US" sz="2400" b="1" dirty="0" err="1">
                <a:solidFill>
                  <a:srgbClr val="0070C0"/>
                </a:solidFill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</a:rPr>
              <a:t>k</a:t>
            </a:r>
            <a:r>
              <a:rPr lang="en-US" sz="2400" b="1" baseline="30000" dirty="0">
                <a:solidFill>
                  <a:srgbClr val="0070C0"/>
                </a:solidFill>
              </a:rPr>
              <a:t>/2</a:t>
            </a:r>
            <a:r>
              <a:rPr lang="en-US" sz="2400" baseline="30000" dirty="0">
                <a:solidFill>
                  <a:srgbClr val="0070C0"/>
                </a:solidFill>
              </a:rPr>
              <a:t> + O(1)</a:t>
            </a:r>
            <a:r>
              <a:rPr lang="en-US" baseline="30000" dirty="0"/>
              <a:t>	</a:t>
            </a:r>
            <a:r>
              <a:rPr lang="en-US" i="1" dirty="0"/>
              <a:t>brute-force over k/2-cliques</a:t>
            </a:r>
            <a:endParaRPr lang="en-US" i="1" baseline="30000" dirty="0"/>
          </a:p>
        </p:txBody>
      </p:sp>
      <p:pic>
        <p:nvPicPr>
          <p:cNvPr id="26" name="Picture 25" descr="graphB4.jpg">
            <a:extLst>
              <a:ext uri="{FF2B5EF4-FFF2-40B4-BE49-F238E27FC236}">
                <a16:creationId xmlns:a16="http://schemas.microsoft.com/office/drawing/2014/main" id="{2E2DAD49-6603-1B4C-BAD1-C42B479A19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727200" y="2849376"/>
            <a:ext cx="5407378" cy="4008624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8DA4386-FDF4-5249-AB3F-4A70B7A233DA}"/>
              </a:ext>
            </a:extLst>
          </p:cNvPr>
          <p:cNvSpPr/>
          <p:nvPr/>
        </p:nvSpPr>
        <p:spPr>
          <a:xfrm>
            <a:off x="3992791" y="3226467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8C8C38C-A93F-124E-9949-BA2234B5D705}"/>
              </a:ext>
            </a:extLst>
          </p:cNvPr>
          <p:cNvSpPr/>
          <p:nvPr/>
        </p:nvSpPr>
        <p:spPr>
          <a:xfrm>
            <a:off x="2888785" y="4744790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2091A50-72FE-9B4C-B298-B71B2D2A9407}"/>
              </a:ext>
            </a:extLst>
          </p:cNvPr>
          <p:cNvSpPr/>
          <p:nvPr/>
        </p:nvSpPr>
        <p:spPr>
          <a:xfrm>
            <a:off x="3200460" y="5687326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DDC84B-49AD-E941-B3B9-F919ED975ED1}"/>
              </a:ext>
            </a:extLst>
          </p:cNvPr>
          <p:cNvSpPr/>
          <p:nvPr/>
        </p:nvSpPr>
        <p:spPr>
          <a:xfrm>
            <a:off x="5778978" y="5681067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2B4D9C-D271-1D4E-9E96-01A5D5A83FBD}"/>
              </a:ext>
            </a:extLst>
          </p:cNvPr>
          <p:cNvCxnSpPr/>
          <p:nvPr/>
        </p:nvCxnSpPr>
        <p:spPr>
          <a:xfrm rot="16200000" flipV="1">
            <a:off x="3694885" y="3595722"/>
            <a:ext cx="2455851" cy="178743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1057BFB-156A-8B4F-B2A5-C3FE3F3D53A6}"/>
              </a:ext>
            </a:extLst>
          </p:cNvPr>
          <p:cNvCxnSpPr/>
          <p:nvPr/>
        </p:nvCxnSpPr>
        <p:spPr>
          <a:xfrm rot="10800000">
            <a:off x="3233005" y="5721122"/>
            <a:ext cx="2583525" cy="93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E9280FD-509D-4441-B9F6-4B6139EFAC03}"/>
              </a:ext>
            </a:extLst>
          </p:cNvPr>
          <p:cNvCxnSpPr/>
          <p:nvPr/>
        </p:nvCxnSpPr>
        <p:spPr>
          <a:xfrm rot="10800000">
            <a:off x="2925084" y="4782341"/>
            <a:ext cx="2887690" cy="93127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1B8A2F1-D665-AB4B-966F-78F8AB3DCDB0}"/>
              </a:ext>
            </a:extLst>
          </p:cNvPr>
          <p:cNvCxnSpPr/>
          <p:nvPr/>
        </p:nvCxnSpPr>
        <p:spPr>
          <a:xfrm rot="5400000">
            <a:off x="2722308" y="3471803"/>
            <a:ext cx="1517070" cy="109649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620379-D6B4-9849-9033-82F6B6D90A29}"/>
              </a:ext>
            </a:extLst>
          </p:cNvPr>
          <p:cNvCxnSpPr/>
          <p:nvPr/>
        </p:nvCxnSpPr>
        <p:spPr>
          <a:xfrm rot="5400000">
            <a:off x="2408755" y="4093276"/>
            <a:ext cx="2448341" cy="79233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DF1EBAB-F5AF-FA41-89D2-68FC892E6A6E}"/>
              </a:ext>
            </a:extLst>
          </p:cNvPr>
          <p:cNvCxnSpPr/>
          <p:nvPr/>
        </p:nvCxnSpPr>
        <p:spPr>
          <a:xfrm rot="16200000" flipV="1">
            <a:off x="2622797" y="5103404"/>
            <a:ext cx="927516" cy="30041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05745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5B69-C7D6-F545-BF14-BAD5CAC4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Tradeoff for Ave-Case k-CLIQUE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28FA0-60E0-C349-B3F3-C72E1922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211"/>
            <a:ext cx="8229600" cy="51252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Average-case k-CLIQUE </a:t>
            </a:r>
            <a:r>
              <a:rPr lang="en-US" dirty="0"/>
              <a:t>on </a:t>
            </a:r>
            <a:r>
              <a:rPr lang="en-US" b="1" dirty="0" err="1">
                <a:solidFill>
                  <a:srgbClr val="008001"/>
                </a:solidFill>
              </a:rPr>
              <a:t>ErdosRenyi</a:t>
            </a:r>
            <a:r>
              <a:rPr lang="en-US" b="1" dirty="0">
                <a:solidFill>
                  <a:srgbClr val="008001"/>
                </a:solidFill>
              </a:rPr>
              <a:t>(</a:t>
            </a:r>
            <a:r>
              <a:rPr lang="en-US" b="1" dirty="0" err="1">
                <a:solidFill>
                  <a:srgbClr val="008001"/>
                </a:solidFill>
              </a:rPr>
              <a:t>n,n</a:t>
            </a:r>
            <a:r>
              <a:rPr lang="en-US" b="1" baseline="30000" dirty="0">
                <a:solidFill>
                  <a:srgbClr val="008001"/>
                </a:solidFill>
              </a:rPr>
              <a:t>–2/(k–1)</a:t>
            </a:r>
            <a:r>
              <a:rPr lang="en-US" b="1" dirty="0">
                <a:solidFill>
                  <a:srgbClr val="008001"/>
                </a:solidFill>
              </a:rPr>
              <a:t>)</a:t>
            </a:r>
            <a:r>
              <a:rPr lang="en-US" dirty="0"/>
              <a:t> has:</a:t>
            </a:r>
          </a:p>
          <a:p>
            <a:pPr marL="517525" lvl="2" indent="0">
              <a:buNone/>
              <a:tabLst>
                <a:tab pos="4741863" algn="l"/>
              </a:tabLst>
            </a:pPr>
            <a:r>
              <a:rPr lang="en-US" sz="2400" dirty="0"/>
              <a:t>depth </a:t>
            </a:r>
            <a:r>
              <a:rPr lang="en-US" sz="2400" b="1" dirty="0">
                <a:solidFill>
                  <a:srgbClr val="002060"/>
                </a:solidFill>
              </a:rPr>
              <a:t>2</a:t>
            </a:r>
            <a:r>
              <a:rPr lang="en-US" sz="2400" dirty="0"/>
              <a:t> circuits of size </a:t>
            </a:r>
            <a:r>
              <a:rPr lang="en-US" sz="2400" b="1" dirty="0" err="1">
                <a:solidFill>
                  <a:srgbClr val="0070C0"/>
                </a:solidFill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</a:rPr>
              <a:t>k</a:t>
            </a:r>
            <a:r>
              <a:rPr lang="en-US" baseline="30000" dirty="0"/>
              <a:t>	</a:t>
            </a:r>
            <a:r>
              <a:rPr lang="en-US" i="1" dirty="0"/>
              <a:t>brute-force over k-cliques</a:t>
            </a:r>
          </a:p>
          <a:p>
            <a:pPr marL="517525" lvl="2" indent="0">
              <a:buNone/>
              <a:tabLst>
                <a:tab pos="4741863" algn="l"/>
              </a:tabLst>
            </a:pPr>
            <a:r>
              <a:rPr lang="en-US" sz="2400" dirty="0"/>
              <a:t>depth </a:t>
            </a:r>
            <a:r>
              <a:rPr lang="en-US" sz="2400" b="1" dirty="0">
                <a:solidFill>
                  <a:srgbClr val="002060"/>
                </a:solidFill>
              </a:rPr>
              <a:t>3</a:t>
            </a:r>
            <a:r>
              <a:rPr lang="en-US" sz="2400" dirty="0"/>
              <a:t> circuits of size </a:t>
            </a:r>
            <a:r>
              <a:rPr lang="en-US" sz="2400" b="1" dirty="0" err="1">
                <a:solidFill>
                  <a:srgbClr val="0070C0"/>
                </a:solidFill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</a:rPr>
              <a:t>k</a:t>
            </a:r>
            <a:r>
              <a:rPr lang="en-US" sz="2400" b="1" baseline="30000" dirty="0">
                <a:solidFill>
                  <a:srgbClr val="0070C0"/>
                </a:solidFill>
              </a:rPr>
              <a:t>/2</a:t>
            </a:r>
            <a:r>
              <a:rPr lang="en-US" sz="2400" baseline="30000" dirty="0">
                <a:solidFill>
                  <a:srgbClr val="0070C0"/>
                </a:solidFill>
              </a:rPr>
              <a:t> + O(1)</a:t>
            </a:r>
            <a:r>
              <a:rPr lang="en-US" baseline="30000" dirty="0"/>
              <a:t>	</a:t>
            </a:r>
            <a:r>
              <a:rPr lang="en-US" i="1" dirty="0"/>
              <a:t>brute-force over k/2-cliques</a:t>
            </a:r>
            <a:endParaRPr lang="en-US" i="1" baseline="30000" dirty="0"/>
          </a:p>
        </p:txBody>
      </p:sp>
      <p:pic>
        <p:nvPicPr>
          <p:cNvPr id="26" name="Picture 25" descr="graphB4.jpg">
            <a:extLst>
              <a:ext uri="{FF2B5EF4-FFF2-40B4-BE49-F238E27FC236}">
                <a16:creationId xmlns:a16="http://schemas.microsoft.com/office/drawing/2014/main" id="{2E2DAD49-6603-1B4C-BAD1-C42B479A19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727200" y="2849376"/>
            <a:ext cx="5407378" cy="4008624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8DA4386-FDF4-5249-AB3F-4A70B7A233DA}"/>
              </a:ext>
            </a:extLst>
          </p:cNvPr>
          <p:cNvSpPr/>
          <p:nvPr/>
        </p:nvSpPr>
        <p:spPr>
          <a:xfrm>
            <a:off x="3992791" y="3226467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2091A50-72FE-9B4C-B298-B71B2D2A9407}"/>
              </a:ext>
            </a:extLst>
          </p:cNvPr>
          <p:cNvSpPr/>
          <p:nvPr/>
        </p:nvSpPr>
        <p:spPr>
          <a:xfrm>
            <a:off x="3200460" y="5687326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B74EEED-ADDA-EF49-9F1E-897AD4695FCF}"/>
              </a:ext>
            </a:extLst>
          </p:cNvPr>
          <p:cNvSpPr/>
          <p:nvPr/>
        </p:nvSpPr>
        <p:spPr>
          <a:xfrm>
            <a:off x="4492223" y="6336962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DDC84B-49AD-E941-B3B9-F919ED975ED1}"/>
              </a:ext>
            </a:extLst>
          </p:cNvPr>
          <p:cNvSpPr/>
          <p:nvPr/>
        </p:nvSpPr>
        <p:spPr>
          <a:xfrm>
            <a:off x="5778978" y="5681067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93DD7D-4C83-0B44-941E-76FB6CB72319}"/>
              </a:ext>
            </a:extLst>
          </p:cNvPr>
          <p:cNvCxnSpPr/>
          <p:nvPr/>
        </p:nvCxnSpPr>
        <p:spPr>
          <a:xfrm rot="10800000" flipV="1">
            <a:off x="4528522" y="5721123"/>
            <a:ext cx="1284252" cy="65339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2B4D9C-D271-1D4E-9E96-01A5D5A83FBD}"/>
              </a:ext>
            </a:extLst>
          </p:cNvPr>
          <p:cNvCxnSpPr/>
          <p:nvPr/>
        </p:nvCxnSpPr>
        <p:spPr>
          <a:xfrm rot="16200000" flipV="1">
            <a:off x="3694885" y="3595722"/>
            <a:ext cx="2455851" cy="178743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1057BFB-156A-8B4F-B2A5-C3FE3F3D53A6}"/>
              </a:ext>
            </a:extLst>
          </p:cNvPr>
          <p:cNvCxnSpPr/>
          <p:nvPr/>
        </p:nvCxnSpPr>
        <p:spPr>
          <a:xfrm rot="10800000">
            <a:off x="3233005" y="5721122"/>
            <a:ext cx="2583525" cy="93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620379-D6B4-9849-9033-82F6B6D90A29}"/>
              </a:ext>
            </a:extLst>
          </p:cNvPr>
          <p:cNvCxnSpPr/>
          <p:nvPr/>
        </p:nvCxnSpPr>
        <p:spPr>
          <a:xfrm rot="5400000">
            <a:off x="2408755" y="4093276"/>
            <a:ext cx="2448341" cy="79233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B6DE68-098B-A04D-836D-6BB1ADA79B0D}"/>
              </a:ext>
            </a:extLst>
          </p:cNvPr>
          <p:cNvCxnSpPr/>
          <p:nvPr/>
        </p:nvCxnSpPr>
        <p:spPr>
          <a:xfrm rot="16200000" flipH="1">
            <a:off x="2716675" y="4570176"/>
            <a:ext cx="3124263" cy="49943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E4A4472-566A-1B4B-BA13-BFD6CFA6E881}"/>
              </a:ext>
            </a:extLst>
          </p:cNvPr>
          <p:cNvCxnSpPr/>
          <p:nvPr/>
        </p:nvCxnSpPr>
        <p:spPr>
          <a:xfrm rot="10800000">
            <a:off x="3225494" y="5717367"/>
            <a:ext cx="1306783" cy="65714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87440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5B69-C7D6-F545-BF14-BAD5CAC4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Tradeoff for Ave-Case k-CLIQUE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28FA0-60E0-C349-B3F3-C72E1922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211"/>
            <a:ext cx="8229600" cy="51252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Average-case k-CLIQUE </a:t>
            </a:r>
            <a:r>
              <a:rPr lang="en-US" dirty="0"/>
              <a:t>on </a:t>
            </a:r>
            <a:r>
              <a:rPr lang="en-US" b="1" dirty="0" err="1">
                <a:solidFill>
                  <a:srgbClr val="008001"/>
                </a:solidFill>
              </a:rPr>
              <a:t>ErdosRenyi</a:t>
            </a:r>
            <a:r>
              <a:rPr lang="en-US" b="1" dirty="0">
                <a:solidFill>
                  <a:srgbClr val="008001"/>
                </a:solidFill>
              </a:rPr>
              <a:t>(</a:t>
            </a:r>
            <a:r>
              <a:rPr lang="en-US" b="1" dirty="0" err="1">
                <a:solidFill>
                  <a:srgbClr val="008001"/>
                </a:solidFill>
              </a:rPr>
              <a:t>n,n</a:t>
            </a:r>
            <a:r>
              <a:rPr lang="en-US" b="1" baseline="30000" dirty="0">
                <a:solidFill>
                  <a:srgbClr val="008001"/>
                </a:solidFill>
              </a:rPr>
              <a:t>–2/(k–1)</a:t>
            </a:r>
            <a:r>
              <a:rPr lang="en-US" b="1" dirty="0">
                <a:solidFill>
                  <a:srgbClr val="008001"/>
                </a:solidFill>
              </a:rPr>
              <a:t>)</a:t>
            </a:r>
            <a:r>
              <a:rPr lang="en-US" dirty="0"/>
              <a:t> has:</a:t>
            </a:r>
          </a:p>
          <a:p>
            <a:pPr marL="517525" lvl="2" indent="0">
              <a:buNone/>
              <a:tabLst>
                <a:tab pos="4741863" algn="l"/>
              </a:tabLst>
            </a:pPr>
            <a:r>
              <a:rPr lang="en-US" sz="2400" dirty="0"/>
              <a:t>depth </a:t>
            </a:r>
            <a:r>
              <a:rPr lang="en-US" sz="2400" b="1" dirty="0">
                <a:solidFill>
                  <a:srgbClr val="002060"/>
                </a:solidFill>
              </a:rPr>
              <a:t>2</a:t>
            </a:r>
            <a:r>
              <a:rPr lang="en-US" sz="2400" dirty="0"/>
              <a:t> circuits of size </a:t>
            </a:r>
            <a:r>
              <a:rPr lang="en-US" sz="2400" b="1" dirty="0" err="1">
                <a:solidFill>
                  <a:srgbClr val="0070C0"/>
                </a:solidFill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</a:rPr>
              <a:t>k</a:t>
            </a:r>
            <a:r>
              <a:rPr lang="en-US" baseline="30000" dirty="0"/>
              <a:t>	</a:t>
            </a:r>
            <a:r>
              <a:rPr lang="en-US" i="1" dirty="0"/>
              <a:t>brute-force over k-cliques</a:t>
            </a:r>
          </a:p>
          <a:p>
            <a:pPr marL="517525" lvl="2" indent="0">
              <a:buNone/>
              <a:tabLst>
                <a:tab pos="4741863" algn="l"/>
              </a:tabLst>
            </a:pPr>
            <a:r>
              <a:rPr lang="en-US" sz="2400" dirty="0"/>
              <a:t>depth </a:t>
            </a:r>
            <a:r>
              <a:rPr lang="en-US" sz="2400" b="1" dirty="0">
                <a:solidFill>
                  <a:srgbClr val="002060"/>
                </a:solidFill>
              </a:rPr>
              <a:t>3</a:t>
            </a:r>
            <a:r>
              <a:rPr lang="en-US" sz="2400" dirty="0"/>
              <a:t> circuits of size </a:t>
            </a:r>
            <a:r>
              <a:rPr lang="en-US" sz="2400" b="1" dirty="0" err="1">
                <a:solidFill>
                  <a:srgbClr val="0070C0"/>
                </a:solidFill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</a:rPr>
              <a:t>k</a:t>
            </a:r>
            <a:r>
              <a:rPr lang="en-US" sz="2400" b="1" baseline="30000" dirty="0">
                <a:solidFill>
                  <a:srgbClr val="0070C0"/>
                </a:solidFill>
              </a:rPr>
              <a:t>/2</a:t>
            </a:r>
            <a:r>
              <a:rPr lang="en-US" sz="2400" baseline="30000" dirty="0">
                <a:solidFill>
                  <a:srgbClr val="0070C0"/>
                </a:solidFill>
              </a:rPr>
              <a:t> + O(1)</a:t>
            </a:r>
            <a:r>
              <a:rPr lang="en-US" baseline="30000" dirty="0"/>
              <a:t>	</a:t>
            </a:r>
            <a:r>
              <a:rPr lang="en-US" i="1" dirty="0"/>
              <a:t>brute-force over k/2-cliques</a:t>
            </a:r>
            <a:endParaRPr lang="en-US" i="1" baseline="30000" dirty="0"/>
          </a:p>
        </p:txBody>
      </p:sp>
      <p:pic>
        <p:nvPicPr>
          <p:cNvPr id="26" name="Picture 25" descr="graphB4.jpg">
            <a:extLst>
              <a:ext uri="{FF2B5EF4-FFF2-40B4-BE49-F238E27FC236}">
                <a16:creationId xmlns:a16="http://schemas.microsoft.com/office/drawing/2014/main" id="{2E2DAD49-6603-1B4C-BAD1-C42B479A19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727200" y="2849376"/>
            <a:ext cx="5407378" cy="4008624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E9C763FB-961D-A147-91C6-9BA706E250D1}"/>
              </a:ext>
            </a:extLst>
          </p:cNvPr>
          <p:cNvSpPr/>
          <p:nvPr/>
        </p:nvSpPr>
        <p:spPr>
          <a:xfrm>
            <a:off x="5427248" y="3449271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8DA4386-FDF4-5249-AB3F-4A70B7A233DA}"/>
              </a:ext>
            </a:extLst>
          </p:cNvPr>
          <p:cNvSpPr/>
          <p:nvPr/>
        </p:nvSpPr>
        <p:spPr>
          <a:xfrm>
            <a:off x="3992791" y="3226467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8C8C38C-A93F-124E-9949-BA2234B5D705}"/>
              </a:ext>
            </a:extLst>
          </p:cNvPr>
          <p:cNvSpPr/>
          <p:nvPr/>
        </p:nvSpPr>
        <p:spPr>
          <a:xfrm>
            <a:off x="2888785" y="4744790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2091A50-72FE-9B4C-B298-B71B2D2A9407}"/>
              </a:ext>
            </a:extLst>
          </p:cNvPr>
          <p:cNvSpPr/>
          <p:nvPr/>
        </p:nvSpPr>
        <p:spPr>
          <a:xfrm>
            <a:off x="3200460" y="5687326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B74EEED-ADDA-EF49-9F1E-897AD4695FCF}"/>
              </a:ext>
            </a:extLst>
          </p:cNvPr>
          <p:cNvSpPr/>
          <p:nvPr/>
        </p:nvSpPr>
        <p:spPr>
          <a:xfrm>
            <a:off x="4492223" y="6336962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DDC84B-49AD-E941-B3B9-F919ED975ED1}"/>
              </a:ext>
            </a:extLst>
          </p:cNvPr>
          <p:cNvSpPr/>
          <p:nvPr/>
        </p:nvSpPr>
        <p:spPr>
          <a:xfrm>
            <a:off x="5778978" y="5681067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93DD7D-4C83-0B44-941E-76FB6CB72319}"/>
              </a:ext>
            </a:extLst>
          </p:cNvPr>
          <p:cNvCxnSpPr/>
          <p:nvPr/>
        </p:nvCxnSpPr>
        <p:spPr>
          <a:xfrm rot="10800000" flipV="1">
            <a:off x="4528522" y="5721123"/>
            <a:ext cx="1284252" cy="65339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89E933-1525-0444-BE72-B3EA39AAEB5D}"/>
              </a:ext>
            </a:extLst>
          </p:cNvPr>
          <p:cNvCxnSpPr/>
          <p:nvPr/>
        </p:nvCxnSpPr>
        <p:spPr>
          <a:xfrm rot="16200000" flipV="1">
            <a:off x="4524768" y="4425604"/>
            <a:ext cx="2230543" cy="35298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2B4D9C-D271-1D4E-9E96-01A5D5A83FBD}"/>
              </a:ext>
            </a:extLst>
          </p:cNvPr>
          <p:cNvCxnSpPr/>
          <p:nvPr/>
        </p:nvCxnSpPr>
        <p:spPr>
          <a:xfrm rot="16200000" flipV="1">
            <a:off x="3694885" y="3595722"/>
            <a:ext cx="2455851" cy="178743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1057BFB-156A-8B4F-B2A5-C3FE3F3D53A6}"/>
              </a:ext>
            </a:extLst>
          </p:cNvPr>
          <p:cNvCxnSpPr/>
          <p:nvPr/>
        </p:nvCxnSpPr>
        <p:spPr>
          <a:xfrm rot="10800000">
            <a:off x="3233005" y="5721122"/>
            <a:ext cx="2583525" cy="93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E9280FD-509D-4441-B9F6-4B6139EFAC03}"/>
              </a:ext>
            </a:extLst>
          </p:cNvPr>
          <p:cNvCxnSpPr/>
          <p:nvPr/>
        </p:nvCxnSpPr>
        <p:spPr>
          <a:xfrm rot="10800000">
            <a:off x="2925084" y="4782341"/>
            <a:ext cx="2887690" cy="93127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7E5D4E-B141-3A45-BC4C-BFB626A7344B}"/>
              </a:ext>
            </a:extLst>
          </p:cNvPr>
          <p:cNvCxnSpPr/>
          <p:nvPr/>
        </p:nvCxnSpPr>
        <p:spPr>
          <a:xfrm>
            <a:off x="4032846" y="3265271"/>
            <a:ext cx="1430702" cy="22530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9384223-EDC5-6A49-BB5A-547D6AB04780}"/>
              </a:ext>
            </a:extLst>
          </p:cNvPr>
          <p:cNvCxnSpPr/>
          <p:nvPr/>
        </p:nvCxnSpPr>
        <p:spPr>
          <a:xfrm rot="5400000" flipH="1" flipV="1">
            <a:off x="3236760" y="3494334"/>
            <a:ext cx="2230543" cy="222303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1B8A2F1-D665-AB4B-966F-78F8AB3DCDB0}"/>
              </a:ext>
            </a:extLst>
          </p:cNvPr>
          <p:cNvCxnSpPr/>
          <p:nvPr/>
        </p:nvCxnSpPr>
        <p:spPr>
          <a:xfrm rot="5400000">
            <a:off x="2722308" y="3471803"/>
            <a:ext cx="1517070" cy="109649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620379-D6B4-9849-9033-82F6B6D90A29}"/>
              </a:ext>
            </a:extLst>
          </p:cNvPr>
          <p:cNvCxnSpPr/>
          <p:nvPr/>
        </p:nvCxnSpPr>
        <p:spPr>
          <a:xfrm rot="5400000">
            <a:off x="2408755" y="4093276"/>
            <a:ext cx="2448341" cy="79233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B6DE68-098B-A04D-836D-6BB1ADA79B0D}"/>
              </a:ext>
            </a:extLst>
          </p:cNvPr>
          <p:cNvCxnSpPr/>
          <p:nvPr/>
        </p:nvCxnSpPr>
        <p:spPr>
          <a:xfrm rot="16200000" flipH="1">
            <a:off x="2716675" y="4570176"/>
            <a:ext cx="3124263" cy="49943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DF1EBAB-F5AF-FA41-89D2-68FC892E6A6E}"/>
              </a:ext>
            </a:extLst>
          </p:cNvPr>
          <p:cNvCxnSpPr/>
          <p:nvPr/>
        </p:nvCxnSpPr>
        <p:spPr>
          <a:xfrm rot="16200000" flipV="1">
            <a:off x="2622797" y="5103404"/>
            <a:ext cx="927516" cy="30041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E4A4472-566A-1B4B-BA13-BFD6CFA6E881}"/>
              </a:ext>
            </a:extLst>
          </p:cNvPr>
          <p:cNvCxnSpPr/>
          <p:nvPr/>
        </p:nvCxnSpPr>
        <p:spPr>
          <a:xfrm rot="10800000">
            <a:off x="3225494" y="5717367"/>
            <a:ext cx="1306783" cy="65714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92368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5B69-C7D6-F545-BF14-BAD5CAC4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Tradeoff for Ave-Case k-CLIQUE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28FA0-60E0-C349-B3F3-C72E1922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211"/>
            <a:ext cx="8229600" cy="51252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Average-case k-CLIQUE </a:t>
            </a:r>
            <a:r>
              <a:rPr lang="en-US" dirty="0"/>
              <a:t>on </a:t>
            </a:r>
            <a:r>
              <a:rPr lang="en-US" b="1" dirty="0" err="1">
                <a:solidFill>
                  <a:srgbClr val="008001"/>
                </a:solidFill>
              </a:rPr>
              <a:t>ErdosRenyi</a:t>
            </a:r>
            <a:r>
              <a:rPr lang="en-US" b="1" dirty="0">
                <a:solidFill>
                  <a:srgbClr val="008001"/>
                </a:solidFill>
              </a:rPr>
              <a:t>(</a:t>
            </a:r>
            <a:r>
              <a:rPr lang="en-US" b="1" dirty="0" err="1">
                <a:solidFill>
                  <a:srgbClr val="008001"/>
                </a:solidFill>
              </a:rPr>
              <a:t>n,n</a:t>
            </a:r>
            <a:r>
              <a:rPr lang="en-US" b="1" baseline="30000" dirty="0">
                <a:solidFill>
                  <a:srgbClr val="008001"/>
                </a:solidFill>
              </a:rPr>
              <a:t>–2/(k–1)</a:t>
            </a:r>
            <a:r>
              <a:rPr lang="en-US" b="1" dirty="0">
                <a:solidFill>
                  <a:srgbClr val="008001"/>
                </a:solidFill>
              </a:rPr>
              <a:t>)</a:t>
            </a:r>
            <a:r>
              <a:rPr lang="en-US" dirty="0"/>
              <a:t> has:</a:t>
            </a:r>
          </a:p>
          <a:p>
            <a:pPr marL="517525" lvl="2" indent="0">
              <a:buNone/>
              <a:tabLst>
                <a:tab pos="4741863" algn="l"/>
              </a:tabLst>
            </a:pPr>
            <a:r>
              <a:rPr lang="en-US" sz="2400" dirty="0"/>
              <a:t>depth </a:t>
            </a:r>
            <a:r>
              <a:rPr lang="en-US" sz="2400" b="1" dirty="0">
                <a:solidFill>
                  <a:srgbClr val="002060"/>
                </a:solidFill>
              </a:rPr>
              <a:t>2</a:t>
            </a:r>
            <a:r>
              <a:rPr lang="en-US" sz="2400" dirty="0"/>
              <a:t> circuits of size </a:t>
            </a:r>
            <a:r>
              <a:rPr lang="en-US" sz="2400" b="1" dirty="0" err="1">
                <a:solidFill>
                  <a:srgbClr val="0070C0"/>
                </a:solidFill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</a:rPr>
              <a:t>k</a:t>
            </a:r>
            <a:r>
              <a:rPr lang="en-US" baseline="30000" dirty="0"/>
              <a:t>	</a:t>
            </a:r>
            <a:r>
              <a:rPr lang="en-US" i="1" dirty="0"/>
              <a:t>brute-force over k-cliques</a:t>
            </a:r>
          </a:p>
          <a:p>
            <a:pPr marL="517525" lvl="2" indent="0">
              <a:buNone/>
              <a:tabLst>
                <a:tab pos="4741863" algn="l"/>
              </a:tabLst>
            </a:pPr>
            <a:r>
              <a:rPr lang="en-US" sz="2400" dirty="0"/>
              <a:t>depth </a:t>
            </a:r>
            <a:r>
              <a:rPr lang="en-US" sz="2400" b="1" dirty="0">
                <a:solidFill>
                  <a:srgbClr val="002060"/>
                </a:solidFill>
              </a:rPr>
              <a:t>3</a:t>
            </a:r>
            <a:r>
              <a:rPr lang="en-US" sz="2400" dirty="0"/>
              <a:t> circuits of size </a:t>
            </a:r>
            <a:r>
              <a:rPr lang="en-US" sz="2400" b="1" dirty="0" err="1">
                <a:solidFill>
                  <a:srgbClr val="0070C0"/>
                </a:solidFill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</a:rPr>
              <a:t>k</a:t>
            </a:r>
            <a:r>
              <a:rPr lang="en-US" sz="2400" b="1" baseline="30000" dirty="0">
                <a:solidFill>
                  <a:srgbClr val="0070C0"/>
                </a:solidFill>
              </a:rPr>
              <a:t>/2</a:t>
            </a:r>
            <a:r>
              <a:rPr lang="en-US" sz="2400" baseline="30000" dirty="0">
                <a:solidFill>
                  <a:srgbClr val="0070C0"/>
                </a:solidFill>
              </a:rPr>
              <a:t> + O(1)</a:t>
            </a:r>
            <a:r>
              <a:rPr lang="en-US" baseline="30000" dirty="0"/>
              <a:t>	</a:t>
            </a:r>
            <a:r>
              <a:rPr lang="en-US" i="1" dirty="0"/>
              <a:t>brute-force over k/2-cliques</a:t>
            </a:r>
            <a:endParaRPr lang="en-US" i="1" baseline="30000" dirty="0"/>
          </a:p>
        </p:txBody>
      </p:sp>
      <p:pic>
        <p:nvPicPr>
          <p:cNvPr id="26" name="Picture 25" descr="graphB4.jpg">
            <a:extLst>
              <a:ext uri="{FF2B5EF4-FFF2-40B4-BE49-F238E27FC236}">
                <a16:creationId xmlns:a16="http://schemas.microsoft.com/office/drawing/2014/main" id="{2E2DAD49-6603-1B4C-BAD1-C42B479A19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727200" y="2849376"/>
            <a:ext cx="5407378" cy="4008624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E9C763FB-961D-A147-91C6-9BA706E250D1}"/>
              </a:ext>
            </a:extLst>
          </p:cNvPr>
          <p:cNvSpPr/>
          <p:nvPr/>
        </p:nvSpPr>
        <p:spPr>
          <a:xfrm>
            <a:off x="5427248" y="3449271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8DA4386-FDF4-5249-AB3F-4A70B7A233DA}"/>
              </a:ext>
            </a:extLst>
          </p:cNvPr>
          <p:cNvSpPr/>
          <p:nvPr/>
        </p:nvSpPr>
        <p:spPr>
          <a:xfrm>
            <a:off x="3992791" y="3226467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8C8C38C-A93F-124E-9949-BA2234B5D705}"/>
              </a:ext>
            </a:extLst>
          </p:cNvPr>
          <p:cNvSpPr/>
          <p:nvPr/>
        </p:nvSpPr>
        <p:spPr>
          <a:xfrm>
            <a:off x="2888785" y="4744790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2091A50-72FE-9B4C-B298-B71B2D2A9407}"/>
              </a:ext>
            </a:extLst>
          </p:cNvPr>
          <p:cNvSpPr/>
          <p:nvPr/>
        </p:nvSpPr>
        <p:spPr>
          <a:xfrm>
            <a:off x="3200460" y="5687326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B74EEED-ADDA-EF49-9F1E-897AD4695FCF}"/>
              </a:ext>
            </a:extLst>
          </p:cNvPr>
          <p:cNvSpPr/>
          <p:nvPr/>
        </p:nvSpPr>
        <p:spPr>
          <a:xfrm>
            <a:off x="4492223" y="6336962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DDC84B-49AD-E941-B3B9-F919ED975ED1}"/>
              </a:ext>
            </a:extLst>
          </p:cNvPr>
          <p:cNvSpPr/>
          <p:nvPr/>
        </p:nvSpPr>
        <p:spPr>
          <a:xfrm>
            <a:off x="5778978" y="5681067"/>
            <a:ext cx="77606" cy="776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93DD7D-4C83-0B44-941E-76FB6CB72319}"/>
              </a:ext>
            </a:extLst>
          </p:cNvPr>
          <p:cNvCxnSpPr/>
          <p:nvPr/>
        </p:nvCxnSpPr>
        <p:spPr>
          <a:xfrm rot="10800000" flipV="1">
            <a:off x="4528522" y="5721123"/>
            <a:ext cx="1284252" cy="65339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89E933-1525-0444-BE72-B3EA39AAEB5D}"/>
              </a:ext>
            </a:extLst>
          </p:cNvPr>
          <p:cNvCxnSpPr/>
          <p:nvPr/>
        </p:nvCxnSpPr>
        <p:spPr>
          <a:xfrm rot="16200000" flipV="1">
            <a:off x="4524768" y="4425604"/>
            <a:ext cx="2230543" cy="35298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2B4D9C-D271-1D4E-9E96-01A5D5A83FBD}"/>
              </a:ext>
            </a:extLst>
          </p:cNvPr>
          <p:cNvCxnSpPr/>
          <p:nvPr/>
        </p:nvCxnSpPr>
        <p:spPr>
          <a:xfrm rot="16200000" flipV="1">
            <a:off x="3694885" y="3595722"/>
            <a:ext cx="2455851" cy="178743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1057BFB-156A-8B4F-B2A5-C3FE3F3D53A6}"/>
              </a:ext>
            </a:extLst>
          </p:cNvPr>
          <p:cNvCxnSpPr/>
          <p:nvPr/>
        </p:nvCxnSpPr>
        <p:spPr>
          <a:xfrm rot="10800000">
            <a:off x="3233005" y="5721122"/>
            <a:ext cx="2583525" cy="93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E9280FD-509D-4441-B9F6-4B6139EFAC03}"/>
              </a:ext>
            </a:extLst>
          </p:cNvPr>
          <p:cNvCxnSpPr/>
          <p:nvPr/>
        </p:nvCxnSpPr>
        <p:spPr>
          <a:xfrm rot="10800000">
            <a:off x="2925084" y="4782341"/>
            <a:ext cx="2887690" cy="93127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BF8B566-F25D-B548-B574-1859980A7252}"/>
              </a:ext>
            </a:extLst>
          </p:cNvPr>
          <p:cNvCxnSpPr/>
          <p:nvPr/>
        </p:nvCxnSpPr>
        <p:spPr>
          <a:xfrm rot="5400000" flipH="1" flipV="1">
            <a:off x="3561578" y="4461278"/>
            <a:ext cx="2876425" cy="935026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7E5D4E-B141-3A45-BC4C-BFB626A7344B}"/>
              </a:ext>
            </a:extLst>
          </p:cNvPr>
          <p:cNvCxnSpPr/>
          <p:nvPr/>
        </p:nvCxnSpPr>
        <p:spPr>
          <a:xfrm>
            <a:off x="4032846" y="3265271"/>
            <a:ext cx="1430702" cy="22530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02D784C-D333-2742-BF01-8EE7F520000D}"/>
              </a:ext>
            </a:extLst>
          </p:cNvPr>
          <p:cNvCxnSpPr/>
          <p:nvPr/>
        </p:nvCxnSpPr>
        <p:spPr>
          <a:xfrm flipV="1">
            <a:off x="2925084" y="3494334"/>
            <a:ext cx="2538464" cy="1288007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9384223-EDC5-6A49-BB5A-547D6AB04780}"/>
              </a:ext>
            </a:extLst>
          </p:cNvPr>
          <p:cNvCxnSpPr/>
          <p:nvPr/>
        </p:nvCxnSpPr>
        <p:spPr>
          <a:xfrm rot="5400000" flipH="1" flipV="1">
            <a:off x="3236760" y="3494334"/>
            <a:ext cx="2230543" cy="222303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1B8A2F1-D665-AB4B-966F-78F8AB3DCDB0}"/>
              </a:ext>
            </a:extLst>
          </p:cNvPr>
          <p:cNvCxnSpPr/>
          <p:nvPr/>
        </p:nvCxnSpPr>
        <p:spPr>
          <a:xfrm rot="5400000">
            <a:off x="2722308" y="3471803"/>
            <a:ext cx="1517070" cy="109649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620379-D6B4-9849-9033-82F6B6D90A29}"/>
              </a:ext>
            </a:extLst>
          </p:cNvPr>
          <p:cNvCxnSpPr/>
          <p:nvPr/>
        </p:nvCxnSpPr>
        <p:spPr>
          <a:xfrm rot="5400000">
            <a:off x="2408755" y="4093276"/>
            <a:ext cx="2448341" cy="79233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B6DE68-098B-A04D-836D-6BB1ADA79B0D}"/>
              </a:ext>
            </a:extLst>
          </p:cNvPr>
          <p:cNvCxnSpPr/>
          <p:nvPr/>
        </p:nvCxnSpPr>
        <p:spPr>
          <a:xfrm rot="16200000" flipH="1">
            <a:off x="2716675" y="4570176"/>
            <a:ext cx="3124263" cy="49943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92B7E1B-9ECD-E942-8935-21A805F39EC6}"/>
              </a:ext>
            </a:extLst>
          </p:cNvPr>
          <p:cNvCxnSpPr/>
          <p:nvPr/>
        </p:nvCxnSpPr>
        <p:spPr>
          <a:xfrm rot="16200000" flipV="1">
            <a:off x="2925084" y="4774831"/>
            <a:ext cx="1595928" cy="159592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DF1EBAB-F5AF-FA41-89D2-68FC892E6A6E}"/>
              </a:ext>
            </a:extLst>
          </p:cNvPr>
          <p:cNvCxnSpPr/>
          <p:nvPr/>
        </p:nvCxnSpPr>
        <p:spPr>
          <a:xfrm rot="16200000" flipV="1">
            <a:off x="2622797" y="5103404"/>
            <a:ext cx="927516" cy="30041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E4A4472-566A-1B4B-BA13-BFD6CFA6E881}"/>
              </a:ext>
            </a:extLst>
          </p:cNvPr>
          <p:cNvCxnSpPr/>
          <p:nvPr/>
        </p:nvCxnSpPr>
        <p:spPr>
          <a:xfrm rot="10800000">
            <a:off x="3225494" y="5717367"/>
            <a:ext cx="1306783" cy="65714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85250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5B69-C7D6-F545-BF14-BAD5CAC4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Tradeoff for Ave-Case k-CLIQUE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28FA0-60E0-C349-B3F3-C72E1922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211"/>
            <a:ext cx="8229600" cy="51252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Average-case k-CLIQUE </a:t>
            </a:r>
            <a:r>
              <a:rPr lang="en-US" dirty="0"/>
              <a:t>on </a:t>
            </a:r>
            <a:r>
              <a:rPr lang="en-US" b="1" dirty="0" err="1">
                <a:solidFill>
                  <a:srgbClr val="008001"/>
                </a:solidFill>
              </a:rPr>
              <a:t>ErdosRenyi</a:t>
            </a:r>
            <a:r>
              <a:rPr lang="en-US" b="1" dirty="0">
                <a:solidFill>
                  <a:srgbClr val="008001"/>
                </a:solidFill>
              </a:rPr>
              <a:t>(</a:t>
            </a:r>
            <a:r>
              <a:rPr lang="en-US" b="1" dirty="0" err="1">
                <a:solidFill>
                  <a:srgbClr val="008001"/>
                </a:solidFill>
              </a:rPr>
              <a:t>n,n</a:t>
            </a:r>
            <a:r>
              <a:rPr lang="en-US" b="1" baseline="30000" dirty="0">
                <a:solidFill>
                  <a:srgbClr val="008001"/>
                </a:solidFill>
              </a:rPr>
              <a:t>–2/(k–1)</a:t>
            </a:r>
            <a:r>
              <a:rPr lang="en-US" b="1" dirty="0">
                <a:solidFill>
                  <a:srgbClr val="008001"/>
                </a:solidFill>
              </a:rPr>
              <a:t>)</a:t>
            </a:r>
            <a:r>
              <a:rPr lang="en-US" dirty="0"/>
              <a:t> has:</a:t>
            </a:r>
          </a:p>
          <a:p>
            <a:pPr marL="517525" lvl="2" indent="0">
              <a:buNone/>
              <a:tabLst>
                <a:tab pos="4741863" algn="l"/>
              </a:tabLst>
            </a:pPr>
            <a:r>
              <a:rPr lang="en-US" sz="2400" dirty="0"/>
              <a:t>depth </a:t>
            </a:r>
            <a:r>
              <a:rPr lang="en-US" sz="2400" b="1" dirty="0">
                <a:solidFill>
                  <a:srgbClr val="002060"/>
                </a:solidFill>
              </a:rPr>
              <a:t>2</a:t>
            </a:r>
            <a:r>
              <a:rPr lang="en-US" sz="2400" dirty="0"/>
              <a:t> circuits of size </a:t>
            </a:r>
            <a:r>
              <a:rPr lang="en-US" sz="2400" b="1" dirty="0" err="1">
                <a:solidFill>
                  <a:srgbClr val="0070C0"/>
                </a:solidFill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</a:rPr>
              <a:t>k</a:t>
            </a:r>
            <a:r>
              <a:rPr lang="en-US" baseline="30000" dirty="0"/>
              <a:t>	</a:t>
            </a:r>
            <a:r>
              <a:rPr lang="en-US" i="1" dirty="0"/>
              <a:t>brute-force over k-cliques</a:t>
            </a:r>
          </a:p>
          <a:p>
            <a:pPr marL="517525" lvl="2" indent="0">
              <a:buNone/>
              <a:tabLst>
                <a:tab pos="4741863" algn="l"/>
              </a:tabLst>
            </a:pPr>
            <a:r>
              <a:rPr lang="en-US" sz="2400" dirty="0"/>
              <a:t>depth </a:t>
            </a:r>
            <a:r>
              <a:rPr lang="en-US" sz="2400" b="1" dirty="0">
                <a:solidFill>
                  <a:srgbClr val="002060"/>
                </a:solidFill>
              </a:rPr>
              <a:t>3</a:t>
            </a:r>
            <a:r>
              <a:rPr lang="en-US" sz="2400" dirty="0"/>
              <a:t> circuits of size </a:t>
            </a:r>
            <a:r>
              <a:rPr lang="en-US" sz="2400" b="1" dirty="0" err="1">
                <a:solidFill>
                  <a:srgbClr val="0070C0"/>
                </a:solidFill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</a:rPr>
              <a:t>k</a:t>
            </a:r>
            <a:r>
              <a:rPr lang="en-US" sz="2400" b="1" baseline="30000" dirty="0">
                <a:solidFill>
                  <a:srgbClr val="0070C0"/>
                </a:solidFill>
              </a:rPr>
              <a:t>/2</a:t>
            </a:r>
            <a:r>
              <a:rPr lang="en-US" sz="2400" baseline="30000" dirty="0">
                <a:solidFill>
                  <a:srgbClr val="0070C0"/>
                </a:solidFill>
              </a:rPr>
              <a:t> + O(1)</a:t>
            </a:r>
            <a:r>
              <a:rPr lang="en-US" baseline="30000" dirty="0"/>
              <a:t>	</a:t>
            </a:r>
            <a:r>
              <a:rPr lang="en-US" i="1" dirty="0"/>
              <a:t>brute-force over k/2-cliques</a:t>
            </a:r>
            <a:endParaRPr lang="en-US" i="1" baseline="30000" dirty="0"/>
          </a:p>
          <a:p>
            <a:pPr marL="517525" lvl="2" indent="0">
              <a:buNone/>
              <a:tabLst>
                <a:tab pos="4741863" algn="l"/>
              </a:tabLst>
            </a:pPr>
            <a:r>
              <a:rPr lang="en-US" sz="2400" dirty="0"/>
              <a:t>depth </a:t>
            </a:r>
            <a:r>
              <a:rPr lang="en-US" sz="2400" b="1" dirty="0">
                <a:solidFill>
                  <a:srgbClr val="002060"/>
                </a:solidFill>
              </a:rPr>
              <a:t>k</a:t>
            </a:r>
            <a:r>
              <a:rPr lang="en-US" sz="2400" dirty="0"/>
              <a:t> circuits of size </a:t>
            </a:r>
            <a:r>
              <a:rPr lang="en-US" sz="2400" b="1" dirty="0" err="1">
                <a:solidFill>
                  <a:srgbClr val="0070C0"/>
                </a:solidFill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</a:rPr>
              <a:t>k</a:t>
            </a:r>
            <a:r>
              <a:rPr lang="en-US" sz="2400" b="1" baseline="30000" dirty="0">
                <a:solidFill>
                  <a:srgbClr val="0070C0"/>
                </a:solidFill>
              </a:rPr>
              <a:t>/4 </a:t>
            </a:r>
            <a:r>
              <a:rPr lang="en-US" sz="2400" baseline="30000" dirty="0">
                <a:solidFill>
                  <a:srgbClr val="0070C0"/>
                </a:solidFill>
              </a:rPr>
              <a:t>+ O(1)</a:t>
            </a:r>
            <a:r>
              <a:rPr lang="en-US" dirty="0"/>
              <a:t>	</a:t>
            </a:r>
            <a:r>
              <a:rPr lang="en-US" i="1" dirty="0"/>
              <a:t>efficient search over k/2-cliques</a:t>
            </a:r>
            <a:endParaRPr lang="en-US" i="1" baseline="30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1343D9-BC1A-FD44-A826-75DC879CBCD2}"/>
              </a:ext>
            </a:extLst>
          </p:cNvPr>
          <p:cNvSpPr txBox="1"/>
          <p:nvPr/>
        </p:nvSpPr>
        <p:spPr>
          <a:xfrm>
            <a:off x="7274234" y="3341078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[Amano’10]</a:t>
            </a:r>
          </a:p>
        </p:txBody>
      </p:sp>
    </p:spTree>
    <p:extLst>
      <p:ext uri="{BB962C8B-B14F-4D97-AF65-F5344CB8AC3E}">
        <p14:creationId xmlns:p14="http://schemas.microsoft.com/office/powerpoint/2010/main" val="55706829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5B69-C7D6-F545-BF14-BAD5CAC4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Tradeoff for Ave-Case k-CLIQUE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28FA0-60E0-C349-B3F3-C72E1922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4211"/>
            <a:ext cx="8549235" cy="51252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Average-case k-CLIQUE </a:t>
            </a:r>
            <a:r>
              <a:rPr lang="en-US" dirty="0"/>
              <a:t>on </a:t>
            </a:r>
            <a:r>
              <a:rPr lang="en-US" b="1" dirty="0" err="1">
                <a:solidFill>
                  <a:srgbClr val="008001"/>
                </a:solidFill>
              </a:rPr>
              <a:t>ErdosRenyi</a:t>
            </a:r>
            <a:r>
              <a:rPr lang="en-US" b="1" dirty="0">
                <a:solidFill>
                  <a:srgbClr val="008001"/>
                </a:solidFill>
              </a:rPr>
              <a:t>(</a:t>
            </a:r>
            <a:r>
              <a:rPr lang="en-US" b="1" dirty="0" err="1">
                <a:solidFill>
                  <a:srgbClr val="008001"/>
                </a:solidFill>
              </a:rPr>
              <a:t>n,n</a:t>
            </a:r>
            <a:r>
              <a:rPr lang="en-US" b="1" baseline="30000" dirty="0">
                <a:solidFill>
                  <a:srgbClr val="008001"/>
                </a:solidFill>
              </a:rPr>
              <a:t>–2/(k–1)</a:t>
            </a:r>
            <a:r>
              <a:rPr lang="en-US" b="1" dirty="0">
                <a:solidFill>
                  <a:srgbClr val="008001"/>
                </a:solidFill>
              </a:rPr>
              <a:t>)</a:t>
            </a:r>
            <a:r>
              <a:rPr lang="en-US" dirty="0"/>
              <a:t> has:</a:t>
            </a:r>
          </a:p>
          <a:p>
            <a:pPr marL="517525" lvl="2" indent="0">
              <a:buNone/>
              <a:tabLst>
                <a:tab pos="4741863" algn="l"/>
              </a:tabLst>
            </a:pPr>
            <a:r>
              <a:rPr lang="en-US" sz="2400" dirty="0"/>
              <a:t>depth </a:t>
            </a:r>
            <a:r>
              <a:rPr lang="en-US" sz="2400" b="1" dirty="0">
                <a:solidFill>
                  <a:srgbClr val="002060"/>
                </a:solidFill>
              </a:rPr>
              <a:t>2</a:t>
            </a:r>
            <a:r>
              <a:rPr lang="en-US" sz="2400" dirty="0"/>
              <a:t> circuits of size </a:t>
            </a:r>
            <a:r>
              <a:rPr lang="en-US" sz="2400" b="1" dirty="0" err="1">
                <a:solidFill>
                  <a:srgbClr val="0070C0"/>
                </a:solidFill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</a:rPr>
              <a:t>k</a:t>
            </a:r>
            <a:r>
              <a:rPr lang="en-US" baseline="30000" dirty="0"/>
              <a:t>	</a:t>
            </a:r>
            <a:r>
              <a:rPr lang="en-US" i="1" dirty="0"/>
              <a:t>brute-force over k-cliques</a:t>
            </a:r>
          </a:p>
          <a:p>
            <a:pPr marL="517525" lvl="2" indent="0">
              <a:buNone/>
              <a:tabLst>
                <a:tab pos="4741863" algn="l"/>
              </a:tabLst>
            </a:pPr>
            <a:r>
              <a:rPr lang="en-US" sz="2400" dirty="0"/>
              <a:t>depth </a:t>
            </a:r>
            <a:r>
              <a:rPr lang="en-US" sz="2400" b="1" dirty="0">
                <a:solidFill>
                  <a:srgbClr val="002060"/>
                </a:solidFill>
              </a:rPr>
              <a:t>3</a:t>
            </a:r>
            <a:r>
              <a:rPr lang="en-US" sz="2400" dirty="0"/>
              <a:t> circuits of size </a:t>
            </a:r>
            <a:r>
              <a:rPr lang="en-US" sz="2400" b="1" dirty="0" err="1">
                <a:solidFill>
                  <a:srgbClr val="0070C0"/>
                </a:solidFill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</a:rPr>
              <a:t>k</a:t>
            </a:r>
            <a:r>
              <a:rPr lang="en-US" sz="2400" b="1" baseline="30000" dirty="0">
                <a:solidFill>
                  <a:srgbClr val="0070C0"/>
                </a:solidFill>
              </a:rPr>
              <a:t>/2</a:t>
            </a:r>
            <a:r>
              <a:rPr lang="en-US" sz="2400" baseline="30000" dirty="0">
                <a:solidFill>
                  <a:srgbClr val="0070C0"/>
                </a:solidFill>
              </a:rPr>
              <a:t> + O(1)</a:t>
            </a:r>
            <a:r>
              <a:rPr lang="en-US" baseline="30000" dirty="0"/>
              <a:t>	</a:t>
            </a:r>
            <a:r>
              <a:rPr lang="en-US" i="1" dirty="0"/>
              <a:t>brute-force over k/2-cliques</a:t>
            </a:r>
            <a:endParaRPr lang="en-US" i="1" baseline="30000" dirty="0"/>
          </a:p>
          <a:p>
            <a:pPr marL="517525" lvl="2" indent="0">
              <a:buNone/>
              <a:tabLst>
                <a:tab pos="4741863" algn="l"/>
              </a:tabLst>
            </a:pPr>
            <a:r>
              <a:rPr lang="en-US" sz="2400" dirty="0"/>
              <a:t>depth </a:t>
            </a:r>
            <a:r>
              <a:rPr lang="en-US" sz="2400" b="1" dirty="0">
                <a:solidFill>
                  <a:srgbClr val="002060"/>
                </a:solidFill>
              </a:rPr>
              <a:t>k</a:t>
            </a:r>
            <a:r>
              <a:rPr lang="en-US" sz="2400" dirty="0"/>
              <a:t> circuits of size </a:t>
            </a:r>
            <a:r>
              <a:rPr lang="en-US" sz="2400" b="1" dirty="0" err="1">
                <a:solidFill>
                  <a:srgbClr val="0070C0"/>
                </a:solidFill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</a:rPr>
              <a:t>k</a:t>
            </a:r>
            <a:r>
              <a:rPr lang="en-US" sz="2400" b="1" baseline="30000" dirty="0">
                <a:solidFill>
                  <a:srgbClr val="0070C0"/>
                </a:solidFill>
              </a:rPr>
              <a:t>/4 </a:t>
            </a:r>
            <a:r>
              <a:rPr lang="en-US" sz="2400" baseline="30000" dirty="0">
                <a:solidFill>
                  <a:srgbClr val="0070C0"/>
                </a:solidFill>
              </a:rPr>
              <a:t>+ O(1)</a:t>
            </a:r>
            <a:r>
              <a:rPr lang="en-US" dirty="0"/>
              <a:t>	</a:t>
            </a:r>
            <a:r>
              <a:rPr lang="en-US" i="1" dirty="0"/>
              <a:t>efficient search over k/2-cliques</a:t>
            </a:r>
            <a:endParaRPr lang="en-US" i="1" baseline="30000" dirty="0"/>
          </a:p>
          <a:p>
            <a:pPr marL="517525" lvl="2" indent="0">
              <a:buNone/>
            </a:pPr>
            <a:endParaRPr lang="en-US" sz="1400" i="1" dirty="0"/>
          </a:p>
          <a:p>
            <a:pPr marL="295275">
              <a:tabLst>
                <a:tab pos="1303338" algn="l"/>
                <a:tab pos="2055813" algn="l"/>
              </a:tabLst>
            </a:pPr>
            <a:r>
              <a:rPr lang="en-US" dirty="0">
                <a:solidFill>
                  <a:srgbClr val="FF0000"/>
                </a:solidFill>
              </a:rPr>
              <a:t>[R.‘08] 	</a:t>
            </a:r>
            <a:r>
              <a:rPr lang="en-US" dirty="0" err="1">
                <a:solidFill>
                  <a:srgbClr val="0070C0"/>
                </a:solidFill>
              </a:rPr>
              <a:t>Ω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b="1" dirty="0" err="1">
                <a:solidFill>
                  <a:srgbClr val="0070C0"/>
                </a:solidFill>
              </a:rPr>
              <a:t>n</a:t>
            </a:r>
            <a:r>
              <a:rPr lang="en-US" b="1" baseline="30000" dirty="0" err="1">
                <a:solidFill>
                  <a:srgbClr val="0070C0"/>
                </a:solidFill>
              </a:rPr>
              <a:t>k</a:t>
            </a:r>
            <a:r>
              <a:rPr lang="en-US" b="1" baseline="30000" dirty="0">
                <a:solidFill>
                  <a:srgbClr val="0070C0"/>
                </a:solidFill>
              </a:rPr>
              <a:t>/4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/>
              <a:t>lower bound for </a:t>
            </a:r>
            <a:r>
              <a:rPr lang="en-US" dirty="0">
                <a:solidFill>
                  <a:srgbClr val="002060"/>
                </a:solidFill>
              </a:rPr>
              <a:t>k ≤ log n</a:t>
            </a:r>
            <a:r>
              <a:rPr lang="en-US" dirty="0"/>
              <a:t>, depth</a:t>
            </a:r>
            <a:r>
              <a:rPr lang="en-US" dirty="0">
                <a:solidFill>
                  <a:srgbClr val="002060"/>
                </a:solidFill>
              </a:rPr>
              <a:t> log n/</a:t>
            </a:r>
            <a:r>
              <a:rPr lang="en-US" sz="2000" dirty="0">
                <a:solidFill>
                  <a:srgbClr val="002060"/>
                </a:solidFill>
              </a:rPr>
              <a:t>polyloglog n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8198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5B69-C7D6-F545-BF14-BAD5CAC4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Tradeoff for Ave-Case k-CLIQUE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28FA0-60E0-C349-B3F3-C72E1922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4211"/>
            <a:ext cx="8549235" cy="51252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Average-case k-CLIQUE </a:t>
            </a:r>
            <a:r>
              <a:rPr lang="en-US" dirty="0"/>
              <a:t>on </a:t>
            </a:r>
            <a:r>
              <a:rPr lang="en-US" b="1" dirty="0" err="1">
                <a:solidFill>
                  <a:srgbClr val="008001"/>
                </a:solidFill>
              </a:rPr>
              <a:t>ErdosRenyi</a:t>
            </a:r>
            <a:r>
              <a:rPr lang="en-US" b="1" dirty="0">
                <a:solidFill>
                  <a:srgbClr val="008001"/>
                </a:solidFill>
              </a:rPr>
              <a:t>(</a:t>
            </a:r>
            <a:r>
              <a:rPr lang="en-US" b="1" dirty="0" err="1">
                <a:solidFill>
                  <a:srgbClr val="008001"/>
                </a:solidFill>
              </a:rPr>
              <a:t>n,n</a:t>
            </a:r>
            <a:r>
              <a:rPr lang="en-US" b="1" baseline="30000" dirty="0">
                <a:solidFill>
                  <a:srgbClr val="008001"/>
                </a:solidFill>
              </a:rPr>
              <a:t>–2/(k–1)</a:t>
            </a:r>
            <a:r>
              <a:rPr lang="en-US" b="1" dirty="0">
                <a:solidFill>
                  <a:srgbClr val="008001"/>
                </a:solidFill>
              </a:rPr>
              <a:t>)</a:t>
            </a:r>
            <a:r>
              <a:rPr lang="en-US" dirty="0"/>
              <a:t> has:</a:t>
            </a:r>
          </a:p>
          <a:p>
            <a:pPr marL="517525" lvl="2" indent="0">
              <a:buNone/>
              <a:tabLst>
                <a:tab pos="4741863" algn="l"/>
              </a:tabLst>
            </a:pPr>
            <a:r>
              <a:rPr lang="en-US" sz="2400" dirty="0"/>
              <a:t>depth </a:t>
            </a:r>
            <a:r>
              <a:rPr lang="en-US" sz="2400" b="1" dirty="0">
                <a:solidFill>
                  <a:srgbClr val="002060"/>
                </a:solidFill>
              </a:rPr>
              <a:t>2</a:t>
            </a:r>
            <a:r>
              <a:rPr lang="en-US" sz="2400" dirty="0"/>
              <a:t> circuits of size </a:t>
            </a:r>
            <a:r>
              <a:rPr lang="en-US" sz="2400" b="1" dirty="0" err="1">
                <a:solidFill>
                  <a:srgbClr val="0070C0"/>
                </a:solidFill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</a:rPr>
              <a:t>k</a:t>
            </a:r>
            <a:r>
              <a:rPr lang="en-US" baseline="30000" dirty="0"/>
              <a:t>	</a:t>
            </a:r>
            <a:r>
              <a:rPr lang="en-US" i="1" dirty="0"/>
              <a:t>brute-force over k-cliques</a:t>
            </a:r>
          </a:p>
          <a:p>
            <a:pPr marL="517525" lvl="2" indent="0">
              <a:buNone/>
              <a:tabLst>
                <a:tab pos="4741863" algn="l"/>
              </a:tabLst>
            </a:pPr>
            <a:r>
              <a:rPr lang="en-US" sz="2400" dirty="0"/>
              <a:t>depth </a:t>
            </a:r>
            <a:r>
              <a:rPr lang="en-US" sz="2400" b="1" dirty="0">
                <a:solidFill>
                  <a:srgbClr val="002060"/>
                </a:solidFill>
              </a:rPr>
              <a:t>3</a:t>
            </a:r>
            <a:r>
              <a:rPr lang="en-US" sz="2400" dirty="0"/>
              <a:t> circuits of size </a:t>
            </a:r>
            <a:r>
              <a:rPr lang="en-US" sz="2400" b="1" dirty="0" err="1">
                <a:solidFill>
                  <a:srgbClr val="0070C0"/>
                </a:solidFill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</a:rPr>
              <a:t>k</a:t>
            </a:r>
            <a:r>
              <a:rPr lang="en-US" sz="2400" b="1" baseline="30000" dirty="0">
                <a:solidFill>
                  <a:srgbClr val="0070C0"/>
                </a:solidFill>
              </a:rPr>
              <a:t>/2</a:t>
            </a:r>
            <a:r>
              <a:rPr lang="en-US" sz="2400" baseline="30000" dirty="0">
                <a:solidFill>
                  <a:srgbClr val="0070C0"/>
                </a:solidFill>
              </a:rPr>
              <a:t> + O(1)</a:t>
            </a:r>
            <a:r>
              <a:rPr lang="en-US" baseline="30000" dirty="0"/>
              <a:t>	</a:t>
            </a:r>
            <a:r>
              <a:rPr lang="en-US" i="1" dirty="0"/>
              <a:t>brute-force over k/2-cliques</a:t>
            </a:r>
            <a:endParaRPr lang="en-US" i="1" baseline="30000" dirty="0"/>
          </a:p>
          <a:p>
            <a:pPr marL="517525" lvl="2" indent="0">
              <a:buNone/>
              <a:tabLst>
                <a:tab pos="4741863" algn="l"/>
              </a:tabLst>
            </a:pPr>
            <a:r>
              <a:rPr lang="en-US" sz="2400" dirty="0"/>
              <a:t>depth </a:t>
            </a:r>
            <a:r>
              <a:rPr lang="en-US" sz="2400" b="1" dirty="0">
                <a:solidFill>
                  <a:srgbClr val="002060"/>
                </a:solidFill>
              </a:rPr>
              <a:t>k</a:t>
            </a:r>
            <a:r>
              <a:rPr lang="en-US" sz="2400" dirty="0"/>
              <a:t> circuits of size </a:t>
            </a:r>
            <a:r>
              <a:rPr lang="en-US" sz="2400" b="1" dirty="0" err="1">
                <a:solidFill>
                  <a:srgbClr val="0070C0"/>
                </a:solidFill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</a:rPr>
              <a:t>k</a:t>
            </a:r>
            <a:r>
              <a:rPr lang="en-US" sz="2400" b="1" baseline="30000" dirty="0">
                <a:solidFill>
                  <a:srgbClr val="0070C0"/>
                </a:solidFill>
              </a:rPr>
              <a:t>/4 </a:t>
            </a:r>
            <a:r>
              <a:rPr lang="en-US" sz="2400" baseline="30000" dirty="0">
                <a:solidFill>
                  <a:srgbClr val="0070C0"/>
                </a:solidFill>
              </a:rPr>
              <a:t>+ O(1)</a:t>
            </a:r>
            <a:r>
              <a:rPr lang="en-US" dirty="0"/>
              <a:t>	</a:t>
            </a:r>
            <a:r>
              <a:rPr lang="en-US" i="1" dirty="0"/>
              <a:t>efficient search over k/2-cliques</a:t>
            </a:r>
            <a:endParaRPr lang="en-US" i="1" baseline="30000" dirty="0"/>
          </a:p>
          <a:p>
            <a:pPr marL="517525" lvl="2" indent="0">
              <a:buNone/>
            </a:pPr>
            <a:endParaRPr lang="en-US" sz="1400" i="1" dirty="0"/>
          </a:p>
          <a:p>
            <a:pPr marL="295275">
              <a:tabLst>
                <a:tab pos="1303338" algn="l"/>
                <a:tab pos="2055813" algn="l"/>
              </a:tabLst>
            </a:pPr>
            <a:r>
              <a:rPr lang="en-US" dirty="0">
                <a:solidFill>
                  <a:srgbClr val="FF0000"/>
                </a:solidFill>
              </a:rPr>
              <a:t>[R.‘08] 	</a:t>
            </a:r>
            <a:r>
              <a:rPr lang="en-US" dirty="0" err="1">
                <a:solidFill>
                  <a:srgbClr val="0070C0"/>
                </a:solidFill>
              </a:rPr>
              <a:t>Ω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b="1" dirty="0" err="1">
                <a:solidFill>
                  <a:srgbClr val="0070C0"/>
                </a:solidFill>
              </a:rPr>
              <a:t>n</a:t>
            </a:r>
            <a:r>
              <a:rPr lang="en-US" b="1" baseline="30000" dirty="0" err="1">
                <a:solidFill>
                  <a:srgbClr val="0070C0"/>
                </a:solidFill>
              </a:rPr>
              <a:t>k</a:t>
            </a:r>
            <a:r>
              <a:rPr lang="en-US" b="1" baseline="30000" dirty="0">
                <a:solidFill>
                  <a:srgbClr val="0070C0"/>
                </a:solidFill>
              </a:rPr>
              <a:t>/4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/>
              <a:t>lower bound for </a:t>
            </a:r>
            <a:r>
              <a:rPr lang="en-US" dirty="0">
                <a:solidFill>
                  <a:srgbClr val="002060"/>
                </a:solidFill>
              </a:rPr>
              <a:t>k ≤ log n</a:t>
            </a:r>
            <a:r>
              <a:rPr lang="en-US" dirty="0"/>
              <a:t>, depth</a:t>
            </a:r>
            <a:r>
              <a:rPr lang="en-US" dirty="0">
                <a:solidFill>
                  <a:srgbClr val="002060"/>
                </a:solidFill>
              </a:rPr>
              <a:t> log n/</a:t>
            </a:r>
            <a:r>
              <a:rPr lang="en-US" sz="2000" dirty="0">
                <a:solidFill>
                  <a:srgbClr val="002060"/>
                </a:solidFill>
              </a:rPr>
              <a:t>polyloglog n</a:t>
            </a:r>
            <a:endParaRPr lang="en-US" sz="2800" dirty="0">
              <a:solidFill>
                <a:srgbClr val="002060"/>
              </a:solidFill>
            </a:endParaRPr>
          </a:p>
          <a:p>
            <a:pPr marL="295275">
              <a:tabLst>
                <a:tab pos="1303338" algn="l"/>
                <a:tab pos="2055813" algn="l"/>
              </a:tabLst>
            </a:pPr>
            <a:r>
              <a:rPr lang="en-US" dirty="0">
                <a:solidFill>
                  <a:srgbClr val="FF0000"/>
                </a:solidFill>
              </a:rPr>
              <a:t>[new]    	</a:t>
            </a:r>
            <a:r>
              <a:rPr lang="en-US" dirty="0" err="1">
                <a:solidFill>
                  <a:srgbClr val="0070C0"/>
                </a:solidFill>
              </a:rPr>
              <a:t>Ω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b="1" dirty="0" err="1">
                <a:solidFill>
                  <a:srgbClr val="0070C0"/>
                </a:solidFill>
              </a:rPr>
              <a:t>n</a:t>
            </a:r>
            <a:r>
              <a:rPr lang="en-US" b="1" baseline="30000" dirty="0" err="1">
                <a:solidFill>
                  <a:srgbClr val="0070C0"/>
                </a:solidFill>
              </a:rPr>
              <a:t>C</a:t>
            </a:r>
            <a:r>
              <a:rPr lang="en-US" b="1" baseline="30000" dirty="0">
                <a:solidFill>
                  <a:srgbClr val="0070C0"/>
                </a:solidFill>
              </a:rPr>
              <a:t>(d)</a:t>
            </a:r>
            <a:r>
              <a:rPr lang="en-US" sz="2000" b="1" baseline="30000" dirty="0">
                <a:solidFill>
                  <a:srgbClr val="0070C0"/>
                </a:solidFill>
              </a:rPr>
              <a:t>*</a:t>
            </a:r>
            <a:r>
              <a:rPr lang="en-US" b="1" baseline="30000" dirty="0">
                <a:solidFill>
                  <a:srgbClr val="0070C0"/>
                </a:solidFill>
              </a:rPr>
              <a:t>k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/>
              <a:t>tradeoff for depth </a:t>
            </a:r>
            <a:r>
              <a:rPr lang="en-US" b="1" dirty="0">
                <a:solidFill>
                  <a:srgbClr val="0070C0"/>
                </a:solidFill>
              </a:rPr>
              <a:t>d</a:t>
            </a:r>
            <a:r>
              <a:rPr lang="en-US" dirty="0"/>
              <a:t> circuits where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A3964-B525-A74D-827C-06F3E3C91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70" y="4576393"/>
            <a:ext cx="6374424" cy="209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2362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3367EBC6-50A2-0F48-8D82-D4497816A490}"/>
              </a:ext>
            </a:extLst>
          </p:cNvPr>
          <p:cNvSpPr txBox="1">
            <a:spLocks/>
          </p:cNvSpPr>
          <p:nvPr/>
        </p:nvSpPr>
        <p:spPr>
          <a:xfrm>
            <a:off x="600063" y="2675708"/>
            <a:ext cx="7943874" cy="1149927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/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23664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score = </a:t>
            </a:r>
            <a:r>
              <a:rPr lang="en-US" dirty="0">
                <a:solidFill>
                  <a:srgbClr val="00B0F0"/>
                </a:solidFill>
              </a:rPr>
              <a:t>3</a:t>
            </a:r>
            <a:r>
              <a:rPr lang="en-US" dirty="0"/>
              <a:t> +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502608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84403" y="55760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232675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2718682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82050-AF35-9245-980E-B1F2C47E9122}"/>
              </a:ext>
            </a:extLst>
          </p:cNvPr>
          <p:cNvSpPr/>
          <p:nvPr/>
        </p:nvSpPr>
        <p:spPr>
          <a:xfrm>
            <a:off x="7235588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3449174" y="281144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A2F24-A458-B942-A21E-E9D47B1D9F62}"/>
              </a:ext>
            </a:extLst>
          </p:cNvPr>
          <p:cNvSpPr/>
          <p:nvPr/>
        </p:nvSpPr>
        <p:spPr>
          <a:xfrm>
            <a:off x="5990331" y="280436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1410949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589CE-8D68-0844-97E1-194510E9423E}"/>
              </a:ext>
            </a:extLst>
          </p:cNvPr>
          <p:cNvSpPr/>
          <p:nvPr/>
        </p:nvSpPr>
        <p:spPr>
          <a:xfrm>
            <a:off x="815769" y="500675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8F40E-EB39-D049-9C5C-DFD0BA4CE479}"/>
              </a:ext>
            </a:extLst>
          </p:cNvPr>
          <p:cNvSpPr/>
          <p:nvPr/>
        </p:nvSpPr>
        <p:spPr>
          <a:xfrm>
            <a:off x="7976274" y="335394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533131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4186299" y="335754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C649F-061E-314F-8F28-FD985D40401F}"/>
              </a:ext>
            </a:extLst>
          </p:cNvPr>
          <p:cNvSpPr/>
          <p:nvPr/>
        </p:nvSpPr>
        <p:spPr>
          <a:xfrm>
            <a:off x="6778388" y="390110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21795" y="500401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860AD2-7213-0E41-ACEB-F9A19DFAB4F9}"/>
              </a:ext>
            </a:extLst>
          </p:cNvPr>
          <p:cNvSpPr/>
          <p:nvPr/>
        </p:nvSpPr>
        <p:spPr>
          <a:xfrm>
            <a:off x="2063819" y="556167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7F6033-119D-8E42-B445-0BE69B04281D}"/>
              </a:ext>
            </a:extLst>
          </p:cNvPr>
          <p:cNvSpPr/>
          <p:nvPr/>
        </p:nvSpPr>
        <p:spPr>
          <a:xfrm>
            <a:off x="219975" y="231440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BDD38C-F3BE-434E-BEB0-CEFAB42C9332}"/>
              </a:ext>
            </a:extLst>
          </p:cNvPr>
          <p:cNvSpPr/>
          <p:nvPr/>
        </p:nvSpPr>
        <p:spPr>
          <a:xfrm>
            <a:off x="2709069" y="2311533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5FC534-309D-DF4F-9839-5A09AE9EB7AB}"/>
              </a:ext>
            </a:extLst>
          </p:cNvPr>
          <p:cNvSpPr/>
          <p:nvPr/>
        </p:nvSpPr>
        <p:spPr>
          <a:xfrm>
            <a:off x="7239149" y="233101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55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score = </a:t>
            </a:r>
            <a:r>
              <a:rPr lang="en-US" dirty="0">
                <a:solidFill>
                  <a:srgbClr val="00B0F0"/>
                </a:solidFill>
              </a:rPr>
              <a:t>3</a:t>
            </a:r>
            <a:r>
              <a:rPr lang="en-US" dirty="0"/>
              <a:t> +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502608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84403" y="55760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232675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2718682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82050-AF35-9245-980E-B1F2C47E9122}"/>
              </a:ext>
            </a:extLst>
          </p:cNvPr>
          <p:cNvSpPr/>
          <p:nvPr/>
        </p:nvSpPr>
        <p:spPr>
          <a:xfrm>
            <a:off x="7235588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3449174" y="281144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A2F24-A458-B942-A21E-E9D47B1D9F62}"/>
              </a:ext>
            </a:extLst>
          </p:cNvPr>
          <p:cNvSpPr/>
          <p:nvPr/>
        </p:nvSpPr>
        <p:spPr>
          <a:xfrm>
            <a:off x="5990331" y="280436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1410949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589CE-8D68-0844-97E1-194510E9423E}"/>
              </a:ext>
            </a:extLst>
          </p:cNvPr>
          <p:cNvSpPr/>
          <p:nvPr/>
        </p:nvSpPr>
        <p:spPr>
          <a:xfrm>
            <a:off x="815769" y="500675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8F40E-EB39-D049-9C5C-DFD0BA4CE479}"/>
              </a:ext>
            </a:extLst>
          </p:cNvPr>
          <p:cNvSpPr/>
          <p:nvPr/>
        </p:nvSpPr>
        <p:spPr>
          <a:xfrm>
            <a:off x="7976274" y="335394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533131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4186299" y="335754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C649F-061E-314F-8F28-FD985D40401F}"/>
              </a:ext>
            </a:extLst>
          </p:cNvPr>
          <p:cNvSpPr/>
          <p:nvPr/>
        </p:nvSpPr>
        <p:spPr>
          <a:xfrm>
            <a:off x="6778388" y="390110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21795" y="500401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860AD2-7213-0E41-ACEB-F9A19DFAB4F9}"/>
              </a:ext>
            </a:extLst>
          </p:cNvPr>
          <p:cNvSpPr/>
          <p:nvPr/>
        </p:nvSpPr>
        <p:spPr>
          <a:xfrm>
            <a:off x="2063819" y="556167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7F6033-119D-8E42-B445-0BE69B04281D}"/>
              </a:ext>
            </a:extLst>
          </p:cNvPr>
          <p:cNvSpPr/>
          <p:nvPr/>
        </p:nvSpPr>
        <p:spPr>
          <a:xfrm>
            <a:off x="219975" y="231440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BDD38C-F3BE-434E-BEB0-CEFAB42C9332}"/>
              </a:ext>
            </a:extLst>
          </p:cNvPr>
          <p:cNvSpPr/>
          <p:nvPr/>
        </p:nvSpPr>
        <p:spPr>
          <a:xfrm>
            <a:off x="2709069" y="2311533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5FC534-309D-DF4F-9839-5A09AE9EB7AB}"/>
              </a:ext>
            </a:extLst>
          </p:cNvPr>
          <p:cNvSpPr/>
          <p:nvPr/>
        </p:nvSpPr>
        <p:spPr>
          <a:xfrm>
            <a:off x="7239149" y="233101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Callout 29">
            <a:extLst>
              <a:ext uri="{FF2B5EF4-FFF2-40B4-BE49-F238E27FC236}">
                <a16:creationId xmlns:a16="http://schemas.microsoft.com/office/drawing/2014/main" id="{42D1E26E-EE77-CF44-B07D-6AC13F7A58ED}"/>
              </a:ext>
            </a:extLst>
          </p:cNvPr>
          <p:cNvSpPr/>
          <p:nvPr/>
        </p:nvSpPr>
        <p:spPr>
          <a:xfrm>
            <a:off x="4054414" y="284573"/>
            <a:ext cx="4244613" cy="1478589"/>
          </a:xfrm>
          <a:prstGeom prst="cloudCallout">
            <a:avLst>
              <a:gd name="adj1" fmla="val 35642"/>
              <a:gd name="adj2" fmla="val 69593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“shadow” kills all toothpicks below it</a:t>
            </a:r>
          </a:p>
        </p:txBody>
      </p:sp>
      <p:sp>
        <p:nvSpPr>
          <p:cNvPr id="32" name="&quot;No&quot; Symbol 31">
            <a:extLst>
              <a:ext uri="{FF2B5EF4-FFF2-40B4-BE49-F238E27FC236}">
                <a16:creationId xmlns:a16="http://schemas.microsoft.com/office/drawing/2014/main" id="{CAB65CD2-2AA2-4D4C-842D-6DAABB4FD399}"/>
              </a:ext>
            </a:extLst>
          </p:cNvPr>
          <p:cNvSpPr/>
          <p:nvPr/>
        </p:nvSpPr>
        <p:spPr>
          <a:xfrm>
            <a:off x="3535586" y="2547873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&quot;No&quot; Symbol 34">
            <a:extLst>
              <a:ext uri="{FF2B5EF4-FFF2-40B4-BE49-F238E27FC236}">
                <a16:creationId xmlns:a16="http://schemas.microsoft.com/office/drawing/2014/main" id="{60122580-F2BC-A745-88F9-7E7C34E592D3}"/>
              </a:ext>
            </a:extLst>
          </p:cNvPr>
          <p:cNvSpPr/>
          <p:nvPr/>
        </p:nvSpPr>
        <p:spPr>
          <a:xfrm>
            <a:off x="8132240" y="3086894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&quot;No&quot; Symbol 37">
            <a:extLst>
              <a:ext uri="{FF2B5EF4-FFF2-40B4-BE49-F238E27FC236}">
                <a16:creationId xmlns:a16="http://schemas.microsoft.com/office/drawing/2014/main" id="{3A87E988-B7E9-0B4E-B13E-3DEE20BED31E}"/>
              </a:ext>
            </a:extLst>
          </p:cNvPr>
          <p:cNvSpPr/>
          <p:nvPr/>
        </p:nvSpPr>
        <p:spPr>
          <a:xfrm>
            <a:off x="6904731" y="3644157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&quot;No&quot; Symbol 38">
            <a:extLst>
              <a:ext uri="{FF2B5EF4-FFF2-40B4-BE49-F238E27FC236}">
                <a16:creationId xmlns:a16="http://schemas.microsoft.com/office/drawing/2014/main" id="{42CFF548-43C7-C145-9E21-4C319C02B094}"/>
              </a:ext>
            </a:extLst>
          </p:cNvPr>
          <p:cNvSpPr/>
          <p:nvPr/>
        </p:nvSpPr>
        <p:spPr>
          <a:xfrm>
            <a:off x="945925" y="4744287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&quot;No&quot; Symbol 39">
            <a:extLst>
              <a:ext uri="{FF2B5EF4-FFF2-40B4-BE49-F238E27FC236}">
                <a16:creationId xmlns:a16="http://schemas.microsoft.com/office/drawing/2014/main" id="{F6662F50-4785-A747-98A5-8342B16A2B33}"/>
              </a:ext>
            </a:extLst>
          </p:cNvPr>
          <p:cNvSpPr/>
          <p:nvPr/>
        </p:nvSpPr>
        <p:spPr>
          <a:xfrm>
            <a:off x="2188025" y="5295837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05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score = </a:t>
            </a:r>
            <a:r>
              <a:rPr lang="en-US" dirty="0">
                <a:solidFill>
                  <a:srgbClr val="00B0F0"/>
                </a:solidFill>
              </a:rPr>
              <a:t>3</a:t>
            </a:r>
            <a:r>
              <a:rPr lang="en-US" dirty="0"/>
              <a:t> +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502608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84403" y="55760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232675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2718682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82050-AF35-9245-980E-B1F2C47E9122}"/>
              </a:ext>
            </a:extLst>
          </p:cNvPr>
          <p:cNvSpPr/>
          <p:nvPr/>
        </p:nvSpPr>
        <p:spPr>
          <a:xfrm>
            <a:off x="7235588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3449174" y="281144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A2F24-A458-B942-A21E-E9D47B1D9F62}"/>
              </a:ext>
            </a:extLst>
          </p:cNvPr>
          <p:cNvSpPr/>
          <p:nvPr/>
        </p:nvSpPr>
        <p:spPr>
          <a:xfrm>
            <a:off x="5990331" y="280436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1410949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589CE-8D68-0844-97E1-194510E9423E}"/>
              </a:ext>
            </a:extLst>
          </p:cNvPr>
          <p:cNvSpPr/>
          <p:nvPr/>
        </p:nvSpPr>
        <p:spPr>
          <a:xfrm>
            <a:off x="815769" y="500675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8F40E-EB39-D049-9C5C-DFD0BA4CE479}"/>
              </a:ext>
            </a:extLst>
          </p:cNvPr>
          <p:cNvSpPr/>
          <p:nvPr/>
        </p:nvSpPr>
        <p:spPr>
          <a:xfrm>
            <a:off x="7976274" y="335394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533131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4186299" y="335754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C649F-061E-314F-8F28-FD985D40401F}"/>
              </a:ext>
            </a:extLst>
          </p:cNvPr>
          <p:cNvSpPr/>
          <p:nvPr/>
        </p:nvSpPr>
        <p:spPr>
          <a:xfrm>
            <a:off x="6778388" y="390110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21795" y="500401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860AD2-7213-0E41-ACEB-F9A19DFAB4F9}"/>
              </a:ext>
            </a:extLst>
          </p:cNvPr>
          <p:cNvSpPr/>
          <p:nvPr/>
        </p:nvSpPr>
        <p:spPr>
          <a:xfrm>
            <a:off x="2063819" y="556167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7F6033-119D-8E42-B445-0BE69B04281D}"/>
              </a:ext>
            </a:extLst>
          </p:cNvPr>
          <p:cNvSpPr/>
          <p:nvPr/>
        </p:nvSpPr>
        <p:spPr>
          <a:xfrm>
            <a:off x="219975" y="231440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BDD38C-F3BE-434E-BEB0-CEFAB42C9332}"/>
              </a:ext>
            </a:extLst>
          </p:cNvPr>
          <p:cNvSpPr/>
          <p:nvPr/>
        </p:nvSpPr>
        <p:spPr>
          <a:xfrm>
            <a:off x="2709069" y="2311533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5FC534-309D-DF4F-9839-5A09AE9EB7AB}"/>
              </a:ext>
            </a:extLst>
          </p:cNvPr>
          <p:cNvSpPr/>
          <p:nvPr/>
        </p:nvSpPr>
        <p:spPr>
          <a:xfrm>
            <a:off x="7239149" y="233101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7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score = 3 + </a:t>
            </a:r>
            <a:r>
              <a:rPr lang="en-US" dirty="0">
                <a:solidFill>
                  <a:srgbClr val="00B0F0"/>
                </a:solidFill>
              </a:rPr>
              <a:t>1</a:t>
            </a:r>
            <a:r>
              <a:rPr lang="en-US" dirty="0"/>
              <a:t> +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502608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84403" y="55760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232675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2718682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82050-AF35-9245-980E-B1F2C47E9122}"/>
              </a:ext>
            </a:extLst>
          </p:cNvPr>
          <p:cNvSpPr/>
          <p:nvPr/>
        </p:nvSpPr>
        <p:spPr>
          <a:xfrm>
            <a:off x="7235588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3449174" y="281144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A2F24-A458-B942-A21E-E9D47B1D9F62}"/>
              </a:ext>
            </a:extLst>
          </p:cNvPr>
          <p:cNvSpPr/>
          <p:nvPr/>
        </p:nvSpPr>
        <p:spPr>
          <a:xfrm>
            <a:off x="5990331" y="280436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1410949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589CE-8D68-0844-97E1-194510E9423E}"/>
              </a:ext>
            </a:extLst>
          </p:cNvPr>
          <p:cNvSpPr/>
          <p:nvPr/>
        </p:nvSpPr>
        <p:spPr>
          <a:xfrm>
            <a:off x="815769" y="500675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8F40E-EB39-D049-9C5C-DFD0BA4CE479}"/>
              </a:ext>
            </a:extLst>
          </p:cNvPr>
          <p:cNvSpPr/>
          <p:nvPr/>
        </p:nvSpPr>
        <p:spPr>
          <a:xfrm>
            <a:off x="7976274" y="335394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533131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4186299" y="335754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C649F-061E-314F-8F28-FD985D40401F}"/>
              </a:ext>
            </a:extLst>
          </p:cNvPr>
          <p:cNvSpPr/>
          <p:nvPr/>
        </p:nvSpPr>
        <p:spPr>
          <a:xfrm>
            <a:off x="6778388" y="390110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21795" y="500401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860AD2-7213-0E41-ACEB-F9A19DFAB4F9}"/>
              </a:ext>
            </a:extLst>
          </p:cNvPr>
          <p:cNvSpPr/>
          <p:nvPr/>
        </p:nvSpPr>
        <p:spPr>
          <a:xfrm>
            <a:off x="2063819" y="556167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7F6033-119D-8E42-B445-0BE69B04281D}"/>
              </a:ext>
            </a:extLst>
          </p:cNvPr>
          <p:cNvSpPr/>
          <p:nvPr/>
        </p:nvSpPr>
        <p:spPr>
          <a:xfrm>
            <a:off x="219975" y="231440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BDD38C-F3BE-434E-BEB0-CEFAB42C9332}"/>
              </a:ext>
            </a:extLst>
          </p:cNvPr>
          <p:cNvSpPr/>
          <p:nvPr/>
        </p:nvSpPr>
        <p:spPr>
          <a:xfrm>
            <a:off x="2709069" y="2311533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5FC534-309D-DF4F-9839-5A09AE9EB7AB}"/>
              </a:ext>
            </a:extLst>
          </p:cNvPr>
          <p:cNvSpPr/>
          <p:nvPr/>
        </p:nvSpPr>
        <p:spPr>
          <a:xfrm>
            <a:off x="7239149" y="233101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603C1DC-E36B-C249-A006-D109318D0818}"/>
              </a:ext>
            </a:extLst>
          </p:cNvPr>
          <p:cNvSpPr/>
          <p:nvPr/>
        </p:nvSpPr>
        <p:spPr>
          <a:xfrm rot="5400000">
            <a:off x="6204401" y="2187398"/>
            <a:ext cx="486260" cy="128826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&quot;No&quot; Symbol 1">
            <a:extLst>
              <a:ext uri="{FF2B5EF4-FFF2-40B4-BE49-F238E27FC236}">
                <a16:creationId xmlns:a16="http://schemas.microsoft.com/office/drawing/2014/main" id="{A0EF4E79-390B-404C-9824-AFAECB7BADB2}"/>
              </a:ext>
            </a:extLst>
          </p:cNvPr>
          <p:cNvSpPr/>
          <p:nvPr/>
        </p:nvSpPr>
        <p:spPr>
          <a:xfrm>
            <a:off x="3535586" y="2547873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31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score = 3 + </a:t>
            </a:r>
            <a:r>
              <a:rPr lang="en-US" dirty="0">
                <a:solidFill>
                  <a:srgbClr val="00B0F0"/>
                </a:solidFill>
              </a:rPr>
              <a:t>1</a:t>
            </a:r>
            <a:r>
              <a:rPr lang="en-US" dirty="0"/>
              <a:t> +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502608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84403" y="55760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232675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2718682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82050-AF35-9245-980E-B1F2C47E9122}"/>
              </a:ext>
            </a:extLst>
          </p:cNvPr>
          <p:cNvSpPr/>
          <p:nvPr/>
        </p:nvSpPr>
        <p:spPr>
          <a:xfrm>
            <a:off x="7235588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3449174" y="2811445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A2F24-A458-B942-A21E-E9D47B1D9F62}"/>
              </a:ext>
            </a:extLst>
          </p:cNvPr>
          <p:cNvSpPr/>
          <p:nvPr/>
        </p:nvSpPr>
        <p:spPr>
          <a:xfrm>
            <a:off x="5990331" y="280436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1410949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589CE-8D68-0844-97E1-194510E9423E}"/>
              </a:ext>
            </a:extLst>
          </p:cNvPr>
          <p:cNvSpPr/>
          <p:nvPr/>
        </p:nvSpPr>
        <p:spPr>
          <a:xfrm>
            <a:off x="815769" y="500675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8F40E-EB39-D049-9C5C-DFD0BA4CE479}"/>
              </a:ext>
            </a:extLst>
          </p:cNvPr>
          <p:cNvSpPr/>
          <p:nvPr/>
        </p:nvSpPr>
        <p:spPr>
          <a:xfrm>
            <a:off x="7976274" y="335394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533131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4186299" y="335754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C649F-061E-314F-8F28-FD985D40401F}"/>
              </a:ext>
            </a:extLst>
          </p:cNvPr>
          <p:cNvSpPr/>
          <p:nvPr/>
        </p:nvSpPr>
        <p:spPr>
          <a:xfrm>
            <a:off x="6778388" y="390110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21795" y="500401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860AD2-7213-0E41-ACEB-F9A19DFAB4F9}"/>
              </a:ext>
            </a:extLst>
          </p:cNvPr>
          <p:cNvSpPr/>
          <p:nvPr/>
        </p:nvSpPr>
        <p:spPr>
          <a:xfrm>
            <a:off x="2063819" y="556167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7F6033-119D-8E42-B445-0BE69B04281D}"/>
              </a:ext>
            </a:extLst>
          </p:cNvPr>
          <p:cNvSpPr/>
          <p:nvPr/>
        </p:nvSpPr>
        <p:spPr>
          <a:xfrm>
            <a:off x="219975" y="231440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BDD38C-F3BE-434E-BEB0-CEFAB42C9332}"/>
              </a:ext>
            </a:extLst>
          </p:cNvPr>
          <p:cNvSpPr/>
          <p:nvPr/>
        </p:nvSpPr>
        <p:spPr>
          <a:xfrm>
            <a:off x="2709069" y="2311533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5FC534-309D-DF4F-9839-5A09AE9EB7AB}"/>
              </a:ext>
            </a:extLst>
          </p:cNvPr>
          <p:cNvSpPr/>
          <p:nvPr/>
        </p:nvSpPr>
        <p:spPr>
          <a:xfrm>
            <a:off x="7239149" y="233101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752A79-68E9-384D-8A2F-028B148FBD06}"/>
              </a:ext>
            </a:extLst>
          </p:cNvPr>
          <p:cNvSpPr/>
          <p:nvPr/>
        </p:nvSpPr>
        <p:spPr>
          <a:xfrm>
            <a:off x="5983981" y="2848958"/>
            <a:ext cx="927100" cy="32901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7C2758-6EA8-914E-BE1E-2E3854F53C7D}"/>
              </a:ext>
            </a:extLst>
          </p:cNvPr>
          <p:cNvSpPr/>
          <p:nvPr/>
        </p:nvSpPr>
        <p:spPr>
          <a:xfrm>
            <a:off x="3633082" y="2877114"/>
            <a:ext cx="741702" cy="32481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92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score = 3 + 1 + </a:t>
            </a:r>
            <a:r>
              <a:rPr lang="en-US" dirty="0">
                <a:solidFill>
                  <a:srgbClr val="00B0F0"/>
                </a:solidFill>
              </a:rPr>
              <a:t>0</a:t>
            </a:r>
            <a:r>
              <a:rPr lang="en-US" dirty="0"/>
              <a:t> +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502608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84403" y="55760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232675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2718682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82050-AF35-9245-980E-B1F2C47E9122}"/>
              </a:ext>
            </a:extLst>
          </p:cNvPr>
          <p:cNvSpPr/>
          <p:nvPr/>
        </p:nvSpPr>
        <p:spPr>
          <a:xfrm>
            <a:off x="7235588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3449174" y="2811445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A2F24-A458-B942-A21E-E9D47B1D9F62}"/>
              </a:ext>
            </a:extLst>
          </p:cNvPr>
          <p:cNvSpPr/>
          <p:nvPr/>
        </p:nvSpPr>
        <p:spPr>
          <a:xfrm>
            <a:off x="5990331" y="280436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1410949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589CE-8D68-0844-97E1-194510E9423E}"/>
              </a:ext>
            </a:extLst>
          </p:cNvPr>
          <p:cNvSpPr/>
          <p:nvPr/>
        </p:nvSpPr>
        <p:spPr>
          <a:xfrm>
            <a:off x="815769" y="500675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8F40E-EB39-D049-9C5C-DFD0BA4CE479}"/>
              </a:ext>
            </a:extLst>
          </p:cNvPr>
          <p:cNvSpPr/>
          <p:nvPr/>
        </p:nvSpPr>
        <p:spPr>
          <a:xfrm>
            <a:off x="7976274" y="335394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533131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4186299" y="335754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C649F-061E-314F-8F28-FD985D40401F}"/>
              </a:ext>
            </a:extLst>
          </p:cNvPr>
          <p:cNvSpPr/>
          <p:nvPr/>
        </p:nvSpPr>
        <p:spPr>
          <a:xfrm>
            <a:off x="6778388" y="390110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21795" y="500401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860AD2-7213-0E41-ACEB-F9A19DFAB4F9}"/>
              </a:ext>
            </a:extLst>
          </p:cNvPr>
          <p:cNvSpPr/>
          <p:nvPr/>
        </p:nvSpPr>
        <p:spPr>
          <a:xfrm>
            <a:off x="2063819" y="556167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7F6033-119D-8E42-B445-0BE69B04281D}"/>
              </a:ext>
            </a:extLst>
          </p:cNvPr>
          <p:cNvSpPr/>
          <p:nvPr/>
        </p:nvSpPr>
        <p:spPr>
          <a:xfrm>
            <a:off x="219975" y="231440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BDD38C-F3BE-434E-BEB0-CEFAB42C9332}"/>
              </a:ext>
            </a:extLst>
          </p:cNvPr>
          <p:cNvSpPr/>
          <p:nvPr/>
        </p:nvSpPr>
        <p:spPr>
          <a:xfrm>
            <a:off x="2709069" y="2311533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5FC534-309D-DF4F-9839-5A09AE9EB7AB}"/>
              </a:ext>
            </a:extLst>
          </p:cNvPr>
          <p:cNvSpPr/>
          <p:nvPr/>
        </p:nvSpPr>
        <p:spPr>
          <a:xfrm>
            <a:off x="7239149" y="233101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752A79-68E9-384D-8A2F-028B148FBD06}"/>
              </a:ext>
            </a:extLst>
          </p:cNvPr>
          <p:cNvSpPr/>
          <p:nvPr/>
        </p:nvSpPr>
        <p:spPr>
          <a:xfrm>
            <a:off x="5983981" y="2848958"/>
            <a:ext cx="927100" cy="32901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7C2758-6EA8-914E-BE1E-2E3854F53C7D}"/>
              </a:ext>
            </a:extLst>
          </p:cNvPr>
          <p:cNvSpPr/>
          <p:nvPr/>
        </p:nvSpPr>
        <p:spPr>
          <a:xfrm>
            <a:off x="3633082" y="2877114"/>
            <a:ext cx="741702" cy="32481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&quot;No&quot; Symbol 29">
            <a:extLst>
              <a:ext uri="{FF2B5EF4-FFF2-40B4-BE49-F238E27FC236}">
                <a16:creationId xmlns:a16="http://schemas.microsoft.com/office/drawing/2014/main" id="{BD39D07C-3DE4-E049-9D9A-3CACB3415C41}"/>
              </a:ext>
            </a:extLst>
          </p:cNvPr>
          <p:cNvSpPr/>
          <p:nvPr/>
        </p:nvSpPr>
        <p:spPr>
          <a:xfrm>
            <a:off x="4291032" y="3079640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&quot;No&quot; Symbol 37">
            <a:extLst>
              <a:ext uri="{FF2B5EF4-FFF2-40B4-BE49-F238E27FC236}">
                <a16:creationId xmlns:a16="http://schemas.microsoft.com/office/drawing/2014/main" id="{F0D8E180-F485-3C4E-8F5B-693F9963CD17}"/>
              </a:ext>
            </a:extLst>
          </p:cNvPr>
          <p:cNvSpPr/>
          <p:nvPr/>
        </p:nvSpPr>
        <p:spPr>
          <a:xfrm>
            <a:off x="8065389" y="3079640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1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861646" y="274638"/>
            <a:ext cx="7420708" cy="114241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322388" indent="-973138" algn="l">
              <a:tabLst>
                <a:tab pos="1539875" algn="l"/>
              </a:tabLst>
            </a:pPr>
            <a:r>
              <a:rPr lang="en-US" sz="2400" b="1" dirty="0">
                <a:solidFill>
                  <a:srgbClr val="0070C0"/>
                </a:solidFill>
              </a:rPr>
              <a:t>P(</a:t>
            </a:r>
            <a:r>
              <a:rPr lang="en-US" sz="2400" b="1" dirty="0" err="1">
                <a:solidFill>
                  <a:srgbClr val="0070C0"/>
                </a:solidFill>
              </a:rPr>
              <a:t>k,n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r>
              <a:rPr lang="en-US" sz="2400" b="1" dirty="0"/>
              <a:t> : </a:t>
            </a:r>
            <a:r>
              <a:rPr lang="en-US" sz="2400" dirty="0"/>
              <a:t>	</a:t>
            </a:r>
            <a:r>
              <a:rPr lang="en-US" sz="2400" i="1" dirty="0"/>
              <a:t>Given </a:t>
            </a:r>
            <a:r>
              <a:rPr lang="en-US" sz="2400" i="1" dirty="0">
                <a:solidFill>
                  <a:schemeClr val="tx2"/>
                </a:solidFill>
              </a:rPr>
              <a:t>n</a:t>
            </a:r>
            <a:r>
              <a:rPr lang="en-US" sz="2400" i="1" dirty="0"/>
              <a:t>-by-</a:t>
            </a:r>
            <a:r>
              <a:rPr lang="en-US" sz="2400" i="1" dirty="0">
                <a:solidFill>
                  <a:schemeClr val="tx2"/>
                </a:solidFill>
              </a:rPr>
              <a:t>n</a:t>
            </a:r>
            <a:r>
              <a:rPr lang="en-US" sz="2400" i="1" dirty="0"/>
              <a:t> permutation matrices </a:t>
            </a:r>
            <a:r>
              <a:rPr lang="en-US" sz="2400" i="1" dirty="0">
                <a:solidFill>
                  <a:schemeClr val="tx2"/>
                </a:solidFill>
              </a:rPr>
              <a:t>M</a:t>
            </a:r>
            <a:r>
              <a:rPr lang="en-US" sz="2400" i="1" baseline="-25000" dirty="0">
                <a:solidFill>
                  <a:schemeClr val="tx2"/>
                </a:solidFill>
              </a:rPr>
              <a:t>1</a:t>
            </a:r>
            <a:r>
              <a:rPr lang="en-US" sz="2400" i="1" dirty="0">
                <a:solidFill>
                  <a:schemeClr val="tx2"/>
                </a:solidFill>
              </a:rPr>
              <a:t>,…,M</a:t>
            </a:r>
            <a:r>
              <a:rPr lang="en-US" sz="2400" i="1" baseline="-25000" dirty="0">
                <a:solidFill>
                  <a:schemeClr val="tx2"/>
                </a:solidFill>
              </a:rPr>
              <a:t>k</a:t>
            </a:r>
            <a:r>
              <a:rPr lang="en-US" sz="2400" i="1" dirty="0"/>
              <a:t>,  compute (1,1)-entry of their product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D585E52-64F5-2942-9E25-E91DB72E8B0B}"/>
              </a:ext>
            </a:extLst>
          </p:cNvPr>
          <p:cNvSpPr/>
          <p:nvPr/>
        </p:nvSpPr>
        <p:spPr>
          <a:xfrm>
            <a:off x="1457185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AC8DD8-AECC-AD4A-BEF3-D240EE0486D0}"/>
              </a:ext>
            </a:extLst>
          </p:cNvPr>
          <p:cNvSpPr/>
          <p:nvPr/>
        </p:nvSpPr>
        <p:spPr>
          <a:xfrm>
            <a:off x="1457185" y="3553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D04817-526A-A143-97D3-C0DB122960D3}"/>
              </a:ext>
            </a:extLst>
          </p:cNvPr>
          <p:cNvSpPr/>
          <p:nvPr/>
        </p:nvSpPr>
        <p:spPr>
          <a:xfrm>
            <a:off x="1457185" y="3934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F3FA51-5046-574E-AAA4-F3A8F63E7484}"/>
              </a:ext>
            </a:extLst>
          </p:cNvPr>
          <p:cNvSpPr/>
          <p:nvPr/>
        </p:nvSpPr>
        <p:spPr>
          <a:xfrm>
            <a:off x="1457185" y="4315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87A0C2-414C-7841-A100-846E793745CD}"/>
              </a:ext>
            </a:extLst>
          </p:cNvPr>
          <p:cNvSpPr/>
          <p:nvPr/>
        </p:nvSpPr>
        <p:spPr>
          <a:xfrm>
            <a:off x="1457185" y="4696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7E87E7-1BBF-8640-BC2D-E725C0E23832}"/>
              </a:ext>
            </a:extLst>
          </p:cNvPr>
          <p:cNvSpPr/>
          <p:nvPr/>
        </p:nvSpPr>
        <p:spPr>
          <a:xfrm>
            <a:off x="1457185" y="5077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D37631-0C1C-6246-8A32-3820C9995D41}"/>
              </a:ext>
            </a:extLst>
          </p:cNvPr>
          <p:cNvSpPr/>
          <p:nvPr/>
        </p:nvSpPr>
        <p:spPr>
          <a:xfrm>
            <a:off x="1457185" y="5458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3BB2D8-4C7E-A24F-9BFA-8D5AEF227A3F}"/>
              </a:ext>
            </a:extLst>
          </p:cNvPr>
          <p:cNvSpPr/>
          <p:nvPr/>
        </p:nvSpPr>
        <p:spPr>
          <a:xfrm>
            <a:off x="1456342" y="5839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74842D-3FFA-2949-806C-AB4701EBC251}"/>
              </a:ext>
            </a:extLst>
          </p:cNvPr>
          <p:cNvSpPr/>
          <p:nvPr/>
        </p:nvSpPr>
        <p:spPr>
          <a:xfrm>
            <a:off x="2165162" y="2791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BAB8FA-0D23-3540-A8D1-7D86B37960D2}"/>
              </a:ext>
            </a:extLst>
          </p:cNvPr>
          <p:cNvSpPr/>
          <p:nvPr/>
        </p:nvSpPr>
        <p:spPr>
          <a:xfrm>
            <a:off x="2165162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29F1C-9A43-0F4C-A556-4E08087158AF}"/>
              </a:ext>
            </a:extLst>
          </p:cNvPr>
          <p:cNvSpPr/>
          <p:nvPr/>
        </p:nvSpPr>
        <p:spPr>
          <a:xfrm>
            <a:off x="2165162" y="3553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6F5BF0-5EE5-EB4C-BD0E-EB39105E30BA}"/>
              </a:ext>
            </a:extLst>
          </p:cNvPr>
          <p:cNvSpPr/>
          <p:nvPr/>
        </p:nvSpPr>
        <p:spPr>
          <a:xfrm>
            <a:off x="2165162" y="3934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46E03A-84E3-F342-BE52-DA0362735517}"/>
              </a:ext>
            </a:extLst>
          </p:cNvPr>
          <p:cNvSpPr/>
          <p:nvPr/>
        </p:nvSpPr>
        <p:spPr>
          <a:xfrm>
            <a:off x="2165162" y="4315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6E7F8D-D5A8-FA4F-916E-E69C30A496E8}"/>
              </a:ext>
            </a:extLst>
          </p:cNvPr>
          <p:cNvSpPr/>
          <p:nvPr/>
        </p:nvSpPr>
        <p:spPr>
          <a:xfrm>
            <a:off x="2165162" y="4696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23D6E3-AF74-0940-B4A3-F185228DDD16}"/>
              </a:ext>
            </a:extLst>
          </p:cNvPr>
          <p:cNvSpPr/>
          <p:nvPr/>
        </p:nvSpPr>
        <p:spPr>
          <a:xfrm>
            <a:off x="2165162" y="5077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82888E-9323-A14A-ACFF-F7B6A9130D6C}"/>
              </a:ext>
            </a:extLst>
          </p:cNvPr>
          <p:cNvSpPr/>
          <p:nvPr/>
        </p:nvSpPr>
        <p:spPr>
          <a:xfrm>
            <a:off x="2165162" y="5458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4EF1F8-B5F1-9943-A404-E9D140CD3419}"/>
              </a:ext>
            </a:extLst>
          </p:cNvPr>
          <p:cNvSpPr/>
          <p:nvPr/>
        </p:nvSpPr>
        <p:spPr>
          <a:xfrm>
            <a:off x="2164319" y="5839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D3715F-9C2A-0F4D-B575-674B7DA3A927}"/>
              </a:ext>
            </a:extLst>
          </p:cNvPr>
          <p:cNvSpPr/>
          <p:nvPr/>
        </p:nvSpPr>
        <p:spPr>
          <a:xfrm>
            <a:off x="2895600" y="2791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270439-3D41-1D41-9674-93D0C013767E}"/>
              </a:ext>
            </a:extLst>
          </p:cNvPr>
          <p:cNvSpPr/>
          <p:nvPr/>
        </p:nvSpPr>
        <p:spPr>
          <a:xfrm>
            <a:off x="2895600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79744B2-CC07-1E49-A1FC-E2C59265F8B2}"/>
              </a:ext>
            </a:extLst>
          </p:cNvPr>
          <p:cNvSpPr/>
          <p:nvPr/>
        </p:nvSpPr>
        <p:spPr>
          <a:xfrm>
            <a:off x="2895600" y="3553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57AB05E-09D1-9B46-9DA0-E3487198F18B}"/>
              </a:ext>
            </a:extLst>
          </p:cNvPr>
          <p:cNvSpPr/>
          <p:nvPr/>
        </p:nvSpPr>
        <p:spPr>
          <a:xfrm>
            <a:off x="2895600" y="3934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3E8019-6E97-B44D-8C20-82EBE964FFEC}"/>
              </a:ext>
            </a:extLst>
          </p:cNvPr>
          <p:cNvSpPr/>
          <p:nvPr/>
        </p:nvSpPr>
        <p:spPr>
          <a:xfrm>
            <a:off x="2895600" y="4315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9172B5A-8AAC-5D44-9407-5B87945000B3}"/>
              </a:ext>
            </a:extLst>
          </p:cNvPr>
          <p:cNvSpPr/>
          <p:nvPr/>
        </p:nvSpPr>
        <p:spPr>
          <a:xfrm>
            <a:off x="2895600" y="4696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666655D-1B5A-6547-9027-DC931F7092D4}"/>
              </a:ext>
            </a:extLst>
          </p:cNvPr>
          <p:cNvSpPr/>
          <p:nvPr/>
        </p:nvSpPr>
        <p:spPr>
          <a:xfrm>
            <a:off x="2895600" y="5077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824F97-35A0-FA42-97DE-22B981E104BC}"/>
              </a:ext>
            </a:extLst>
          </p:cNvPr>
          <p:cNvSpPr/>
          <p:nvPr/>
        </p:nvSpPr>
        <p:spPr>
          <a:xfrm>
            <a:off x="2895600" y="5458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FBA9DA8-348F-CB45-A66C-76514A79373F}"/>
              </a:ext>
            </a:extLst>
          </p:cNvPr>
          <p:cNvSpPr/>
          <p:nvPr/>
        </p:nvSpPr>
        <p:spPr>
          <a:xfrm>
            <a:off x="2894757" y="5839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AC68BC2-5ED5-EE4C-BCAE-4BACCD4C8B1A}"/>
              </a:ext>
            </a:extLst>
          </p:cNvPr>
          <p:cNvSpPr/>
          <p:nvPr/>
        </p:nvSpPr>
        <p:spPr>
          <a:xfrm>
            <a:off x="3612962" y="2791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59737D7-65E5-C347-BCA8-CE47B7999F57}"/>
              </a:ext>
            </a:extLst>
          </p:cNvPr>
          <p:cNvSpPr/>
          <p:nvPr/>
        </p:nvSpPr>
        <p:spPr>
          <a:xfrm>
            <a:off x="3612962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91038C2-A98F-444D-A694-F52CFA5F37D1}"/>
              </a:ext>
            </a:extLst>
          </p:cNvPr>
          <p:cNvSpPr/>
          <p:nvPr/>
        </p:nvSpPr>
        <p:spPr>
          <a:xfrm>
            <a:off x="3612962" y="3553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DBC77B2-CBC9-CD40-B2F0-07673800D3D2}"/>
              </a:ext>
            </a:extLst>
          </p:cNvPr>
          <p:cNvSpPr/>
          <p:nvPr/>
        </p:nvSpPr>
        <p:spPr>
          <a:xfrm>
            <a:off x="3612962" y="3934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F40620D-A018-4142-AF19-A2AC6EA03B3B}"/>
              </a:ext>
            </a:extLst>
          </p:cNvPr>
          <p:cNvSpPr/>
          <p:nvPr/>
        </p:nvSpPr>
        <p:spPr>
          <a:xfrm>
            <a:off x="3612962" y="4315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D043560-A666-854A-92B0-BE7878B083F6}"/>
              </a:ext>
            </a:extLst>
          </p:cNvPr>
          <p:cNvSpPr/>
          <p:nvPr/>
        </p:nvSpPr>
        <p:spPr>
          <a:xfrm>
            <a:off x="3612962" y="4696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3422E2A-3E3F-F44B-A0B5-565D4E447898}"/>
              </a:ext>
            </a:extLst>
          </p:cNvPr>
          <p:cNvSpPr/>
          <p:nvPr/>
        </p:nvSpPr>
        <p:spPr>
          <a:xfrm>
            <a:off x="3612962" y="5077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FCE90A0-41CA-9A4A-9FF9-DF367CAC8CAB}"/>
              </a:ext>
            </a:extLst>
          </p:cNvPr>
          <p:cNvSpPr/>
          <p:nvPr/>
        </p:nvSpPr>
        <p:spPr>
          <a:xfrm>
            <a:off x="3612962" y="5458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1C82ED2-E9CE-3045-B68A-542F03879F35}"/>
              </a:ext>
            </a:extLst>
          </p:cNvPr>
          <p:cNvSpPr/>
          <p:nvPr/>
        </p:nvSpPr>
        <p:spPr>
          <a:xfrm>
            <a:off x="3612119" y="5839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DD08C12-FBC8-3F44-89A7-87DD93450A20}"/>
              </a:ext>
            </a:extLst>
          </p:cNvPr>
          <p:cNvSpPr/>
          <p:nvPr/>
        </p:nvSpPr>
        <p:spPr>
          <a:xfrm>
            <a:off x="4343400" y="2791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1105DF3-7FDD-A14C-A026-59CFBFCFDD5F}"/>
              </a:ext>
            </a:extLst>
          </p:cNvPr>
          <p:cNvSpPr/>
          <p:nvPr/>
        </p:nvSpPr>
        <p:spPr>
          <a:xfrm>
            <a:off x="4343400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2B3D1E9-B5E2-D243-90D5-5F62DBA203FE}"/>
              </a:ext>
            </a:extLst>
          </p:cNvPr>
          <p:cNvSpPr/>
          <p:nvPr/>
        </p:nvSpPr>
        <p:spPr>
          <a:xfrm>
            <a:off x="4343400" y="3553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D879A55-DE32-B848-8005-7603B123520C}"/>
              </a:ext>
            </a:extLst>
          </p:cNvPr>
          <p:cNvSpPr/>
          <p:nvPr/>
        </p:nvSpPr>
        <p:spPr>
          <a:xfrm>
            <a:off x="4343400" y="3934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85A5ECC-9052-C640-BDF4-A919F442869C}"/>
              </a:ext>
            </a:extLst>
          </p:cNvPr>
          <p:cNvSpPr/>
          <p:nvPr/>
        </p:nvSpPr>
        <p:spPr>
          <a:xfrm>
            <a:off x="4343400" y="4315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7FA92A6-C760-5342-B57E-886DB97B839F}"/>
              </a:ext>
            </a:extLst>
          </p:cNvPr>
          <p:cNvSpPr/>
          <p:nvPr/>
        </p:nvSpPr>
        <p:spPr>
          <a:xfrm>
            <a:off x="4343400" y="4696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085CF17-0565-5443-B0B3-6D94B7866179}"/>
              </a:ext>
            </a:extLst>
          </p:cNvPr>
          <p:cNvSpPr/>
          <p:nvPr/>
        </p:nvSpPr>
        <p:spPr>
          <a:xfrm>
            <a:off x="4343400" y="5077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600D27E-9724-7C4B-BCE4-926FE53EECC4}"/>
              </a:ext>
            </a:extLst>
          </p:cNvPr>
          <p:cNvSpPr/>
          <p:nvPr/>
        </p:nvSpPr>
        <p:spPr>
          <a:xfrm>
            <a:off x="4343400" y="5458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67CF52A-45D2-DC43-A6A4-2F6ECC3F57D2}"/>
              </a:ext>
            </a:extLst>
          </p:cNvPr>
          <p:cNvSpPr/>
          <p:nvPr/>
        </p:nvSpPr>
        <p:spPr>
          <a:xfrm>
            <a:off x="4342557" y="5839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ED5F5A8-67F0-8641-9E0C-DEFDCD02E50F}"/>
              </a:ext>
            </a:extLst>
          </p:cNvPr>
          <p:cNvSpPr/>
          <p:nvPr/>
        </p:nvSpPr>
        <p:spPr>
          <a:xfrm>
            <a:off x="5060762" y="2791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974B18C-766B-5840-B518-CFD448906E5C}"/>
              </a:ext>
            </a:extLst>
          </p:cNvPr>
          <p:cNvSpPr/>
          <p:nvPr/>
        </p:nvSpPr>
        <p:spPr>
          <a:xfrm>
            <a:off x="5060762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FC01BA5-7C01-3045-A851-CC298E9E339C}"/>
              </a:ext>
            </a:extLst>
          </p:cNvPr>
          <p:cNvSpPr/>
          <p:nvPr/>
        </p:nvSpPr>
        <p:spPr>
          <a:xfrm>
            <a:off x="5060762" y="3553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8C8A496-24D9-9545-95BB-DFB9C42C5D5D}"/>
              </a:ext>
            </a:extLst>
          </p:cNvPr>
          <p:cNvSpPr/>
          <p:nvPr/>
        </p:nvSpPr>
        <p:spPr>
          <a:xfrm>
            <a:off x="5060762" y="3934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3AB292F-EB70-8D42-8513-E849B6C9D7C2}"/>
              </a:ext>
            </a:extLst>
          </p:cNvPr>
          <p:cNvSpPr/>
          <p:nvPr/>
        </p:nvSpPr>
        <p:spPr>
          <a:xfrm>
            <a:off x="5060762" y="4315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9F9CA1A-5904-8F4E-AFED-A2897CC656CE}"/>
              </a:ext>
            </a:extLst>
          </p:cNvPr>
          <p:cNvSpPr/>
          <p:nvPr/>
        </p:nvSpPr>
        <p:spPr>
          <a:xfrm>
            <a:off x="5060762" y="4696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B999CB3-134C-E448-BB1E-F5015DD6E8A5}"/>
              </a:ext>
            </a:extLst>
          </p:cNvPr>
          <p:cNvSpPr/>
          <p:nvPr/>
        </p:nvSpPr>
        <p:spPr>
          <a:xfrm>
            <a:off x="5060762" y="5077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6F62F66-2EBF-7F4D-8697-9331E0F7F241}"/>
              </a:ext>
            </a:extLst>
          </p:cNvPr>
          <p:cNvSpPr/>
          <p:nvPr/>
        </p:nvSpPr>
        <p:spPr>
          <a:xfrm>
            <a:off x="5060762" y="5458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E2F07FB-378C-3741-8907-4842616FC47A}"/>
              </a:ext>
            </a:extLst>
          </p:cNvPr>
          <p:cNvSpPr/>
          <p:nvPr/>
        </p:nvSpPr>
        <p:spPr>
          <a:xfrm>
            <a:off x="5059919" y="5839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AF9D5E7-01F3-854F-89A3-C02BA75F7F5A}"/>
              </a:ext>
            </a:extLst>
          </p:cNvPr>
          <p:cNvSpPr/>
          <p:nvPr/>
        </p:nvSpPr>
        <p:spPr>
          <a:xfrm>
            <a:off x="5791200" y="2791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0C34555-3F5C-ED48-BD30-6590E797078C}"/>
              </a:ext>
            </a:extLst>
          </p:cNvPr>
          <p:cNvSpPr/>
          <p:nvPr/>
        </p:nvSpPr>
        <p:spPr>
          <a:xfrm>
            <a:off x="5791200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F062931-3D1D-314C-9F38-4202FECDE71E}"/>
              </a:ext>
            </a:extLst>
          </p:cNvPr>
          <p:cNvSpPr/>
          <p:nvPr/>
        </p:nvSpPr>
        <p:spPr>
          <a:xfrm>
            <a:off x="5791200" y="3553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2A56C45-2035-EA47-85B6-7E4B2B24B73C}"/>
              </a:ext>
            </a:extLst>
          </p:cNvPr>
          <p:cNvSpPr/>
          <p:nvPr/>
        </p:nvSpPr>
        <p:spPr>
          <a:xfrm>
            <a:off x="5791200" y="3934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D63AEBD-9E8B-3D44-8854-3095C99181CD}"/>
              </a:ext>
            </a:extLst>
          </p:cNvPr>
          <p:cNvSpPr/>
          <p:nvPr/>
        </p:nvSpPr>
        <p:spPr>
          <a:xfrm>
            <a:off x="5791200" y="4315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B43FDF5-9E4B-C545-AA40-D007A46B425D}"/>
              </a:ext>
            </a:extLst>
          </p:cNvPr>
          <p:cNvSpPr/>
          <p:nvPr/>
        </p:nvSpPr>
        <p:spPr>
          <a:xfrm>
            <a:off x="5791200" y="4696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699E4F5-F47B-9946-B00B-13211AF1B80E}"/>
              </a:ext>
            </a:extLst>
          </p:cNvPr>
          <p:cNvSpPr/>
          <p:nvPr/>
        </p:nvSpPr>
        <p:spPr>
          <a:xfrm>
            <a:off x="5791200" y="5077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3AD1573-6A68-A448-880C-9C626D206F73}"/>
              </a:ext>
            </a:extLst>
          </p:cNvPr>
          <p:cNvSpPr/>
          <p:nvPr/>
        </p:nvSpPr>
        <p:spPr>
          <a:xfrm>
            <a:off x="5791200" y="5458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109EDC9-F72E-F041-A269-E3DC87F81DF1}"/>
              </a:ext>
            </a:extLst>
          </p:cNvPr>
          <p:cNvSpPr/>
          <p:nvPr/>
        </p:nvSpPr>
        <p:spPr>
          <a:xfrm>
            <a:off x="5790357" y="5839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53BFE1E-CE65-DB4F-9B9C-A9570276E8C1}"/>
              </a:ext>
            </a:extLst>
          </p:cNvPr>
          <p:cNvSpPr/>
          <p:nvPr/>
        </p:nvSpPr>
        <p:spPr>
          <a:xfrm>
            <a:off x="6508562" y="2791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239DB8E-5AA8-3F45-8197-E9B6AA604224}"/>
              </a:ext>
            </a:extLst>
          </p:cNvPr>
          <p:cNvSpPr/>
          <p:nvPr/>
        </p:nvSpPr>
        <p:spPr>
          <a:xfrm>
            <a:off x="6508562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339E353-BEB2-9544-8BDC-0D3126E4AA3D}"/>
              </a:ext>
            </a:extLst>
          </p:cNvPr>
          <p:cNvSpPr/>
          <p:nvPr/>
        </p:nvSpPr>
        <p:spPr>
          <a:xfrm>
            <a:off x="6508562" y="3553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509D829-EA79-114C-9EC1-01FD20311CDC}"/>
              </a:ext>
            </a:extLst>
          </p:cNvPr>
          <p:cNvSpPr/>
          <p:nvPr/>
        </p:nvSpPr>
        <p:spPr>
          <a:xfrm>
            <a:off x="6508562" y="3934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452ABF2-928C-5349-B015-65B1A4AD17B2}"/>
              </a:ext>
            </a:extLst>
          </p:cNvPr>
          <p:cNvSpPr/>
          <p:nvPr/>
        </p:nvSpPr>
        <p:spPr>
          <a:xfrm>
            <a:off x="6508562" y="4315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43CF473-6880-1B4E-99BA-14A4BC8D4A0C}"/>
              </a:ext>
            </a:extLst>
          </p:cNvPr>
          <p:cNvSpPr/>
          <p:nvPr/>
        </p:nvSpPr>
        <p:spPr>
          <a:xfrm>
            <a:off x="6508562" y="4696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47E2B35-D7B8-2145-9EBD-0566140E914A}"/>
              </a:ext>
            </a:extLst>
          </p:cNvPr>
          <p:cNvSpPr/>
          <p:nvPr/>
        </p:nvSpPr>
        <p:spPr>
          <a:xfrm>
            <a:off x="6508562" y="5077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3788C4B-D6FB-F849-B52F-2AD2A55B7A48}"/>
              </a:ext>
            </a:extLst>
          </p:cNvPr>
          <p:cNvSpPr/>
          <p:nvPr/>
        </p:nvSpPr>
        <p:spPr>
          <a:xfrm>
            <a:off x="6508562" y="5458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9D40FD1-DE46-C248-A88F-81A92DA2D21D}"/>
              </a:ext>
            </a:extLst>
          </p:cNvPr>
          <p:cNvSpPr/>
          <p:nvPr/>
        </p:nvSpPr>
        <p:spPr>
          <a:xfrm>
            <a:off x="6507719" y="5839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D285CB3-2179-FC40-90BB-889B8F0DBBE7}"/>
              </a:ext>
            </a:extLst>
          </p:cNvPr>
          <p:cNvSpPr/>
          <p:nvPr/>
        </p:nvSpPr>
        <p:spPr>
          <a:xfrm>
            <a:off x="7239000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F82BB10-AAB2-314B-8F31-FF49F2B86045}"/>
              </a:ext>
            </a:extLst>
          </p:cNvPr>
          <p:cNvSpPr/>
          <p:nvPr/>
        </p:nvSpPr>
        <p:spPr>
          <a:xfrm>
            <a:off x="7239000" y="3553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B2C874D-9DA0-7F41-B721-06ED70499130}"/>
              </a:ext>
            </a:extLst>
          </p:cNvPr>
          <p:cNvSpPr/>
          <p:nvPr/>
        </p:nvSpPr>
        <p:spPr>
          <a:xfrm>
            <a:off x="7239000" y="3934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8352DA8-3E7A-1448-AFFF-03D131459F26}"/>
              </a:ext>
            </a:extLst>
          </p:cNvPr>
          <p:cNvSpPr/>
          <p:nvPr/>
        </p:nvSpPr>
        <p:spPr>
          <a:xfrm>
            <a:off x="7239000" y="4315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738E897-09BB-0B43-B206-527ADB482968}"/>
              </a:ext>
            </a:extLst>
          </p:cNvPr>
          <p:cNvSpPr/>
          <p:nvPr/>
        </p:nvSpPr>
        <p:spPr>
          <a:xfrm>
            <a:off x="7239000" y="4696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C381ACE-9593-F041-B938-B0D8DBEB9776}"/>
              </a:ext>
            </a:extLst>
          </p:cNvPr>
          <p:cNvSpPr/>
          <p:nvPr/>
        </p:nvSpPr>
        <p:spPr>
          <a:xfrm>
            <a:off x="7239000" y="5077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9FC2FF3-CEBC-1D42-B34E-762B7B2DFDC7}"/>
              </a:ext>
            </a:extLst>
          </p:cNvPr>
          <p:cNvSpPr/>
          <p:nvPr/>
        </p:nvSpPr>
        <p:spPr>
          <a:xfrm>
            <a:off x="7239000" y="5458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67AFE64-54A0-5942-A166-872E91120B88}"/>
              </a:ext>
            </a:extLst>
          </p:cNvPr>
          <p:cNvSpPr/>
          <p:nvPr/>
        </p:nvSpPr>
        <p:spPr>
          <a:xfrm>
            <a:off x="7238157" y="5839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F63311D-86A8-D341-A61E-4F238782FA90}"/>
              </a:ext>
            </a:extLst>
          </p:cNvPr>
          <p:cNvCxnSpPr>
            <a:cxnSpLocks/>
            <a:stCxn id="151" idx="6"/>
            <a:endCxn id="13" idx="2"/>
          </p:cNvCxnSpPr>
          <p:nvPr/>
        </p:nvCxnSpPr>
        <p:spPr>
          <a:xfrm>
            <a:off x="1685785" y="2906232"/>
            <a:ext cx="479377" cy="761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7E58D43-61F7-A44C-80E4-14DE88B3F4FE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674555" y="2905356"/>
            <a:ext cx="490607" cy="113756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DF63374-31E2-FC4A-B22A-EBA8C6211263}"/>
              </a:ext>
            </a:extLst>
          </p:cNvPr>
          <p:cNvCxnSpPr>
            <a:cxnSpLocks/>
            <a:stCxn id="3" idx="6"/>
            <a:endCxn id="12" idx="2"/>
          </p:cNvCxnSpPr>
          <p:nvPr/>
        </p:nvCxnSpPr>
        <p:spPr>
          <a:xfrm>
            <a:off x="1685785" y="3286356"/>
            <a:ext cx="479377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6FADF11-6D31-584F-B8D6-BE2DCE3F524A}"/>
              </a:ext>
            </a:extLst>
          </p:cNvPr>
          <p:cNvCxnSpPr>
            <a:stCxn id="4" idx="6"/>
            <a:endCxn id="15" idx="2"/>
          </p:cNvCxnSpPr>
          <p:nvPr/>
        </p:nvCxnSpPr>
        <p:spPr>
          <a:xfrm>
            <a:off x="1685785" y="3667356"/>
            <a:ext cx="479377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D025FC0-523A-BF48-ACF6-A5C7E8F3FFC2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 flipV="1">
            <a:off x="1685785" y="4048356"/>
            <a:ext cx="479377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596C991-4897-AA44-8714-412108AEDA54}"/>
              </a:ext>
            </a:extLst>
          </p:cNvPr>
          <p:cNvCxnSpPr>
            <a:stCxn id="8" idx="6"/>
            <a:endCxn id="16" idx="2"/>
          </p:cNvCxnSpPr>
          <p:nvPr/>
        </p:nvCxnSpPr>
        <p:spPr>
          <a:xfrm flipV="1">
            <a:off x="1685785" y="4810356"/>
            <a:ext cx="479377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7875B90-884C-3A48-8977-AFE67A84E0AF}"/>
              </a:ext>
            </a:extLst>
          </p:cNvPr>
          <p:cNvCxnSpPr>
            <a:stCxn id="9" idx="6"/>
            <a:endCxn id="17" idx="2"/>
          </p:cNvCxnSpPr>
          <p:nvPr/>
        </p:nvCxnSpPr>
        <p:spPr>
          <a:xfrm flipV="1">
            <a:off x="1685785" y="5191356"/>
            <a:ext cx="479377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1C4F033-272B-334F-8125-D29A83F5D8C3}"/>
              </a:ext>
            </a:extLst>
          </p:cNvPr>
          <p:cNvCxnSpPr>
            <a:stCxn id="7" idx="6"/>
            <a:endCxn id="18" idx="2"/>
          </p:cNvCxnSpPr>
          <p:nvPr/>
        </p:nvCxnSpPr>
        <p:spPr>
          <a:xfrm>
            <a:off x="1685785" y="4810356"/>
            <a:ext cx="479377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7343BCA-070F-CB45-8B8B-463B5ECE7011}"/>
              </a:ext>
            </a:extLst>
          </p:cNvPr>
          <p:cNvCxnSpPr>
            <a:stCxn id="10" idx="6"/>
            <a:endCxn id="19" idx="2"/>
          </p:cNvCxnSpPr>
          <p:nvPr/>
        </p:nvCxnSpPr>
        <p:spPr>
          <a:xfrm>
            <a:off x="1684942" y="5953356"/>
            <a:ext cx="479377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8FB7C5C-F1A1-2246-867E-6253F6EF2975}"/>
              </a:ext>
            </a:extLst>
          </p:cNvPr>
          <p:cNvCxnSpPr>
            <a:stCxn id="21" idx="2"/>
            <a:endCxn id="12" idx="6"/>
          </p:cNvCxnSpPr>
          <p:nvPr/>
        </p:nvCxnSpPr>
        <p:spPr>
          <a:xfrm flipH="1">
            <a:off x="2393762" y="3286356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080FCA2-A92C-0C43-9382-4098A5F494AE}"/>
              </a:ext>
            </a:extLst>
          </p:cNvPr>
          <p:cNvCxnSpPr>
            <a:stCxn id="23" idx="2"/>
            <a:endCxn id="14" idx="6"/>
          </p:cNvCxnSpPr>
          <p:nvPr/>
        </p:nvCxnSpPr>
        <p:spPr>
          <a:xfrm flipH="1">
            <a:off x="2393762" y="4048356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D369369-3ECC-D94A-A88A-100381D103E4}"/>
              </a:ext>
            </a:extLst>
          </p:cNvPr>
          <p:cNvCxnSpPr>
            <a:stCxn id="25" idx="2"/>
            <a:endCxn id="15" idx="6"/>
          </p:cNvCxnSpPr>
          <p:nvPr/>
        </p:nvCxnSpPr>
        <p:spPr>
          <a:xfrm flipH="1" flipV="1">
            <a:off x="2393762" y="4410306"/>
            <a:ext cx="501838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B5FA29E-9A31-AD43-8617-9AF1134A1D01}"/>
              </a:ext>
            </a:extLst>
          </p:cNvPr>
          <p:cNvCxnSpPr>
            <a:stCxn id="22" idx="2"/>
            <a:endCxn id="15" idx="6"/>
          </p:cNvCxnSpPr>
          <p:nvPr/>
        </p:nvCxnSpPr>
        <p:spPr>
          <a:xfrm flipH="1">
            <a:off x="2393762" y="3667356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D9D94EB-4876-8D42-9E5F-E145B9AB4DC2}"/>
              </a:ext>
            </a:extLst>
          </p:cNvPr>
          <p:cNvCxnSpPr>
            <a:stCxn id="28" idx="2"/>
            <a:endCxn id="18" idx="6"/>
          </p:cNvCxnSpPr>
          <p:nvPr/>
        </p:nvCxnSpPr>
        <p:spPr>
          <a:xfrm flipH="1" flipV="1">
            <a:off x="2393762" y="5553306"/>
            <a:ext cx="500995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8C63674-F1A7-F44E-BD9B-68B3F3E66834}"/>
              </a:ext>
            </a:extLst>
          </p:cNvPr>
          <p:cNvCxnSpPr>
            <a:stCxn id="27" idx="2"/>
            <a:endCxn id="19" idx="6"/>
          </p:cNvCxnSpPr>
          <p:nvPr/>
        </p:nvCxnSpPr>
        <p:spPr>
          <a:xfrm flipH="1">
            <a:off x="2392919" y="5553306"/>
            <a:ext cx="502681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D3E08DF-916A-A640-ADF9-FF834BE9E4AA}"/>
              </a:ext>
            </a:extLst>
          </p:cNvPr>
          <p:cNvCxnSpPr>
            <a:stCxn id="26" idx="2"/>
            <a:endCxn id="16" idx="6"/>
          </p:cNvCxnSpPr>
          <p:nvPr/>
        </p:nvCxnSpPr>
        <p:spPr>
          <a:xfrm flipH="1" flipV="1">
            <a:off x="2393762" y="4791306"/>
            <a:ext cx="501838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B4322F1-89C4-E74E-BA67-9597CE394D09}"/>
              </a:ext>
            </a:extLst>
          </p:cNvPr>
          <p:cNvCxnSpPr>
            <a:stCxn id="11" idx="6"/>
            <a:endCxn id="20" idx="2"/>
          </p:cNvCxnSpPr>
          <p:nvPr/>
        </p:nvCxnSpPr>
        <p:spPr>
          <a:xfrm>
            <a:off x="2393762" y="2905356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940A52D-1C10-0D4C-B21A-4EDEED10EDB0}"/>
              </a:ext>
            </a:extLst>
          </p:cNvPr>
          <p:cNvCxnSpPr>
            <a:stCxn id="13" idx="6"/>
            <a:endCxn id="24" idx="2"/>
          </p:cNvCxnSpPr>
          <p:nvPr/>
        </p:nvCxnSpPr>
        <p:spPr>
          <a:xfrm>
            <a:off x="2393762" y="3667356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0312DC7-63A9-1542-9704-01A2956E21BC}"/>
              </a:ext>
            </a:extLst>
          </p:cNvPr>
          <p:cNvCxnSpPr>
            <a:cxnSpLocks/>
            <a:stCxn id="31" idx="2"/>
            <a:endCxn id="20" idx="6"/>
          </p:cNvCxnSpPr>
          <p:nvPr/>
        </p:nvCxnSpPr>
        <p:spPr>
          <a:xfrm flipH="1" flipV="1">
            <a:off x="3124200" y="2905356"/>
            <a:ext cx="488762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EF0279A-4338-0540-8999-50875451BDB8}"/>
              </a:ext>
            </a:extLst>
          </p:cNvPr>
          <p:cNvCxnSpPr>
            <a:stCxn id="29" idx="2"/>
            <a:endCxn id="21" idx="6"/>
          </p:cNvCxnSpPr>
          <p:nvPr/>
        </p:nvCxnSpPr>
        <p:spPr>
          <a:xfrm flipH="1">
            <a:off x="3124200" y="2905356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BC977C9-1633-A04D-BF2E-7F172AEEF797}"/>
              </a:ext>
            </a:extLst>
          </p:cNvPr>
          <p:cNvCxnSpPr>
            <a:stCxn id="32" idx="2"/>
            <a:endCxn id="22" idx="6"/>
          </p:cNvCxnSpPr>
          <p:nvPr/>
        </p:nvCxnSpPr>
        <p:spPr>
          <a:xfrm flipH="1" flipV="1">
            <a:off x="3124200" y="3667356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9E7275A-045A-EE44-B106-FC96FB0BEFF5}"/>
              </a:ext>
            </a:extLst>
          </p:cNvPr>
          <p:cNvCxnSpPr>
            <a:stCxn id="33" idx="2"/>
            <a:endCxn id="23" idx="6"/>
          </p:cNvCxnSpPr>
          <p:nvPr/>
        </p:nvCxnSpPr>
        <p:spPr>
          <a:xfrm flipH="1" flipV="1">
            <a:off x="3124200" y="4048356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F12BF753-380A-5D43-AD04-0C4C96666987}"/>
              </a:ext>
            </a:extLst>
          </p:cNvPr>
          <p:cNvCxnSpPr>
            <a:cxnSpLocks/>
            <a:stCxn id="30" idx="2"/>
            <a:endCxn id="24" idx="6"/>
          </p:cNvCxnSpPr>
          <p:nvPr/>
        </p:nvCxnSpPr>
        <p:spPr>
          <a:xfrm flipH="1">
            <a:off x="3124200" y="3286356"/>
            <a:ext cx="488762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F5CB228-3D8F-0F4B-856A-1B42007A3514}"/>
              </a:ext>
            </a:extLst>
          </p:cNvPr>
          <p:cNvCxnSpPr>
            <a:stCxn id="34" idx="2"/>
            <a:endCxn id="25" idx="6"/>
          </p:cNvCxnSpPr>
          <p:nvPr/>
        </p:nvCxnSpPr>
        <p:spPr>
          <a:xfrm flipH="1">
            <a:off x="3124200" y="4810356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90A08AF-DEBF-C545-AC17-7F24A0A132E4}"/>
              </a:ext>
            </a:extLst>
          </p:cNvPr>
          <p:cNvCxnSpPr>
            <a:stCxn id="37" idx="2"/>
            <a:endCxn id="26" idx="6"/>
          </p:cNvCxnSpPr>
          <p:nvPr/>
        </p:nvCxnSpPr>
        <p:spPr>
          <a:xfrm flipH="1" flipV="1">
            <a:off x="3124200" y="5191356"/>
            <a:ext cx="487919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F8CE433-9FCD-AD4B-8491-3A937483CFDA}"/>
              </a:ext>
            </a:extLst>
          </p:cNvPr>
          <p:cNvCxnSpPr>
            <a:cxnSpLocks/>
            <a:stCxn id="35" idx="2"/>
            <a:endCxn id="28" idx="6"/>
          </p:cNvCxnSpPr>
          <p:nvPr/>
        </p:nvCxnSpPr>
        <p:spPr>
          <a:xfrm flipH="1">
            <a:off x="3123357" y="5191356"/>
            <a:ext cx="489605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BF90081-81ED-5043-BFE5-EC1E42E495BD}"/>
              </a:ext>
            </a:extLst>
          </p:cNvPr>
          <p:cNvCxnSpPr>
            <a:stCxn id="36" idx="2"/>
            <a:endCxn id="27" idx="6"/>
          </p:cNvCxnSpPr>
          <p:nvPr/>
        </p:nvCxnSpPr>
        <p:spPr>
          <a:xfrm flipH="1">
            <a:off x="3124200" y="5572356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12E02AD7-DB51-B04E-BC26-AF46873A36AE}"/>
              </a:ext>
            </a:extLst>
          </p:cNvPr>
          <p:cNvCxnSpPr>
            <a:cxnSpLocks/>
            <a:stCxn id="42" idx="2"/>
            <a:endCxn id="29" idx="6"/>
          </p:cNvCxnSpPr>
          <p:nvPr/>
        </p:nvCxnSpPr>
        <p:spPr>
          <a:xfrm flipH="1" flipV="1">
            <a:off x="3841562" y="2905356"/>
            <a:ext cx="501838" cy="1524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4DECA3C-09C3-EC4F-A04D-9657E2C64174}"/>
              </a:ext>
            </a:extLst>
          </p:cNvPr>
          <p:cNvCxnSpPr>
            <a:stCxn id="38" idx="2"/>
            <a:endCxn id="30" idx="6"/>
          </p:cNvCxnSpPr>
          <p:nvPr/>
        </p:nvCxnSpPr>
        <p:spPr>
          <a:xfrm flipH="1">
            <a:off x="3841562" y="2906232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1AB7EC1-C388-3F41-B6F8-D910BB003F4E}"/>
              </a:ext>
            </a:extLst>
          </p:cNvPr>
          <p:cNvCxnSpPr>
            <a:stCxn id="39" idx="2"/>
            <a:endCxn id="31" idx="6"/>
          </p:cNvCxnSpPr>
          <p:nvPr/>
        </p:nvCxnSpPr>
        <p:spPr>
          <a:xfrm flipH="1">
            <a:off x="3841562" y="3287232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56F2CD7-0CEF-8A40-8406-7139E2143D0F}"/>
              </a:ext>
            </a:extLst>
          </p:cNvPr>
          <p:cNvCxnSpPr>
            <a:stCxn id="40" idx="2"/>
            <a:endCxn id="32" idx="6"/>
          </p:cNvCxnSpPr>
          <p:nvPr/>
        </p:nvCxnSpPr>
        <p:spPr>
          <a:xfrm flipH="1">
            <a:off x="3841562" y="3668232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CCAC265-086D-1344-B7DE-AA688EF85C7F}"/>
              </a:ext>
            </a:extLst>
          </p:cNvPr>
          <p:cNvCxnSpPr>
            <a:cxnSpLocks/>
            <a:stCxn id="41" idx="2"/>
            <a:endCxn id="34" idx="6"/>
          </p:cNvCxnSpPr>
          <p:nvPr/>
        </p:nvCxnSpPr>
        <p:spPr>
          <a:xfrm flipH="1">
            <a:off x="3841562" y="4049232"/>
            <a:ext cx="501838" cy="761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774DC92-7A22-1542-B9B0-5E6E220F06ED}"/>
              </a:ext>
            </a:extLst>
          </p:cNvPr>
          <p:cNvCxnSpPr>
            <a:stCxn id="45" idx="2"/>
            <a:endCxn id="33" idx="6"/>
          </p:cNvCxnSpPr>
          <p:nvPr/>
        </p:nvCxnSpPr>
        <p:spPr>
          <a:xfrm flipH="1" flipV="1">
            <a:off x="3841562" y="4429356"/>
            <a:ext cx="501838" cy="1143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0DFF3DB-3B2B-8D48-9BC4-6C3721EE5D37}"/>
              </a:ext>
            </a:extLst>
          </p:cNvPr>
          <p:cNvCxnSpPr>
            <a:cxnSpLocks/>
          </p:cNvCxnSpPr>
          <p:nvPr/>
        </p:nvCxnSpPr>
        <p:spPr>
          <a:xfrm flipH="1" flipV="1">
            <a:off x="3863038" y="5192744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E098E06-8C0E-904D-B093-701F71ADB6D4}"/>
              </a:ext>
            </a:extLst>
          </p:cNvPr>
          <p:cNvCxnSpPr>
            <a:stCxn id="46" idx="2"/>
            <a:endCxn id="37" idx="6"/>
          </p:cNvCxnSpPr>
          <p:nvPr/>
        </p:nvCxnSpPr>
        <p:spPr>
          <a:xfrm flipH="1" flipV="1">
            <a:off x="3840719" y="5953356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2BA3973-452C-B94E-A73C-D5EC01EE14F8}"/>
              </a:ext>
            </a:extLst>
          </p:cNvPr>
          <p:cNvCxnSpPr>
            <a:cxnSpLocks/>
            <a:stCxn id="43" idx="2"/>
            <a:endCxn id="36" idx="6"/>
          </p:cNvCxnSpPr>
          <p:nvPr/>
        </p:nvCxnSpPr>
        <p:spPr>
          <a:xfrm flipH="1">
            <a:off x="3841562" y="4811232"/>
            <a:ext cx="501838" cy="761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1C45B78-9044-DD4C-88BC-D54347D50EB4}"/>
              </a:ext>
            </a:extLst>
          </p:cNvPr>
          <p:cNvCxnSpPr>
            <a:stCxn id="47" idx="2"/>
            <a:endCxn id="38" idx="6"/>
          </p:cNvCxnSpPr>
          <p:nvPr/>
        </p:nvCxnSpPr>
        <p:spPr>
          <a:xfrm flipH="1">
            <a:off x="4572000" y="2906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18A63FD-A3B6-F246-815C-3ED19B3BAE91}"/>
              </a:ext>
            </a:extLst>
          </p:cNvPr>
          <p:cNvCxnSpPr>
            <a:stCxn id="49" idx="2"/>
            <a:endCxn id="39" idx="6"/>
          </p:cNvCxnSpPr>
          <p:nvPr/>
        </p:nvCxnSpPr>
        <p:spPr>
          <a:xfrm flipH="1" flipV="1">
            <a:off x="4572000" y="3287232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A3AA028-8B78-7D4F-A0FE-4D19C9C45461}"/>
              </a:ext>
            </a:extLst>
          </p:cNvPr>
          <p:cNvCxnSpPr>
            <a:stCxn id="50" idx="2"/>
            <a:endCxn id="41" idx="6"/>
          </p:cNvCxnSpPr>
          <p:nvPr/>
        </p:nvCxnSpPr>
        <p:spPr>
          <a:xfrm flipH="1">
            <a:off x="4572000" y="4049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0FE082C-C4D0-2A41-94E0-72EA30D362CB}"/>
              </a:ext>
            </a:extLst>
          </p:cNvPr>
          <p:cNvCxnSpPr>
            <a:cxnSpLocks/>
            <a:stCxn id="40" idx="6"/>
            <a:endCxn id="52" idx="2"/>
          </p:cNvCxnSpPr>
          <p:nvPr/>
        </p:nvCxnSpPr>
        <p:spPr>
          <a:xfrm>
            <a:off x="4572000" y="3668232"/>
            <a:ext cx="488762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3B47ED9-C8BB-5146-8658-FA6A0D7F943B}"/>
              </a:ext>
            </a:extLst>
          </p:cNvPr>
          <p:cNvCxnSpPr>
            <a:cxnSpLocks/>
            <a:stCxn id="42" idx="6"/>
            <a:endCxn id="48" idx="2"/>
          </p:cNvCxnSpPr>
          <p:nvPr/>
        </p:nvCxnSpPr>
        <p:spPr>
          <a:xfrm flipV="1">
            <a:off x="4572000" y="3287232"/>
            <a:ext cx="488762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A1CD339-0282-E548-B4ED-02EA70D61F8B}"/>
              </a:ext>
            </a:extLst>
          </p:cNvPr>
          <p:cNvCxnSpPr>
            <a:stCxn id="53" idx="2"/>
            <a:endCxn id="44" idx="6"/>
          </p:cNvCxnSpPr>
          <p:nvPr/>
        </p:nvCxnSpPr>
        <p:spPr>
          <a:xfrm flipH="1">
            <a:off x="4572000" y="5192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E3DE14C-457F-5847-A8EE-1B3BD628869C}"/>
              </a:ext>
            </a:extLst>
          </p:cNvPr>
          <p:cNvCxnSpPr>
            <a:stCxn id="55" idx="2"/>
            <a:endCxn id="43" idx="6"/>
          </p:cNvCxnSpPr>
          <p:nvPr/>
        </p:nvCxnSpPr>
        <p:spPr>
          <a:xfrm flipH="1" flipV="1">
            <a:off x="4572000" y="4811232"/>
            <a:ext cx="487919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0375DEF-16F1-6B4B-A4C0-5CCF5A7C0100}"/>
              </a:ext>
            </a:extLst>
          </p:cNvPr>
          <p:cNvCxnSpPr>
            <a:stCxn id="54" idx="2"/>
            <a:endCxn id="46" idx="6"/>
          </p:cNvCxnSpPr>
          <p:nvPr/>
        </p:nvCxnSpPr>
        <p:spPr>
          <a:xfrm flipH="1">
            <a:off x="4571157" y="5573232"/>
            <a:ext cx="489605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A9D3FCB-F46B-8A48-9E2E-E18E7830E62C}"/>
              </a:ext>
            </a:extLst>
          </p:cNvPr>
          <p:cNvCxnSpPr>
            <a:stCxn id="58" idx="2"/>
            <a:endCxn id="47" idx="6"/>
          </p:cNvCxnSpPr>
          <p:nvPr/>
        </p:nvCxnSpPr>
        <p:spPr>
          <a:xfrm flipH="1" flipV="1">
            <a:off x="5289362" y="2906232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F28EC50-5547-7F46-9825-8C51AFEF6607}"/>
              </a:ext>
            </a:extLst>
          </p:cNvPr>
          <p:cNvCxnSpPr>
            <a:cxnSpLocks/>
            <a:stCxn id="56" idx="2"/>
            <a:endCxn id="48" idx="6"/>
          </p:cNvCxnSpPr>
          <p:nvPr/>
        </p:nvCxnSpPr>
        <p:spPr>
          <a:xfrm flipH="1">
            <a:off x="5289362" y="2906232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F55EE80-9A44-FB4C-8E87-9574F52387AE}"/>
              </a:ext>
            </a:extLst>
          </p:cNvPr>
          <p:cNvCxnSpPr>
            <a:cxnSpLocks/>
            <a:stCxn id="57" idx="2"/>
            <a:endCxn id="50" idx="6"/>
          </p:cNvCxnSpPr>
          <p:nvPr/>
        </p:nvCxnSpPr>
        <p:spPr>
          <a:xfrm flipH="1">
            <a:off x="5289362" y="3287232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C8864A06-CDF2-0243-AA2C-20CE9476B279}"/>
              </a:ext>
            </a:extLst>
          </p:cNvPr>
          <p:cNvCxnSpPr>
            <a:cxnSpLocks/>
            <a:stCxn id="60" idx="2"/>
            <a:endCxn id="53" idx="6"/>
          </p:cNvCxnSpPr>
          <p:nvPr/>
        </p:nvCxnSpPr>
        <p:spPr>
          <a:xfrm flipH="1">
            <a:off x="5289362" y="4430232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AA208A6-37C5-7546-89AE-406B73FF86DD}"/>
              </a:ext>
            </a:extLst>
          </p:cNvPr>
          <p:cNvCxnSpPr>
            <a:stCxn id="63" idx="2"/>
            <a:endCxn id="54" idx="6"/>
          </p:cNvCxnSpPr>
          <p:nvPr/>
        </p:nvCxnSpPr>
        <p:spPr>
          <a:xfrm flipH="1">
            <a:off x="5289362" y="5573232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E968EA32-4ED2-C544-9662-A17A3FF25D36}"/>
              </a:ext>
            </a:extLst>
          </p:cNvPr>
          <p:cNvCxnSpPr>
            <a:stCxn id="72" idx="2"/>
            <a:endCxn id="64" idx="6"/>
          </p:cNvCxnSpPr>
          <p:nvPr/>
        </p:nvCxnSpPr>
        <p:spPr>
          <a:xfrm flipH="1">
            <a:off x="6018957" y="5573232"/>
            <a:ext cx="489605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33636B7-4416-AA48-81FA-10B2581AA00E}"/>
              </a:ext>
            </a:extLst>
          </p:cNvPr>
          <p:cNvCxnSpPr>
            <a:stCxn id="73" idx="2"/>
            <a:endCxn id="63" idx="6"/>
          </p:cNvCxnSpPr>
          <p:nvPr/>
        </p:nvCxnSpPr>
        <p:spPr>
          <a:xfrm flipH="1" flipV="1">
            <a:off x="6019800" y="5573232"/>
            <a:ext cx="487919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42D44D1-9C99-204B-B09D-77687921FA55}"/>
              </a:ext>
            </a:extLst>
          </p:cNvPr>
          <p:cNvCxnSpPr>
            <a:cxnSpLocks/>
            <a:stCxn id="62" idx="2"/>
            <a:endCxn id="55" idx="6"/>
          </p:cNvCxnSpPr>
          <p:nvPr/>
        </p:nvCxnSpPr>
        <p:spPr>
          <a:xfrm flipH="1">
            <a:off x="5288519" y="5192232"/>
            <a:ext cx="502681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69C5E4D-6B3F-BA41-9162-F7AD965F7E4B}"/>
              </a:ext>
            </a:extLst>
          </p:cNvPr>
          <p:cNvCxnSpPr>
            <a:stCxn id="67" idx="6"/>
            <a:endCxn id="74" idx="2"/>
          </p:cNvCxnSpPr>
          <p:nvPr/>
        </p:nvCxnSpPr>
        <p:spPr>
          <a:xfrm flipV="1">
            <a:off x="6737162" y="3286356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B263046-2274-5646-B6A4-F70C1078EB85}"/>
              </a:ext>
            </a:extLst>
          </p:cNvPr>
          <p:cNvCxnSpPr>
            <a:stCxn id="59" idx="6"/>
            <a:endCxn id="68" idx="2"/>
          </p:cNvCxnSpPr>
          <p:nvPr/>
        </p:nvCxnSpPr>
        <p:spPr>
          <a:xfrm>
            <a:off x="6019800" y="4049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915EB5C-70B0-544D-9D3D-083E43D370A9}"/>
              </a:ext>
            </a:extLst>
          </p:cNvPr>
          <p:cNvCxnSpPr>
            <a:cxnSpLocks/>
            <a:stCxn id="66" idx="6"/>
            <a:endCxn id="75" idx="2"/>
          </p:cNvCxnSpPr>
          <p:nvPr/>
        </p:nvCxnSpPr>
        <p:spPr>
          <a:xfrm>
            <a:off x="6737162" y="3287232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B2FB89E-8661-7645-B562-01FCF9C6D1E9}"/>
              </a:ext>
            </a:extLst>
          </p:cNvPr>
          <p:cNvCxnSpPr>
            <a:cxnSpLocks/>
            <a:stCxn id="67" idx="2"/>
            <a:endCxn id="56" idx="6"/>
          </p:cNvCxnSpPr>
          <p:nvPr/>
        </p:nvCxnSpPr>
        <p:spPr>
          <a:xfrm flipH="1" flipV="1">
            <a:off x="6019800" y="2906232"/>
            <a:ext cx="488762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BF21EE4-D896-C148-8C1D-8807558D2F17}"/>
              </a:ext>
            </a:extLst>
          </p:cNvPr>
          <p:cNvCxnSpPr>
            <a:stCxn id="66" idx="2"/>
            <a:endCxn id="57" idx="6"/>
          </p:cNvCxnSpPr>
          <p:nvPr/>
        </p:nvCxnSpPr>
        <p:spPr>
          <a:xfrm flipH="1">
            <a:off x="6019800" y="3287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F89F575-838A-174F-8507-E63C624389A1}"/>
              </a:ext>
            </a:extLst>
          </p:cNvPr>
          <p:cNvCxnSpPr>
            <a:cxnSpLocks/>
            <a:stCxn id="65" idx="6"/>
          </p:cNvCxnSpPr>
          <p:nvPr/>
        </p:nvCxnSpPr>
        <p:spPr>
          <a:xfrm flipV="1">
            <a:off x="6737162" y="2905356"/>
            <a:ext cx="500995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E267B7D-0BB9-BA40-823D-C8A7BFBEA288}"/>
              </a:ext>
            </a:extLst>
          </p:cNvPr>
          <p:cNvCxnSpPr>
            <a:stCxn id="71" idx="2"/>
            <a:endCxn id="62" idx="6"/>
          </p:cNvCxnSpPr>
          <p:nvPr/>
        </p:nvCxnSpPr>
        <p:spPr>
          <a:xfrm flipH="1">
            <a:off x="6019800" y="5192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9D6E565-8D91-E247-B44D-2E3BA659CB5D}"/>
              </a:ext>
            </a:extLst>
          </p:cNvPr>
          <p:cNvCxnSpPr>
            <a:cxnSpLocks/>
            <a:stCxn id="69" idx="2"/>
            <a:endCxn id="61" idx="6"/>
          </p:cNvCxnSpPr>
          <p:nvPr/>
        </p:nvCxnSpPr>
        <p:spPr>
          <a:xfrm flipH="1">
            <a:off x="6019800" y="4430232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5B59A61-E1D4-3E4A-BDAB-9248CCC2C2AF}"/>
              </a:ext>
            </a:extLst>
          </p:cNvPr>
          <p:cNvCxnSpPr>
            <a:cxnSpLocks/>
            <a:stCxn id="60" idx="6"/>
            <a:endCxn id="70" idx="2"/>
          </p:cNvCxnSpPr>
          <p:nvPr/>
        </p:nvCxnSpPr>
        <p:spPr>
          <a:xfrm>
            <a:off x="6019800" y="4430232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08FE38A-1F12-B047-A50F-BB8A49FA9679}"/>
              </a:ext>
            </a:extLst>
          </p:cNvPr>
          <p:cNvCxnSpPr>
            <a:stCxn id="69" idx="6"/>
            <a:endCxn id="76" idx="2"/>
          </p:cNvCxnSpPr>
          <p:nvPr/>
        </p:nvCxnSpPr>
        <p:spPr>
          <a:xfrm flipV="1">
            <a:off x="6737162" y="4048356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E4995BE3-E89E-A045-AC30-69BF4BBAB69F}"/>
              </a:ext>
            </a:extLst>
          </p:cNvPr>
          <p:cNvCxnSpPr>
            <a:cxnSpLocks/>
            <a:stCxn id="70" idx="6"/>
          </p:cNvCxnSpPr>
          <p:nvPr/>
        </p:nvCxnSpPr>
        <p:spPr>
          <a:xfrm>
            <a:off x="6737162" y="4811232"/>
            <a:ext cx="500995" cy="761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B4C2D39-61BA-194E-8B66-43802B216227}"/>
              </a:ext>
            </a:extLst>
          </p:cNvPr>
          <p:cNvCxnSpPr>
            <a:cxnSpLocks/>
            <a:stCxn id="71" idx="6"/>
          </p:cNvCxnSpPr>
          <p:nvPr/>
        </p:nvCxnSpPr>
        <p:spPr>
          <a:xfrm flipV="1">
            <a:off x="6737162" y="4428918"/>
            <a:ext cx="500995" cy="76331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F6D9BA9-6BFE-0B46-A1E2-DEF045F87B43}"/>
              </a:ext>
            </a:extLst>
          </p:cNvPr>
          <p:cNvCxnSpPr>
            <a:stCxn id="72" idx="6"/>
            <a:endCxn id="79" idx="2"/>
          </p:cNvCxnSpPr>
          <p:nvPr/>
        </p:nvCxnSpPr>
        <p:spPr>
          <a:xfrm flipV="1">
            <a:off x="6737162" y="5191356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B721449C-4AE2-2E4A-B0B7-FAA3F8436536}"/>
              </a:ext>
            </a:extLst>
          </p:cNvPr>
          <p:cNvCxnSpPr>
            <a:stCxn id="73" idx="6"/>
            <a:endCxn id="81" idx="2"/>
          </p:cNvCxnSpPr>
          <p:nvPr/>
        </p:nvCxnSpPr>
        <p:spPr>
          <a:xfrm flipV="1">
            <a:off x="6736319" y="5953356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3EADB6E-5945-C247-8496-393CC4160000}"/>
              </a:ext>
            </a:extLst>
          </p:cNvPr>
          <p:cNvCxnSpPr>
            <a:stCxn id="17" idx="6"/>
            <a:endCxn id="24" idx="2"/>
          </p:cNvCxnSpPr>
          <p:nvPr/>
        </p:nvCxnSpPr>
        <p:spPr>
          <a:xfrm flipV="1">
            <a:off x="2393762" y="4429356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9D7C38FB-4BB8-7847-9133-45D04973930A}"/>
              </a:ext>
            </a:extLst>
          </p:cNvPr>
          <p:cNvCxnSpPr>
            <a:cxnSpLocks/>
            <a:stCxn id="64" idx="2"/>
            <a:endCxn id="52" idx="6"/>
          </p:cNvCxnSpPr>
          <p:nvPr/>
        </p:nvCxnSpPr>
        <p:spPr>
          <a:xfrm flipH="1" flipV="1">
            <a:off x="5289362" y="4811232"/>
            <a:ext cx="500995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85FB70D2-556A-674E-A193-56E9F1448032}"/>
              </a:ext>
            </a:extLst>
          </p:cNvPr>
          <p:cNvSpPr/>
          <p:nvPr/>
        </p:nvSpPr>
        <p:spPr>
          <a:xfrm>
            <a:off x="7239000" y="2791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1364C668-6280-8D47-A9AD-6FBE9E67F3B1}"/>
              </a:ext>
            </a:extLst>
          </p:cNvPr>
          <p:cNvSpPr/>
          <p:nvPr/>
        </p:nvSpPr>
        <p:spPr>
          <a:xfrm>
            <a:off x="1457185" y="2791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F9BE54C7-DCA0-FF4C-8FE1-F0C67D7175E6}"/>
              </a:ext>
            </a:extLst>
          </p:cNvPr>
          <p:cNvCxnSpPr>
            <a:cxnSpLocks/>
            <a:stCxn id="61" idx="2"/>
            <a:endCxn id="49" idx="6"/>
          </p:cNvCxnSpPr>
          <p:nvPr/>
        </p:nvCxnSpPr>
        <p:spPr>
          <a:xfrm flipH="1" flipV="1">
            <a:off x="5289362" y="3668232"/>
            <a:ext cx="501838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24F5D904-FCF5-ED43-8818-E8F98E6CD738}"/>
              </a:ext>
            </a:extLst>
          </p:cNvPr>
          <p:cNvSpPr txBox="1"/>
          <p:nvPr/>
        </p:nvSpPr>
        <p:spPr>
          <a:xfrm>
            <a:off x="1061402" y="2690418"/>
            <a:ext cx="31941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⋮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743E2F13-FC5D-044E-98CB-BC723B40B7A2}"/>
              </a:ext>
            </a:extLst>
          </p:cNvPr>
          <p:cNvSpPr txBox="1"/>
          <p:nvPr/>
        </p:nvSpPr>
        <p:spPr>
          <a:xfrm>
            <a:off x="7540407" y="2690418"/>
            <a:ext cx="32252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⋮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170" name="Content Placeholder 2">
            <a:extLst>
              <a:ext uri="{FF2B5EF4-FFF2-40B4-BE49-F238E27FC236}">
                <a16:creationId xmlns:a16="http://schemas.microsoft.com/office/drawing/2014/main" id="{75D1AA6B-6156-1E40-9666-7C2178124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966" y="2291520"/>
            <a:ext cx="6400800" cy="651936"/>
          </a:xfrm>
          <a:effectLst/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>
                <a:solidFill>
                  <a:srgbClr val="008000"/>
                </a:solidFill>
              </a:rPr>
              <a:t>0          1          2         ⋯                                              k–1         k      </a:t>
            </a:r>
            <a:endParaRPr lang="en-US" sz="2000" dirty="0"/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E3C79B58-532E-EB46-8889-83CC06B899BB}"/>
              </a:ext>
            </a:extLst>
          </p:cNvPr>
          <p:cNvCxnSpPr>
            <a:cxnSpLocks/>
            <a:stCxn id="45" idx="6"/>
            <a:endCxn id="51" idx="2"/>
          </p:cNvCxnSpPr>
          <p:nvPr/>
        </p:nvCxnSpPr>
        <p:spPr>
          <a:xfrm flipV="1">
            <a:off x="4572000" y="4430232"/>
            <a:ext cx="488762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646AE6F5-0C00-8344-8A07-8B61D4F1434E}"/>
              </a:ext>
            </a:extLst>
          </p:cNvPr>
          <p:cNvCxnSpPr/>
          <p:nvPr/>
        </p:nvCxnSpPr>
        <p:spPr>
          <a:xfrm flipH="1">
            <a:off x="6026338" y="2905356"/>
            <a:ext cx="488762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F3646D0-1A47-254F-923D-62E6F885D1DF}"/>
              </a:ext>
            </a:extLst>
          </p:cNvPr>
          <p:cNvCxnSpPr>
            <a:cxnSpLocks/>
            <a:stCxn id="51" idx="6"/>
            <a:endCxn id="59" idx="2"/>
          </p:cNvCxnSpPr>
          <p:nvPr/>
        </p:nvCxnSpPr>
        <p:spPr>
          <a:xfrm flipV="1">
            <a:off x="5289362" y="4049232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FC88A19F-158A-734F-A21D-86EA3CBBB77A}"/>
              </a:ext>
            </a:extLst>
          </p:cNvPr>
          <p:cNvCxnSpPr>
            <a:cxnSpLocks/>
            <a:stCxn id="68" idx="6"/>
          </p:cNvCxnSpPr>
          <p:nvPr/>
        </p:nvCxnSpPr>
        <p:spPr>
          <a:xfrm>
            <a:off x="6737162" y="4049232"/>
            <a:ext cx="500995" cy="78017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496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score = 3 + 1 + </a:t>
            </a:r>
            <a:r>
              <a:rPr lang="en-US" dirty="0">
                <a:solidFill>
                  <a:srgbClr val="00B0F0"/>
                </a:solidFill>
              </a:rPr>
              <a:t>0</a:t>
            </a:r>
            <a:r>
              <a:rPr lang="en-US" dirty="0"/>
              <a:t> +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502608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84403" y="55760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232675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2718682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82050-AF35-9245-980E-B1F2C47E9122}"/>
              </a:ext>
            </a:extLst>
          </p:cNvPr>
          <p:cNvSpPr/>
          <p:nvPr/>
        </p:nvSpPr>
        <p:spPr>
          <a:xfrm>
            <a:off x="7235588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3449174" y="2811445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A2F24-A458-B942-A21E-E9D47B1D9F62}"/>
              </a:ext>
            </a:extLst>
          </p:cNvPr>
          <p:cNvSpPr/>
          <p:nvPr/>
        </p:nvSpPr>
        <p:spPr>
          <a:xfrm>
            <a:off x="5990331" y="280436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1410949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589CE-8D68-0844-97E1-194510E9423E}"/>
              </a:ext>
            </a:extLst>
          </p:cNvPr>
          <p:cNvSpPr/>
          <p:nvPr/>
        </p:nvSpPr>
        <p:spPr>
          <a:xfrm>
            <a:off x="815769" y="500675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8F40E-EB39-D049-9C5C-DFD0BA4CE479}"/>
              </a:ext>
            </a:extLst>
          </p:cNvPr>
          <p:cNvSpPr/>
          <p:nvPr/>
        </p:nvSpPr>
        <p:spPr>
          <a:xfrm>
            <a:off x="7976274" y="3353948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533131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4186299" y="335754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C649F-061E-314F-8F28-FD985D40401F}"/>
              </a:ext>
            </a:extLst>
          </p:cNvPr>
          <p:cNvSpPr/>
          <p:nvPr/>
        </p:nvSpPr>
        <p:spPr>
          <a:xfrm>
            <a:off x="6778388" y="390110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21795" y="500401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860AD2-7213-0E41-ACEB-F9A19DFAB4F9}"/>
              </a:ext>
            </a:extLst>
          </p:cNvPr>
          <p:cNvSpPr/>
          <p:nvPr/>
        </p:nvSpPr>
        <p:spPr>
          <a:xfrm>
            <a:off x="2063819" y="556167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7F6033-119D-8E42-B445-0BE69B04281D}"/>
              </a:ext>
            </a:extLst>
          </p:cNvPr>
          <p:cNvSpPr/>
          <p:nvPr/>
        </p:nvSpPr>
        <p:spPr>
          <a:xfrm>
            <a:off x="219975" y="231440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BDD38C-F3BE-434E-BEB0-CEFAB42C9332}"/>
              </a:ext>
            </a:extLst>
          </p:cNvPr>
          <p:cNvSpPr/>
          <p:nvPr/>
        </p:nvSpPr>
        <p:spPr>
          <a:xfrm>
            <a:off x="2709069" y="2311533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5FC534-309D-DF4F-9839-5A09AE9EB7AB}"/>
              </a:ext>
            </a:extLst>
          </p:cNvPr>
          <p:cNvSpPr/>
          <p:nvPr/>
        </p:nvSpPr>
        <p:spPr>
          <a:xfrm>
            <a:off x="7239149" y="233101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752A79-68E9-384D-8A2F-028B148FBD06}"/>
              </a:ext>
            </a:extLst>
          </p:cNvPr>
          <p:cNvSpPr/>
          <p:nvPr/>
        </p:nvSpPr>
        <p:spPr>
          <a:xfrm>
            <a:off x="5983981" y="2848958"/>
            <a:ext cx="927100" cy="32901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7C2758-6EA8-914E-BE1E-2E3854F53C7D}"/>
              </a:ext>
            </a:extLst>
          </p:cNvPr>
          <p:cNvSpPr/>
          <p:nvPr/>
        </p:nvSpPr>
        <p:spPr>
          <a:xfrm>
            <a:off x="3633082" y="2877114"/>
            <a:ext cx="741702" cy="32481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395D83-ADAD-2F4E-8B7E-73E313947ED8}"/>
              </a:ext>
            </a:extLst>
          </p:cNvPr>
          <p:cNvSpPr/>
          <p:nvPr/>
        </p:nvSpPr>
        <p:spPr>
          <a:xfrm>
            <a:off x="4374239" y="3412408"/>
            <a:ext cx="737670" cy="26992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32EBA0-AC88-7D4E-A71A-FB386A18C6D4}"/>
              </a:ext>
            </a:extLst>
          </p:cNvPr>
          <p:cNvSpPr/>
          <p:nvPr/>
        </p:nvSpPr>
        <p:spPr>
          <a:xfrm>
            <a:off x="8166249" y="3412408"/>
            <a:ext cx="724424" cy="26992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88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score = 3 + 1 + 0 + </a:t>
            </a:r>
            <a:r>
              <a:rPr lang="en-US" dirty="0">
                <a:solidFill>
                  <a:srgbClr val="00B0F0"/>
                </a:solidFill>
              </a:rPr>
              <a:t>0</a:t>
            </a:r>
            <a:r>
              <a:rPr lang="en-US" dirty="0"/>
              <a:t> +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502608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84403" y="55760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232675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2718682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82050-AF35-9245-980E-B1F2C47E9122}"/>
              </a:ext>
            </a:extLst>
          </p:cNvPr>
          <p:cNvSpPr/>
          <p:nvPr/>
        </p:nvSpPr>
        <p:spPr>
          <a:xfrm>
            <a:off x="7235588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3449174" y="2811445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A2F24-A458-B942-A21E-E9D47B1D9F62}"/>
              </a:ext>
            </a:extLst>
          </p:cNvPr>
          <p:cNvSpPr/>
          <p:nvPr/>
        </p:nvSpPr>
        <p:spPr>
          <a:xfrm>
            <a:off x="5990331" y="280436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1410949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589CE-8D68-0844-97E1-194510E9423E}"/>
              </a:ext>
            </a:extLst>
          </p:cNvPr>
          <p:cNvSpPr/>
          <p:nvPr/>
        </p:nvSpPr>
        <p:spPr>
          <a:xfrm>
            <a:off x="815769" y="500675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8F40E-EB39-D049-9C5C-DFD0BA4CE479}"/>
              </a:ext>
            </a:extLst>
          </p:cNvPr>
          <p:cNvSpPr/>
          <p:nvPr/>
        </p:nvSpPr>
        <p:spPr>
          <a:xfrm>
            <a:off x="7976274" y="3353948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533131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4186299" y="335754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C649F-061E-314F-8F28-FD985D40401F}"/>
              </a:ext>
            </a:extLst>
          </p:cNvPr>
          <p:cNvSpPr/>
          <p:nvPr/>
        </p:nvSpPr>
        <p:spPr>
          <a:xfrm>
            <a:off x="6778388" y="390110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21795" y="500401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860AD2-7213-0E41-ACEB-F9A19DFAB4F9}"/>
              </a:ext>
            </a:extLst>
          </p:cNvPr>
          <p:cNvSpPr/>
          <p:nvPr/>
        </p:nvSpPr>
        <p:spPr>
          <a:xfrm>
            <a:off x="2063819" y="556167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7F6033-119D-8E42-B445-0BE69B04281D}"/>
              </a:ext>
            </a:extLst>
          </p:cNvPr>
          <p:cNvSpPr/>
          <p:nvPr/>
        </p:nvSpPr>
        <p:spPr>
          <a:xfrm>
            <a:off x="219975" y="231440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BDD38C-F3BE-434E-BEB0-CEFAB42C9332}"/>
              </a:ext>
            </a:extLst>
          </p:cNvPr>
          <p:cNvSpPr/>
          <p:nvPr/>
        </p:nvSpPr>
        <p:spPr>
          <a:xfrm>
            <a:off x="2709069" y="2311533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5FC534-309D-DF4F-9839-5A09AE9EB7AB}"/>
              </a:ext>
            </a:extLst>
          </p:cNvPr>
          <p:cNvSpPr/>
          <p:nvPr/>
        </p:nvSpPr>
        <p:spPr>
          <a:xfrm>
            <a:off x="7239149" y="233101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752A79-68E9-384D-8A2F-028B148FBD06}"/>
              </a:ext>
            </a:extLst>
          </p:cNvPr>
          <p:cNvSpPr/>
          <p:nvPr/>
        </p:nvSpPr>
        <p:spPr>
          <a:xfrm>
            <a:off x="5983981" y="2848958"/>
            <a:ext cx="927100" cy="32901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7C2758-6EA8-914E-BE1E-2E3854F53C7D}"/>
              </a:ext>
            </a:extLst>
          </p:cNvPr>
          <p:cNvSpPr/>
          <p:nvPr/>
        </p:nvSpPr>
        <p:spPr>
          <a:xfrm>
            <a:off x="3633082" y="2877114"/>
            <a:ext cx="741702" cy="32481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395D83-ADAD-2F4E-8B7E-73E313947ED8}"/>
              </a:ext>
            </a:extLst>
          </p:cNvPr>
          <p:cNvSpPr/>
          <p:nvPr/>
        </p:nvSpPr>
        <p:spPr>
          <a:xfrm>
            <a:off x="4374239" y="3412408"/>
            <a:ext cx="737670" cy="26992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32EBA0-AC88-7D4E-A71A-FB386A18C6D4}"/>
              </a:ext>
            </a:extLst>
          </p:cNvPr>
          <p:cNvSpPr/>
          <p:nvPr/>
        </p:nvSpPr>
        <p:spPr>
          <a:xfrm>
            <a:off x="8166249" y="3412408"/>
            <a:ext cx="724424" cy="26992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&quot;No&quot; Symbol 39">
            <a:extLst>
              <a:ext uri="{FF2B5EF4-FFF2-40B4-BE49-F238E27FC236}">
                <a16:creationId xmlns:a16="http://schemas.microsoft.com/office/drawing/2014/main" id="{E74F9F8D-EF46-9D4F-830C-029BA8083FCE}"/>
              </a:ext>
            </a:extLst>
          </p:cNvPr>
          <p:cNvSpPr/>
          <p:nvPr/>
        </p:nvSpPr>
        <p:spPr>
          <a:xfrm>
            <a:off x="6934126" y="3636860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66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score = 3 + 1 + 0 + </a:t>
            </a:r>
            <a:r>
              <a:rPr lang="en-US" dirty="0">
                <a:solidFill>
                  <a:srgbClr val="00B0F0"/>
                </a:solidFill>
              </a:rPr>
              <a:t>0</a:t>
            </a:r>
            <a:r>
              <a:rPr lang="en-US" dirty="0"/>
              <a:t> +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502608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84403" y="55760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232675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2718682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82050-AF35-9245-980E-B1F2C47E9122}"/>
              </a:ext>
            </a:extLst>
          </p:cNvPr>
          <p:cNvSpPr/>
          <p:nvPr/>
        </p:nvSpPr>
        <p:spPr>
          <a:xfrm>
            <a:off x="7235588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3449174" y="2811445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A2F24-A458-B942-A21E-E9D47B1D9F62}"/>
              </a:ext>
            </a:extLst>
          </p:cNvPr>
          <p:cNvSpPr/>
          <p:nvPr/>
        </p:nvSpPr>
        <p:spPr>
          <a:xfrm>
            <a:off x="5990331" y="280436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1410949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589CE-8D68-0844-97E1-194510E9423E}"/>
              </a:ext>
            </a:extLst>
          </p:cNvPr>
          <p:cNvSpPr/>
          <p:nvPr/>
        </p:nvSpPr>
        <p:spPr>
          <a:xfrm>
            <a:off x="815769" y="500675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8F40E-EB39-D049-9C5C-DFD0BA4CE479}"/>
              </a:ext>
            </a:extLst>
          </p:cNvPr>
          <p:cNvSpPr/>
          <p:nvPr/>
        </p:nvSpPr>
        <p:spPr>
          <a:xfrm>
            <a:off x="7976274" y="3353948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533131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4186299" y="335754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C649F-061E-314F-8F28-FD985D40401F}"/>
              </a:ext>
            </a:extLst>
          </p:cNvPr>
          <p:cNvSpPr/>
          <p:nvPr/>
        </p:nvSpPr>
        <p:spPr>
          <a:xfrm>
            <a:off x="6778388" y="3901107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21795" y="500401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860AD2-7213-0E41-ACEB-F9A19DFAB4F9}"/>
              </a:ext>
            </a:extLst>
          </p:cNvPr>
          <p:cNvSpPr/>
          <p:nvPr/>
        </p:nvSpPr>
        <p:spPr>
          <a:xfrm>
            <a:off x="2063819" y="556167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7F6033-119D-8E42-B445-0BE69B04281D}"/>
              </a:ext>
            </a:extLst>
          </p:cNvPr>
          <p:cNvSpPr/>
          <p:nvPr/>
        </p:nvSpPr>
        <p:spPr>
          <a:xfrm>
            <a:off x="219975" y="231440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BDD38C-F3BE-434E-BEB0-CEFAB42C9332}"/>
              </a:ext>
            </a:extLst>
          </p:cNvPr>
          <p:cNvSpPr/>
          <p:nvPr/>
        </p:nvSpPr>
        <p:spPr>
          <a:xfrm>
            <a:off x="2709069" y="2311533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5FC534-309D-DF4F-9839-5A09AE9EB7AB}"/>
              </a:ext>
            </a:extLst>
          </p:cNvPr>
          <p:cNvSpPr/>
          <p:nvPr/>
        </p:nvSpPr>
        <p:spPr>
          <a:xfrm>
            <a:off x="7239149" y="233101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752A79-68E9-384D-8A2F-028B148FBD06}"/>
              </a:ext>
            </a:extLst>
          </p:cNvPr>
          <p:cNvSpPr/>
          <p:nvPr/>
        </p:nvSpPr>
        <p:spPr>
          <a:xfrm>
            <a:off x="5983981" y="2848958"/>
            <a:ext cx="927100" cy="32901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7C2758-6EA8-914E-BE1E-2E3854F53C7D}"/>
              </a:ext>
            </a:extLst>
          </p:cNvPr>
          <p:cNvSpPr/>
          <p:nvPr/>
        </p:nvSpPr>
        <p:spPr>
          <a:xfrm>
            <a:off x="3633082" y="2877114"/>
            <a:ext cx="741702" cy="32481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395D83-ADAD-2F4E-8B7E-73E313947ED8}"/>
              </a:ext>
            </a:extLst>
          </p:cNvPr>
          <p:cNvSpPr/>
          <p:nvPr/>
        </p:nvSpPr>
        <p:spPr>
          <a:xfrm>
            <a:off x="4374239" y="3412408"/>
            <a:ext cx="737670" cy="26992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32EBA0-AC88-7D4E-A71A-FB386A18C6D4}"/>
              </a:ext>
            </a:extLst>
          </p:cNvPr>
          <p:cNvSpPr/>
          <p:nvPr/>
        </p:nvSpPr>
        <p:spPr>
          <a:xfrm>
            <a:off x="8166249" y="3412408"/>
            <a:ext cx="724424" cy="26992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D21BE8-269B-B749-BCF2-BEA601A76C2A}"/>
              </a:ext>
            </a:extLst>
          </p:cNvPr>
          <p:cNvSpPr/>
          <p:nvPr/>
        </p:nvSpPr>
        <p:spPr>
          <a:xfrm>
            <a:off x="6911081" y="3975720"/>
            <a:ext cx="324508" cy="215747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score = 3 + 1 + 0 + 0 + </a:t>
            </a:r>
            <a:r>
              <a:rPr lang="en-US" dirty="0">
                <a:solidFill>
                  <a:srgbClr val="00B0F0"/>
                </a:solidFill>
              </a:rPr>
              <a:t>1</a:t>
            </a:r>
            <a:r>
              <a:rPr lang="en-US" dirty="0"/>
              <a:t> +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502608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84403" y="55760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232675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2718682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82050-AF35-9245-980E-B1F2C47E9122}"/>
              </a:ext>
            </a:extLst>
          </p:cNvPr>
          <p:cNvSpPr/>
          <p:nvPr/>
        </p:nvSpPr>
        <p:spPr>
          <a:xfrm>
            <a:off x="7235588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3449174" y="2811445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A2F24-A458-B942-A21E-E9D47B1D9F62}"/>
              </a:ext>
            </a:extLst>
          </p:cNvPr>
          <p:cNvSpPr/>
          <p:nvPr/>
        </p:nvSpPr>
        <p:spPr>
          <a:xfrm>
            <a:off x="5990331" y="280436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1410949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589CE-8D68-0844-97E1-194510E9423E}"/>
              </a:ext>
            </a:extLst>
          </p:cNvPr>
          <p:cNvSpPr/>
          <p:nvPr/>
        </p:nvSpPr>
        <p:spPr>
          <a:xfrm>
            <a:off x="815769" y="500675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8F40E-EB39-D049-9C5C-DFD0BA4CE479}"/>
              </a:ext>
            </a:extLst>
          </p:cNvPr>
          <p:cNvSpPr/>
          <p:nvPr/>
        </p:nvSpPr>
        <p:spPr>
          <a:xfrm>
            <a:off x="7976274" y="3353948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533131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4186299" y="335754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C649F-061E-314F-8F28-FD985D40401F}"/>
              </a:ext>
            </a:extLst>
          </p:cNvPr>
          <p:cNvSpPr/>
          <p:nvPr/>
        </p:nvSpPr>
        <p:spPr>
          <a:xfrm>
            <a:off x="6778388" y="3901107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21795" y="500401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860AD2-7213-0E41-ACEB-F9A19DFAB4F9}"/>
              </a:ext>
            </a:extLst>
          </p:cNvPr>
          <p:cNvSpPr/>
          <p:nvPr/>
        </p:nvSpPr>
        <p:spPr>
          <a:xfrm>
            <a:off x="2063819" y="556167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7F6033-119D-8E42-B445-0BE69B04281D}"/>
              </a:ext>
            </a:extLst>
          </p:cNvPr>
          <p:cNvSpPr/>
          <p:nvPr/>
        </p:nvSpPr>
        <p:spPr>
          <a:xfrm>
            <a:off x="219975" y="231440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BDD38C-F3BE-434E-BEB0-CEFAB42C9332}"/>
              </a:ext>
            </a:extLst>
          </p:cNvPr>
          <p:cNvSpPr/>
          <p:nvPr/>
        </p:nvSpPr>
        <p:spPr>
          <a:xfrm>
            <a:off x="2709069" y="2311533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5FC534-309D-DF4F-9839-5A09AE9EB7AB}"/>
              </a:ext>
            </a:extLst>
          </p:cNvPr>
          <p:cNvSpPr/>
          <p:nvPr/>
        </p:nvSpPr>
        <p:spPr>
          <a:xfrm>
            <a:off x="7239149" y="233101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752A79-68E9-384D-8A2F-028B148FBD06}"/>
              </a:ext>
            </a:extLst>
          </p:cNvPr>
          <p:cNvSpPr/>
          <p:nvPr/>
        </p:nvSpPr>
        <p:spPr>
          <a:xfrm>
            <a:off x="5983981" y="2848958"/>
            <a:ext cx="927100" cy="32901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7C2758-6EA8-914E-BE1E-2E3854F53C7D}"/>
              </a:ext>
            </a:extLst>
          </p:cNvPr>
          <p:cNvSpPr/>
          <p:nvPr/>
        </p:nvSpPr>
        <p:spPr>
          <a:xfrm>
            <a:off x="3633082" y="2877114"/>
            <a:ext cx="741702" cy="32481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395D83-ADAD-2F4E-8B7E-73E313947ED8}"/>
              </a:ext>
            </a:extLst>
          </p:cNvPr>
          <p:cNvSpPr/>
          <p:nvPr/>
        </p:nvSpPr>
        <p:spPr>
          <a:xfrm>
            <a:off x="4374239" y="3412408"/>
            <a:ext cx="737670" cy="26992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32EBA0-AC88-7D4E-A71A-FB386A18C6D4}"/>
              </a:ext>
            </a:extLst>
          </p:cNvPr>
          <p:cNvSpPr/>
          <p:nvPr/>
        </p:nvSpPr>
        <p:spPr>
          <a:xfrm>
            <a:off x="8166249" y="3412408"/>
            <a:ext cx="724424" cy="26992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D21BE8-269B-B749-BCF2-BEA601A76C2A}"/>
              </a:ext>
            </a:extLst>
          </p:cNvPr>
          <p:cNvSpPr/>
          <p:nvPr/>
        </p:nvSpPr>
        <p:spPr>
          <a:xfrm>
            <a:off x="6911081" y="3975720"/>
            <a:ext cx="324508" cy="215747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&quot;No&quot; Symbol 39">
            <a:extLst>
              <a:ext uri="{FF2B5EF4-FFF2-40B4-BE49-F238E27FC236}">
                <a16:creationId xmlns:a16="http://schemas.microsoft.com/office/drawing/2014/main" id="{CBF7D1BD-4629-7E4B-8D18-1AD2E404ACDB}"/>
              </a:ext>
            </a:extLst>
          </p:cNvPr>
          <p:cNvSpPr/>
          <p:nvPr/>
        </p:nvSpPr>
        <p:spPr>
          <a:xfrm>
            <a:off x="5655064" y="4207907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54908CD-21BE-1F4C-9ABA-7258328192B2}"/>
              </a:ext>
            </a:extLst>
          </p:cNvPr>
          <p:cNvSpPr/>
          <p:nvPr/>
        </p:nvSpPr>
        <p:spPr>
          <a:xfrm rot="5400000">
            <a:off x="1642015" y="3828219"/>
            <a:ext cx="486260" cy="128826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42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score = 3 + 1 + 0 + 0 + </a:t>
            </a:r>
            <a:r>
              <a:rPr lang="en-US" dirty="0">
                <a:solidFill>
                  <a:srgbClr val="00B0F0"/>
                </a:solidFill>
              </a:rPr>
              <a:t>1</a:t>
            </a:r>
            <a:r>
              <a:rPr lang="en-US" dirty="0"/>
              <a:t> +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502608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84403" y="55760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232675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2718682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82050-AF35-9245-980E-B1F2C47E9122}"/>
              </a:ext>
            </a:extLst>
          </p:cNvPr>
          <p:cNvSpPr/>
          <p:nvPr/>
        </p:nvSpPr>
        <p:spPr>
          <a:xfrm>
            <a:off x="7235588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3449174" y="2811445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A2F24-A458-B942-A21E-E9D47B1D9F62}"/>
              </a:ext>
            </a:extLst>
          </p:cNvPr>
          <p:cNvSpPr/>
          <p:nvPr/>
        </p:nvSpPr>
        <p:spPr>
          <a:xfrm>
            <a:off x="5990331" y="280436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1410949" y="445192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589CE-8D68-0844-97E1-194510E9423E}"/>
              </a:ext>
            </a:extLst>
          </p:cNvPr>
          <p:cNvSpPr/>
          <p:nvPr/>
        </p:nvSpPr>
        <p:spPr>
          <a:xfrm>
            <a:off x="815769" y="500675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8F40E-EB39-D049-9C5C-DFD0BA4CE479}"/>
              </a:ext>
            </a:extLst>
          </p:cNvPr>
          <p:cNvSpPr/>
          <p:nvPr/>
        </p:nvSpPr>
        <p:spPr>
          <a:xfrm>
            <a:off x="7976274" y="3353948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533131" y="445192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4186299" y="335754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C649F-061E-314F-8F28-FD985D40401F}"/>
              </a:ext>
            </a:extLst>
          </p:cNvPr>
          <p:cNvSpPr/>
          <p:nvPr/>
        </p:nvSpPr>
        <p:spPr>
          <a:xfrm>
            <a:off x="6778388" y="3901107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21795" y="500401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860AD2-7213-0E41-ACEB-F9A19DFAB4F9}"/>
              </a:ext>
            </a:extLst>
          </p:cNvPr>
          <p:cNvSpPr/>
          <p:nvPr/>
        </p:nvSpPr>
        <p:spPr>
          <a:xfrm>
            <a:off x="2063819" y="556167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7F6033-119D-8E42-B445-0BE69B04281D}"/>
              </a:ext>
            </a:extLst>
          </p:cNvPr>
          <p:cNvSpPr/>
          <p:nvPr/>
        </p:nvSpPr>
        <p:spPr>
          <a:xfrm>
            <a:off x="219975" y="231440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BDD38C-F3BE-434E-BEB0-CEFAB42C9332}"/>
              </a:ext>
            </a:extLst>
          </p:cNvPr>
          <p:cNvSpPr/>
          <p:nvPr/>
        </p:nvSpPr>
        <p:spPr>
          <a:xfrm>
            <a:off x="2709069" y="2311533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5FC534-309D-DF4F-9839-5A09AE9EB7AB}"/>
              </a:ext>
            </a:extLst>
          </p:cNvPr>
          <p:cNvSpPr/>
          <p:nvPr/>
        </p:nvSpPr>
        <p:spPr>
          <a:xfrm>
            <a:off x="7239149" y="233101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752A79-68E9-384D-8A2F-028B148FBD06}"/>
              </a:ext>
            </a:extLst>
          </p:cNvPr>
          <p:cNvSpPr/>
          <p:nvPr/>
        </p:nvSpPr>
        <p:spPr>
          <a:xfrm>
            <a:off x="5983981" y="2848958"/>
            <a:ext cx="927100" cy="32901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7C2758-6EA8-914E-BE1E-2E3854F53C7D}"/>
              </a:ext>
            </a:extLst>
          </p:cNvPr>
          <p:cNvSpPr/>
          <p:nvPr/>
        </p:nvSpPr>
        <p:spPr>
          <a:xfrm>
            <a:off x="3633082" y="2877114"/>
            <a:ext cx="741702" cy="32481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395D83-ADAD-2F4E-8B7E-73E313947ED8}"/>
              </a:ext>
            </a:extLst>
          </p:cNvPr>
          <p:cNvSpPr/>
          <p:nvPr/>
        </p:nvSpPr>
        <p:spPr>
          <a:xfrm>
            <a:off x="4374239" y="3412408"/>
            <a:ext cx="737670" cy="26992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32EBA0-AC88-7D4E-A71A-FB386A18C6D4}"/>
              </a:ext>
            </a:extLst>
          </p:cNvPr>
          <p:cNvSpPr/>
          <p:nvPr/>
        </p:nvSpPr>
        <p:spPr>
          <a:xfrm>
            <a:off x="8166249" y="3412408"/>
            <a:ext cx="724424" cy="26992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D21BE8-269B-B749-BCF2-BEA601A76C2A}"/>
              </a:ext>
            </a:extLst>
          </p:cNvPr>
          <p:cNvSpPr/>
          <p:nvPr/>
        </p:nvSpPr>
        <p:spPr>
          <a:xfrm>
            <a:off x="6911081" y="3975720"/>
            <a:ext cx="324508" cy="215747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346514-7EA9-6F40-AAB2-8D1E3BD5EF79}"/>
              </a:ext>
            </a:extLst>
          </p:cNvPr>
          <p:cNvSpPr/>
          <p:nvPr/>
        </p:nvSpPr>
        <p:spPr>
          <a:xfrm>
            <a:off x="5525538" y="4505621"/>
            <a:ext cx="464793" cy="163066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1EC89F9-F179-F244-9147-1891BCCB7CF1}"/>
              </a:ext>
            </a:extLst>
          </p:cNvPr>
          <p:cNvSpPr/>
          <p:nvPr/>
        </p:nvSpPr>
        <p:spPr>
          <a:xfrm>
            <a:off x="1407166" y="4481010"/>
            <a:ext cx="927100" cy="163066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2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score = 3 + 1 + 0 + 0 + 1 + </a:t>
            </a:r>
            <a:r>
              <a:rPr lang="en-US" dirty="0">
                <a:solidFill>
                  <a:srgbClr val="00B0F0"/>
                </a:solidFill>
              </a:rPr>
              <a:t>0</a:t>
            </a:r>
            <a:r>
              <a:rPr lang="en-US" dirty="0"/>
              <a:t> +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5026086"/>
            <a:ext cx="8678650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84403" y="55760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232675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2718682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82050-AF35-9245-980E-B1F2C47E9122}"/>
              </a:ext>
            </a:extLst>
          </p:cNvPr>
          <p:cNvSpPr/>
          <p:nvPr/>
        </p:nvSpPr>
        <p:spPr>
          <a:xfrm>
            <a:off x="7235588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3449174" y="2811445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A2F24-A458-B942-A21E-E9D47B1D9F62}"/>
              </a:ext>
            </a:extLst>
          </p:cNvPr>
          <p:cNvSpPr/>
          <p:nvPr/>
        </p:nvSpPr>
        <p:spPr>
          <a:xfrm>
            <a:off x="5990331" y="280436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1410949" y="445192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589CE-8D68-0844-97E1-194510E9423E}"/>
              </a:ext>
            </a:extLst>
          </p:cNvPr>
          <p:cNvSpPr/>
          <p:nvPr/>
        </p:nvSpPr>
        <p:spPr>
          <a:xfrm>
            <a:off x="815769" y="500675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8F40E-EB39-D049-9C5C-DFD0BA4CE479}"/>
              </a:ext>
            </a:extLst>
          </p:cNvPr>
          <p:cNvSpPr/>
          <p:nvPr/>
        </p:nvSpPr>
        <p:spPr>
          <a:xfrm>
            <a:off x="7976274" y="3353948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533131" y="445192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4186299" y="335754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C649F-061E-314F-8F28-FD985D40401F}"/>
              </a:ext>
            </a:extLst>
          </p:cNvPr>
          <p:cNvSpPr/>
          <p:nvPr/>
        </p:nvSpPr>
        <p:spPr>
          <a:xfrm>
            <a:off x="6778388" y="3901107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21795" y="500401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860AD2-7213-0E41-ACEB-F9A19DFAB4F9}"/>
              </a:ext>
            </a:extLst>
          </p:cNvPr>
          <p:cNvSpPr/>
          <p:nvPr/>
        </p:nvSpPr>
        <p:spPr>
          <a:xfrm>
            <a:off x="2063819" y="556167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7F6033-119D-8E42-B445-0BE69B04281D}"/>
              </a:ext>
            </a:extLst>
          </p:cNvPr>
          <p:cNvSpPr/>
          <p:nvPr/>
        </p:nvSpPr>
        <p:spPr>
          <a:xfrm>
            <a:off x="219975" y="231440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BDD38C-F3BE-434E-BEB0-CEFAB42C9332}"/>
              </a:ext>
            </a:extLst>
          </p:cNvPr>
          <p:cNvSpPr/>
          <p:nvPr/>
        </p:nvSpPr>
        <p:spPr>
          <a:xfrm>
            <a:off x="2709069" y="2311533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5FC534-309D-DF4F-9839-5A09AE9EB7AB}"/>
              </a:ext>
            </a:extLst>
          </p:cNvPr>
          <p:cNvSpPr/>
          <p:nvPr/>
        </p:nvSpPr>
        <p:spPr>
          <a:xfrm>
            <a:off x="7239149" y="233101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752A79-68E9-384D-8A2F-028B148FBD06}"/>
              </a:ext>
            </a:extLst>
          </p:cNvPr>
          <p:cNvSpPr/>
          <p:nvPr/>
        </p:nvSpPr>
        <p:spPr>
          <a:xfrm>
            <a:off x="5983981" y="2848958"/>
            <a:ext cx="927100" cy="32901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7C2758-6EA8-914E-BE1E-2E3854F53C7D}"/>
              </a:ext>
            </a:extLst>
          </p:cNvPr>
          <p:cNvSpPr/>
          <p:nvPr/>
        </p:nvSpPr>
        <p:spPr>
          <a:xfrm>
            <a:off x="3633082" y="2877114"/>
            <a:ext cx="741702" cy="32481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395D83-ADAD-2F4E-8B7E-73E313947ED8}"/>
              </a:ext>
            </a:extLst>
          </p:cNvPr>
          <p:cNvSpPr/>
          <p:nvPr/>
        </p:nvSpPr>
        <p:spPr>
          <a:xfrm>
            <a:off x="4374239" y="3412408"/>
            <a:ext cx="737670" cy="26992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32EBA0-AC88-7D4E-A71A-FB386A18C6D4}"/>
              </a:ext>
            </a:extLst>
          </p:cNvPr>
          <p:cNvSpPr/>
          <p:nvPr/>
        </p:nvSpPr>
        <p:spPr>
          <a:xfrm>
            <a:off x="8166249" y="3412408"/>
            <a:ext cx="724424" cy="26992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D21BE8-269B-B749-BCF2-BEA601A76C2A}"/>
              </a:ext>
            </a:extLst>
          </p:cNvPr>
          <p:cNvSpPr/>
          <p:nvPr/>
        </p:nvSpPr>
        <p:spPr>
          <a:xfrm>
            <a:off x="6911081" y="3975720"/>
            <a:ext cx="324508" cy="215747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346514-7EA9-6F40-AAB2-8D1E3BD5EF79}"/>
              </a:ext>
            </a:extLst>
          </p:cNvPr>
          <p:cNvSpPr/>
          <p:nvPr/>
        </p:nvSpPr>
        <p:spPr>
          <a:xfrm>
            <a:off x="5525538" y="4505621"/>
            <a:ext cx="464793" cy="163066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1EC89F9-F179-F244-9147-1891BCCB7CF1}"/>
              </a:ext>
            </a:extLst>
          </p:cNvPr>
          <p:cNvSpPr/>
          <p:nvPr/>
        </p:nvSpPr>
        <p:spPr>
          <a:xfrm>
            <a:off x="1407166" y="4481010"/>
            <a:ext cx="927100" cy="163066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&quot;No&quot; Symbol 39">
            <a:extLst>
              <a:ext uri="{FF2B5EF4-FFF2-40B4-BE49-F238E27FC236}">
                <a16:creationId xmlns:a16="http://schemas.microsoft.com/office/drawing/2014/main" id="{0F2BCC01-BE70-3044-8019-1B0D65C9632A}"/>
              </a:ext>
            </a:extLst>
          </p:cNvPr>
          <p:cNvSpPr/>
          <p:nvPr/>
        </p:nvSpPr>
        <p:spPr>
          <a:xfrm>
            <a:off x="956736" y="4756275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&quot;No&quot; Symbol 40">
            <a:extLst>
              <a:ext uri="{FF2B5EF4-FFF2-40B4-BE49-F238E27FC236}">
                <a16:creationId xmlns:a16="http://schemas.microsoft.com/office/drawing/2014/main" id="{1BF33BDB-C64D-5D46-B6C4-586D28B46932}"/>
              </a:ext>
            </a:extLst>
          </p:cNvPr>
          <p:cNvSpPr/>
          <p:nvPr/>
        </p:nvSpPr>
        <p:spPr>
          <a:xfrm>
            <a:off x="5063231" y="4756274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42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score = 3 + 1 + 0 + 0 + 1 + 0 + </a:t>
            </a:r>
            <a:r>
              <a:rPr lang="en-US" dirty="0">
                <a:solidFill>
                  <a:srgbClr val="00B0F0"/>
                </a:solidFill>
              </a:rPr>
              <a:t>0</a:t>
            </a:r>
            <a:r>
              <a:rPr lang="en-US" dirty="0"/>
              <a:t>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502608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84403" y="5576052"/>
            <a:ext cx="8678650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232675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2718682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82050-AF35-9245-980E-B1F2C47E9122}"/>
              </a:ext>
            </a:extLst>
          </p:cNvPr>
          <p:cNvSpPr/>
          <p:nvPr/>
        </p:nvSpPr>
        <p:spPr>
          <a:xfrm>
            <a:off x="7235588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3449174" y="2811445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A2F24-A458-B942-A21E-E9D47B1D9F62}"/>
              </a:ext>
            </a:extLst>
          </p:cNvPr>
          <p:cNvSpPr/>
          <p:nvPr/>
        </p:nvSpPr>
        <p:spPr>
          <a:xfrm>
            <a:off x="5990331" y="280436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1410949" y="445192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589CE-8D68-0844-97E1-194510E9423E}"/>
              </a:ext>
            </a:extLst>
          </p:cNvPr>
          <p:cNvSpPr/>
          <p:nvPr/>
        </p:nvSpPr>
        <p:spPr>
          <a:xfrm>
            <a:off x="815769" y="5006757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8F40E-EB39-D049-9C5C-DFD0BA4CE479}"/>
              </a:ext>
            </a:extLst>
          </p:cNvPr>
          <p:cNvSpPr/>
          <p:nvPr/>
        </p:nvSpPr>
        <p:spPr>
          <a:xfrm>
            <a:off x="7976274" y="3353948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533131" y="445192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4186299" y="335754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C649F-061E-314F-8F28-FD985D40401F}"/>
              </a:ext>
            </a:extLst>
          </p:cNvPr>
          <p:cNvSpPr/>
          <p:nvPr/>
        </p:nvSpPr>
        <p:spPr>
          <a:xfrm>
            <a:off x="6778388" y="3901107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21795" y="5004015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860AD2-7213-0E41-ACEB-F9A19DFAB4F9}"/>
              </a:ext>
            </a:extLst>
          </p:cNvPr>
          <p:cNvSpPr/>
          <p:nvPr/>
        </p:nvSpPr>
        <p:spPr>
          <a:xfrm>
            <a:off x="2063819" y="556167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7F6033-119D-8E42-B445-0BE69B04281D}"/>
              </a:ext>
            </a:extLst>
          </p:cNvPr>
          <p:cNvSpPr/>
          <p:nvPr/>
        </p:nvSpPr>
        <p:spPr>
          <a:xfrm>
            <a:off x="219975" y="231440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BDD38C-F3BE-434E-BEB0-CEFAB42C9332}"/>
              </a:ext>
            </a:extLst>
          </p:cNvPr>
          <p:cNvSpPr/>
          <p:nvPr/>
        </p:nvSpPr>
        <p:spPr>
          <a:xfrm>
            <a:off x="2709069" y="2311533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5FC534-309D-DF4F-9839-5A09AE9EB7AB}"/>
              </a:ext>
            </a:extLst>
          </p:cNvPr>
          <p:cNvSpPr/>
          <p:nvPr/>
        </p:nvSpPr>
        <p:spPr>
          <a:xfrm>
            <a:off x="7239149" y="233101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752A79-68E9-384D-8A2F-028B148FBD06}"/>
              </a:ext>
            </a:extLst>
          </p:cNvPr>
          <p:cNvSpPr/>
          <p:nvPr/>
        </p:nvSpPr>
        <p:spPr>
          <a:xfrm>
            <a:off x="5983981" y="2848958"/>
            <a:ext cx="927100" cy="32901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7C2758-6EA8-914E-BE1E-2E3854F53C7D}"/>
              </a:ext>
            </a:extLst>
          </p:cNvPr>
          <p:cNvSpPr/>
          <p:nvPr/>
        </p:nvSpPr>
        <p:spPr>
          <a:xfrm>
            <a:off x="3633082" y="2877114"/>
            <a:ext cx="741702" cy="32481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395D83-ADAD-2F4E-8B7E-73E313947ED8}"/>
              </a:ext>
            </a:extLst>
          </p:cNvPr>
          <p:cNvSpPr/>
          <p:nvPr/>
        </p:nvSpPr>
        <p:spPr>
          <a:xfrm>
            <a:off x="4374239" y="3412408"/>
            <a:ext cx="737670" cy="26992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32EBA0-AC88-7D4E-A71A-FB386A18C6D4}"/>
              </a:ext>
            </a:extLst>
          </p:cNvPr>
          <p:cNvSpPr/>
          <p:nvPr/>
        </p:nvSpPr>
        <p:spPr>
          <a:xfrm>
            <a:off x="8166249" y="3412408"/>
            <a:ext cx="724424" cy="26992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346514-7EA9-6F40-AAB2-8D1E3BD5EF79}"/>
              </a:ext>
            </a:extLst>
          </p:cNvPr>
          <p:cNvSpPr/>
          <p:nvPr/>
        </p:nvSpPr>
        <p:spPr>
          <a:xfrm>
            <a:off x="5525538" y="4505621"/>
            <a:ext cx="462391" cy="163066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1EC89F9-F179-F244-9147-1891BCCB7CF1}"/>
              </a:ext>
            </a:extLst>
          </p:cNvPr>
          <p:cNvSpPr/>
          <p:nvPr/>
        </p:nvSpPr>
        <p:spPr>
          <a:xfrm>
            <a:off x="1407166" y="4481010"/>
            <a:ext cx="927100" cy="163066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&quot;No&quot; Symbol 39">
            <a:extLst>
              <a:ext uri="{FF2B5EF4-FFF2-40B4-BE49-F238E27FC236}">
                <a16:creationId xmlns:a16="http://schemas.microsoft.com/office/drawing/2014/main" id="{0F2BCC01-BE70-3044-8019-1B0D65C9632A}"/>
              </a:ext>
            </a:extLst>
          </p:cNvPr>
          <p:cNvSpPr/>
          <p:nvPr/>
        </p:nvSpPr>
        <p:spPr>
          <a:xfrm>
            <a:off x="2201805" y="5323269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229AFD-D247-614D-99BE-9BFDAA868E06}"/>
              </a:ext>
            </a:extLst>
          </p:cNvPr>
          <p:cNvSpPr/>
          <p:nvPr/>
        </p:nvSpPr>
        <p:spPr>
          <a:xfrm>
            <a:off x="1147075" y="5080950"/>
            <a:ext cx="263874" cy="103072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753518-0D7C-4745-91BA-AFF2E63E4EBD}"/>
              </a:ext>
            </a:extLst>
          </p:cNvPr>
          <p:cNvSpPr/>
          <p:nvPr/>
        </p:nvSpPr>
        <p:spPr>
          <a:xfrm>
            <a:off x="6911082" y="3975720"/>
            <a:ext cx="332014" cy="215747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9E77EDF-6138-6945-8CE6-D3331E329B16}"/>
              </a:ext>
            </a:extLst>
          </p:cNvPr>
          <p:cNvSpPr/>
          <p:nvPr/>
        </p:nvSpPr>
        <p:spPr>
          <a:xfrm>
            <a:off x="5111909" y="5053367"/>
            <a:ext cx="418020" cy="1066255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43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score = 3 + 1 + 0 + 0 + 1 + 0 + 0 = </a:t>
            </a:r>
            <a:r>
              <a:rPr lang="en-US" b="1" dirty="0"/>
              <a:t>5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502608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92354" y="55760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232675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2718682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82050-AF35-9245-980E-B1F2C47E9122}"/>
              </a:ext>
            </a:extLst>
          </p:cNvPr>
          <p:cNvSpPr/>
          <p:nvPr/>
        </p:nvSpPr>
        <p:spPr>
          <a:xfrm>
            <a:off x="7235588" y="2256669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3449174" y="2811445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A2F24-A458-B942-A21E-E9D47B1D9F62}"/>
              </a:ext>
            </a:extLst>
          </p:cNvPr>
          <p:cNvSpPr/>
          <p:nvPr/>
        </p:nvSpPr>
        <p:spPr>
          <a:xfrm>
            <a:off x="5990331" y="280436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1410949" y="445192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589CE-8D68-0844-97E1-194510E9423E}"/>
              </a:ext>
            </a:extLst>
          </p:cNvPr>
          <p:cNvSpPr/>
          <p:nvPr/>
        </p:nvSpPr>
        <p:spPr>
          <a:xfrm>
            <a:off x="815769" y="5006757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8F40E-EB39-D049-9C5C-DFD0BA4CE479}"/>
              </a:ext>
            </a:extLst>
          </p:cNvPr>
          <p:cNvSpPr/>
          <p:nvPr/>
        </p:nvSpPr>
        <p:spPr>
          <a:xfrm>
            <a:off x="7976274" y="3353948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533131" y="445192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4186299" y="3357544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C649F-061E-314F-8F28-FD985D40401F}"/>
              </a:ext>
            </a:extLst>
          </p:cNvPr>
          <p:cNvSpPr/>
          <p:nvPr/>
        </p:nvSpPr>
        <p:spPr>
          <a:xfrm>
            <a:off x="6778388" y="3901107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21795" y="5004015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860AD2-7213-0E41-ACEB-F9A19DFAB4F9}"/>
              </a:ext>
            </a:extLst>
          </p:cNvPr>
          <p:cNvSpPr/>
          <p:nvPr/>
        </p:nvSpPr>
        <p:spPr>
          <a:xfrm>
            <a:off x="2063819" y="5561678"/>
            <a:ext cx="91440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7F6033-119D-8E42-B445-0BE69B04281D}"/>
              </a:ext>
            </a:extLst>
          </p:cNvPr>
          <p:cNvSpPr/>
          <p:nvPr/>
        </p:nvSpPr>
        <p:spPr>
          <a:xfrm>
            <a:off x="219975" y="231440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BDD38C-F3BE-434E-BEB0-CEFAB42C9332}"/>
              </a:ext>
            </a:extLst>
          </p:cNvPr>
          <p:cNvSpPr/>
          <p:nvPr/>
        </p:nvSpPr>
        <p:spPr>
          <a:xfrm>
            <a:off x="2709069" y="2311533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5FC534-309D-DF4F-9839-5A09AE9EB7AB}"/>
              </a:ext>
            </a:extLst>
          </p:cNvPr>
          <p:cNvSpPr/>
          <p:nvPr/>
        </p:nvSpPr>
        <p:spPr>
          <a:xfrm>
            <a:off x="7239149" y="233101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752A79-68E9-384D-8A2F-028B148FBD06}"/>
              </a:ext>
            </a:extLst>
          </p:cNvPr>
          <p:cNvSpPr/>
          <p:nvPr/>
        </p:nvSpPr>
        <p:spPr>
          <a:xfrm>
            <a:off x="5983981" y="2848958"/>
            <a:ext cx="927100" cy="32901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7C2758-6EA8-914E-BE1E-2E3854F53C7D}"/>
              </a:ext>
            </a:extLst>
          </p:cNvPr>
          <p:cNvSpPr/>
          <p:nvPr/>
        </p:nvSpPr>
        <p:spPr>
          <a:xfrm>
            <a:off x="3633082" y="2877114"/>
            <a:ext cx="741702" cy="32481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395D83-ADAD-2F4E-8B7E-73E313947ED8}"/>
              </a:ext>
            </a:extLst>
          </p:cNvPr>
          <p:cNvSpPr/>
          <p:nvPr/>
        </p:nvSpPr>
        <p:spPr>
          <a:xfrm>
            <a:off x="4374239" y="3412408"/>
            <a:ext cx="737670" cy="26992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32EBA0-AC88-7D4E-A71A-FB386A18C6D4}"/>
              </a:ext>
            </a:extLst>
          </p:cNvPr>
          <p:cNvSpPr/>
          <p:nvPr/>
        </p:nvSpPr>
        <p:spPr>
          <a:xfrm>
            <a:off x="8166249" y="3412408"/>
            <a:ext cx="724424" cy="26992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346514-7EA9-6F40-AAB2-8D1E3BD5EF79}"/>
              </a:ext>
            </a:extLst>
          </p:cNvPr>
          <p:cNvSpPr/>
          <p:nvPr/>
        </p:nvSpPr>
        <p:spPr>
          <a:xfrm>
            <a:off x="5525538" y="4505621"/>
            <a:ext cx="455241" cy="163066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1EC89F9-F179-F244-9147-1891BCCB7CF1}"/>
              </a:ext>
            </a:extLst>
          </p:cNvPr>
          <p:cNvSpPr/>
          <p:nvPr/>
        </p:nvSpPr>
        <p:spPr>
          <a:xfrm>
            <a:off x="1407166" y="4481010"/>
            <a:ext cx="927100" cy="163066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229AFD-D247-614D-99BE-9BFDAA868E06}"/>
              </a:ext>
            </a:extLst>
          </p:cNvPr>
          <p:cNvSpPr/>
          <p:nvPr/>
        </p:nvSpPr>
        <p:spPr>
          <a:xfrm>
            <a:off x="1147075" y="5080950"/>
            <a:ext cx="263874" cy="103072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28BB288-1C9D-2740-B987-DEDD7094E6ED}"/>
              </a:ext>
            </a:extLst>
          </p:cNvPr>
          <p:cNvSpPr/>
          <p:nvPr/>
        </p:nvSpPr>
        <p:spPr>
          <a:xfrm>
            <a:off x="2337826" y="5600640"/>
            <a:ext cx="374506" cy="520969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AD3071A-E521-4844-BB7D-4D3CC41D97F0}"/>
              </a:ext>
            </a:extLst>
          </p:cNvPr>
          <p:cNvSpPr/>
          <p:nvPr/>
        </p:nvSpPr>
        <p:spPr>
          <a:xfrm>
            <a:off x="6911082" y="3975720"/>
            <a:ext cx="332014" cy="215747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B5451C9-EE7C-2F40-BA5E-ED478C99C7F2}"/>
              </a:ext>
            </a:extLst>
          </p:cNvPr>
          <p:cNvSpPr/>
          <p:nvPr/>
        </p:nvSpPr>
        <p:spPr>
          <a:xfrm>
            <a:off x="5111909" y="5053367"/>
            <a:ext cx="418020" cy="1066255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92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score = 3 + 1 + 0 + 0 + 1 + 0 + 0 = </a:t>
            </a:r>
            <a:r>
              <a:rPr lang="en-US" b="1" dirty="0"/>
              <a:t>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502608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84403" y="55760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232675" y="2256669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2718682" y="2256669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82050-AF35-9245-980E-B1F2C47E9122}"/>
              </a:ext>
            </a:extLst>
          </p:cNvPr>
          <p:cNvSpPr/>
          <p:nvPr/>
        </p:nvSpPr>
        <p:spPr>
          <a:xfrm>
            <a:off x="7235588" y="2256669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3449174" y="281144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A2F24-A458-B942-A21E-E9D47B1D9F62}"/>
              </a:ext>
            </a:extLst>
          </p:cNvPr>
          <p:cNvSpPr/>
          <p:nvPr/>
        </p:nvSpPr>
        <p:spPr>
          <a:xfrm>
            <a:off x="5990331" y="280436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1410949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589CE-8D68-0844-97E1-194510E9423E}"/>
              </a:ext>
            </a:extLst>
          </p:cNvPr>
          <p:cNvSpPr/>
          <p:nvPr/>
        </p:nvSpPr>
        <p:spPr>
          <a:xfrm>
            <a:off x="815769" y="500675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8F40E-EB39-D049-9C5C-DFD0BA4CE479}"/>
              </a:ext>
            </a:extLst>
          </p:cNvPr>
          <p:cNvSpPr/>
          <p:nvPr/>
        </p:nvSpPr>
        <p:spPr>
          <a:xfrm>
            <a:off x="7976274" y="335394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533131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4186299" y="335754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C649F-061E-314F-8F28-FD985D40401F}"/>
              </a:ext>
            </a:extLst>
          </p:cNvPr>
          <p:cNvSpPr/>
          <p:nvPr/>
        </p:nvSpPr>
        <p:spPr>
          <a:xfrm>
            <a:off x="6778388" y="390110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21795" y="500401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860AD2-7213-0E41-ACEB-F9A19DFAB4F9}"/>
              </a:ext>
            </a:extLst>
          </p:cNvPr>
          <p:cNvSpPr/>
          <p:nvPr/>
        </p:nvSpPr>
        <p:spPr>
          <a:xfrm>
            <a:off x="2063819" y="556167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7F6033-119D-8E42-B445-0BE69B04281D}"/>
              </a:ext>
            </a:extLst>
          </p:cNvPr>
          <p:cNvSpPr/>
          <p:nvPr/>
        </p:nvSpPr>
        <p:spPr>
          <a:xfrm>
            <a:off x="219975" y="231440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BDD38C-F3BE-434E-BEB0-CEFAB42C9332}"/>
              </a:ext>
            </a:extLst>
          </p:cNvPr>
          <p:cNvSpPr/>
          <p:nvPr/>
        </p:nvSpPr>
        <p:spPr>
          <a:xfrm>
            <a:off x="2709069" y="2311533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5FC534-309D-DF4F-9839-5A09AE9EB7AB}"/>
              </a:ext>
            </a:extLst>
          </p:cNvPr>
          <p:cNvSpPr/>
          <p:nvPr/>
        </p:nvSpPr>
        <p:spPr>
          <a:xfrm>
            <a:off x="7239149" y="2331014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752A79-68E9-384D-8A2F-028B148FBD06}"/>
              </a:ext>
            </a:extLst>
          </p:cNvPr>
          <p:cNvSpPr/>
          <p:nvPr/>
        </p:nvSpPr>
        <p:spPr>
          <a:xfrm>
            <a:off x="5983981" y="2848958"/>
            <a:ext cx="927100" cy="32901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7C2758-6EA8-914E-BE1E-2E3854F53C7D}"/>
              </a:ext>
            </a:extLst>
          </p:cNvPr>
          <p:cNvSpPr/>
          <p:nvPr/>
        </p:nvSpPr>
        <p:spPr>
          <a:xfrm>
            <a:off x="3633082" y="2877114"/>
            <a:ext cx="741702" cy="32481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395D83-ADAD-2F4E-8B7E-73E313947ED8}"/>
              </a:ext>
            </a:extLst>
          </p:cNvPr>
          <p:cNvSpPr/>
          <p:nvPr/>
        </p:nvSpPr>
        <p:spPr>
          <a:xfrm>
            <a:off x="4374239" y="3412408"/>
            <a:ext cx="737670" cy="26992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32EBA0-AC88-7D4E-A71A-FB386A18C6D4}"/>
              </a:ext>
            </a:extLst>
          </p:cNvPr>
          <p:cNvSpPr/>
          <p:nvPr/>
        </p:nvSpPr>
        <p:spPr>
          <a:xfrm>
            <a:off x="8166249" y="3412408"/>
            <a:ext cx="724424" cy="26992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D21BE8-269B-B749-BCF2-BEA601A76C2A}"/>
              </a:ext>
            </a:extLst>
          </p:cNvPr>
          <p:cNvSpPr/>
          <p:nvPr/>
        </p:nvSpPr>
        <p:spPr>
          <a:xfrm>
            <a:off x="6911082" y="3975720"/>
            <a:ext cx="332014" cy="215747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346514-7EA9-6F40-AAB2-8D1E3BD5EF79}"/>
              </a:ext>
            </a:extLst>
          </p:cNvPr>
          <p:cNvSpPr/>
          <p:nvPr/>
        </p:nvSpPr>
        <p:spPr>
          <a:xfrm>
            <a:off x="5525538" y="4505621"/>
            <a:ext cx="454883" cy="163066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1EC89F9-F179-F244-9147-1891BCCB7CF1}"/>
              </a:ext>
            </a:extLst>
          </p:cNvPr>
          <p:cNvSpPr/>
          <p:nvPr/>
        </p:nvSpPr>
        <p:spPr>
          <a:xfrm>
            <a:off x="1407166" y="4481010"/>
            <a:ext cx="927100" cy="163066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229AFD-D247-614D-99BE-9BFDAA868E06}"/>
              </a:ext>
            </a:extLst>
          </p:cNvPr>
          <p:cNvSpPr/>
          <p:nvPr/>
        </p:nvSpPr>
        <p:spPr>
          <a:xfrm>
            <a:off x="1147075" y="5080950"/>
            <a:ext cx="263874" cy="103072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3C92C5-DC45-F64E-BC71-1C165B3DAB11}"/>
              </a:ext>
            </a:extLst>
          </p:cNvPr>
          <p:cNvSpPr/>
          <p:nvPr/>
        </p:nvSpPr>
        <p:spPr>
          <a:xfrm>
            <a:off x="5111909" y="5053367"/>
            <a:ext cx="418020" cy="1066255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861552-F466-564E-AEE9-3EFCEDA4097B}"/>
              </a:ext>
            </a:extLst>
          </p:cNvPr>
          <p:cNvSpPr/>
          <p:nvPr/>
        </p:nvSpPr>
        <p:spPr>
          <a:xfrm>
            <a:off x="2337826" y="5600640"/>
            <a:ext cx="374506" cy="520969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3C02E08-227E-6043-822D-F2C3DC981083}"/>
              </a:ext>
            </a:extLst>
          </p:cNvPr>
          <p:cNvSpPr/>
          <p:nvPr/>
        </p:nvSpPr>
        <p:spPr>
          <a:xfrm rot="5400000">
            <a:off x="446745" y="1637432"/>
            <a:ext cx="486260" cy="128826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0BD0667-782F-8349-B7D7-BE999BD6775F}"/>
              </a:ext>
            </a:extLst>
          </p:cNvPr>
          <p:cNvSpPr/>
          <p:nvPr/>
        </p:nvSpPr>
        <p:spPr>
          <a:xfrm rot="5400000">
            <a:off x="2932752" y="1653457"/>
            <a:ext cx="486260" cy="128826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84D4833-8747-594F-B23E-F2CD45A68F5C}"/>
              </a:ext>
            </a:extLst>
          </p:cNvPr>
          <p:cNvSpPr/>
          <p:nvPr/>
        </p:nvSpPr>
        <p:spPr>
          <a:xfrm rot="5400000">
            <a:off x="7449658" y="1639213"/>
            <a:ext cx="486260" cy="128826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B66BE69-B442-6D49-947F-50DC057FC6FE}"/>
              </a:ext>
            </a:extLst>
          </p:cNvPr>
          <p:cNvSpPr/>
          <p:nvPr/>
        </p:nvSpPr>
        <p:spPr>
          <a:xfrm rot="5400000">
            <a:off x="6204401" y="2187398"/>
            <a:ext cx="486260" cy="128826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&quot;No&quot; Symbol 48">
            <a:extLst>
              <a:ext uri="{FF2B5EF4-FFF2-40B4-BE49-F238E27FC236}">
                <a16:creationId xmlns:a16="http://schemas.microsoft.com/office/drawing/2014/main" id="{815F6779-6788-0546-8E56-7AF7AB3A7BD3}"/>
              </a:ext>
            </a:extLst>
          </p:cNvPr>
          <p:cNvSpPr/>
          <p:nvPr/>
        </p:nvSpPr>
        <p:spPr>
          <a:xfrm>
            <a:off x="3535586" y="2547873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EB77FB8-9A55-1346-B7CC-457184B9A963}"/>
              </a:ext>
            </a:extLst>
          </p:cNvPr>
          <p:cNvSpPr/>
          <p:nvPr/>
        </p:nvSpPr>
        <p:spPr>
          <a:xfrm rot="5400000">
            <a:off x="1618253" y="3810603"/>
            <a:ext cx="486260" cy="128826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&quot;No&quot; Symbol 50">
            <a:extLst>
              <a:ext uri="{FF2B5EF4-FFF2-40B4-BE49-F238E27FC236}">
                <a16:creationId xmlns:a16="http://schemas.microsoft.com/office/drawing/2014/main" id="{E2D502C2-4AE0-404A-A61C-6326BC72E9E7}"/>
              </a:ext>
            </a:extLst>
          </p:cNvPr>
          <p:cNvSpPr/>
          <p:nvPr/>
        </p:nvSpPr>
        <p:spPr>
          <a:xfrm>
            <a:off x="8108117" y="3079721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&quot;No&quot; Symbol 51">
            <a:extLst>
              <a:ext uri="{FF2B5EF4-FFF2-40B4-BE49-F238E27FC236}">
                <a16:creationId xmlns:a16="http://schemas.microsoft.com/office/drawing/2014/main" id="{F6831048-BC04-C64F-8161-D6E579ED7BC4}"/>
              </a:ext>
            </a:extLst>
          </p:cNvPr>
          <p:cNvSpPr/>
          <p:nvPr/>
        </p:nvSpPr>
        <p:spPr>
          <a:xfrm>
            <a:off x="4306589" y="3095837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&quot;No&quot; Symbol 52">
            <a:extLst>
              <a:ext uri="{FF2B5EF4-FFF2-40B4-BE49-F238E27FC236}">
                <a16:creationId xmlns:a16="http://schemas.microsoft.com/office/drawing/2014/main" id="{F42F0A33-9E37-8843-99BA-06CA2B18D703}"/>
              </a:ext>
            </a:extLst>
          </p:cNvPr>
          <p:cNvSpPr/>
          <p:nvPr/>
        </p:nvSpPr>
        <p:spPr>
          <a:xfrm>
            <a:off x="6874886" y="3629687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&quot;No&quot; Symbol 53">
            <a:extLst>
              <a:ext uri="{FF2B5EF4-FFF2-40B4-BE49-F238E27FC236}">
                <a16:creationId xmlns:a16="http://schemas.microsoft.com/office/drawing/2014/main" id="{DFCD7D83-A5E3-F843-92E4-BB420E9FC46A}"/>
              </a:ext>
            </a:extLst>
          </p:cNvPr>
          <p:cNvSpPr/>
          <p:nvPr/>
        </p:nvSpPr>
        <p:spPr>
          <a:xfrm>
            <a:off x="5660205" y="4187737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&quot;No&quot; Symbol 54">
            <a:extLst>
              <a:ext uri="{FF2B5EF4-FFF2-40B4-BE49-F238E27FC236}">
                <a16:creationId xmlns:a16="http://schemas.microsoft.com/office/drawing/2014/main" id="{D617CA7E-E410-1441-926C-1A4B9AA07C52}"/>
              </a:ext>
            </a:extLst>
          </p:cNvPr>
          <p:cNvSpPr/>
          <p:nvPr/>
        </p:nvSpPr>
        <p:spPr>
          <a:xfrm>
            <a:off x="945196" y="4762039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&quot;No&quot; Symbol 55">
            <a:extLst>
              <a:ext uri="{FF2B5EF4-FFF2-40B4-BE49-F238E27FC236}">
                <a16:creationId xmlns:a16="http://schemas.microsoft.com/office/drawing/2014/main" id="{1EF54B8E-F0B5-4C4D-A591-9658875002C7}"/>
              </a:ext>
            </a:extLst>
          </p:cNvPr>
          <p:cNvSpPr/>
          <p:nvPr/>
        </p:nvSpPr>
        <p:spPr>
          <a:xfrm>
            <a:off x="5026518" y="4732763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&quot;No&quot; Symbol 56">
            <a:extLst>
              <a:ext uri="{FF2B5EF4-FFF2-40B4-BE49-F238E27FC236}">
                <a16:creationId xmlns:a16="http://schemas.microsoft.com/office/drawing/2014/main" id="{824F0624-B224-9D4E-BFED-A3D83D8ACB37}"/>
              </a:ext>
            </a:extLst>
          </p:cNvPr>
          <p:cNvSpPr/>
          <p:nvPr/>
        </p:nvSpPr>
        <p:spPr>
          <a:xfrm>
            <a:off x="2201372" y="5310794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09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re-ordering rows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502608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92354" y="55760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232675" y="2256669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2718682" y="2256669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82050-AF35-9245-980E-B1F2C47E9122}"/>
              </a:ext>
            </a:extLst>
          </p:cNvPr>
          <p:cNvSpPr/>
          <p:nvPr/>
        </p:nvSpPr>
        <p:spPr>
          <a:xfrm>
            <a:off x="7235588" y="2256669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3449174" y="281144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A2F24-A458-B942-A21E-E9D47B1D9F62}"/>
              </a:ext>
            </a:extLst>
          </p:cNvPr>
          <p:cNvSpPr/>
          <p:nvPr/>
        </p:nvSpPr>
        <p:spPr>
          <a:xfrm>
            <a:off x="5990331" y="280436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1410949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589CE-8D68-0844-97E1-194510E9423E}"/>
              </a:ext>
            </a:extLst>
          </p:cNvPr>
          <p:cNvSpPr/>
          <p:nvPr/>
        </p:nvSpPr>
        <p:spPr>
          <a:xfrm>
            <a:off x="815769" y="500675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8F40E-EB39-D049-9C5C-DFD0BA4CE479}"/>
              </a:ext>
            </a:extLst>
          </p:cNvPr>
          <p:cNvSpPr/>
          <p:nvPr/>
        </p:nvSpPr>
        <p:spPr>
          <a:xfrm>
            <a:off x="7976274" y="335394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533131" y="445192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4186299" y="335754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C649F-061E-314F-8F28-FD985D40401F}"/>
              </a:ext>
            </a:extLst>
          </p:cNvPr>
          <p:cNvSpPr/>
          <p:nvPr/>
        </p:nvSpPr>
        <p:spPr>
          <a:xfrm>
            <a:off x="6778388" y="390110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21795" y="500401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860AD2-7213-0E41-ACEB-F9A19DFAB4F9}"/>
              </a:ext>
            </a:extLst>
          </p:cNvPr>
          <p:cNvSpPr/>
          <p:nvPr/>
        </p:nvSpPr>
        <p:spPr>
          <a:xfrm>
            <a:off x="2063819" y="556167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8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861646" y="274638"/>
            <a:ext cx="7420708" cy="114241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322388" indent="-973138" algn="l">
              <a:tabLst>
                <a:tab pos="1539875" algn="l"/>
              </a:tabLst>
            </a:pPr>
            <a:r>
              <a:rPr lang="en-US" sz="2400" b="1" dirty="0">
                <a:solidFill>
                  <a:srgbClr val="0070C0"/>
                </a:solidFill>
              </a:rPr>
              <a:t>P(</a:t>
            </a:r>
            <a:r>
              <a:rPr lang="en-US" sz="2400" b="1" dirty="0" err="1">
                <a:solidFill>
                  <a:srgbClr val="0070C0"/>
                </a:solidFill>
              </a:rPr>
              <a:t>k,n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r>
              <a:rPr lang="en-US" sz="2400" b="1" dirty="0"/>
              <a:t> : </a:t>
            </a:r>
            <a:r>
              <a:rPr lang="en-US" sz="2400" dirty="0"/>
              <a:t>	</a:t>
            </a:r>
            <a:r>
              <a:rPr lang="en-US" sz="2400" i="1" dirty="0"/>
              <a:t>Given </a:t>
            </a:r>
            <a:r>
              <a:rPr lang="en-US" sz="2400" i="1" dirty="0">
                <a:solidFill>
                  <a:schemeClr val="tx2"/>
                </a:solidFill>
              </a:rPr>
              <a:t>n</a:t>
            </a:r>
            <a:r>
              <a:rPr lang="en-US" sz="2400" i="1" dirty="0"/>
              <a:t>-by-</a:t>
            </a:r>
            <a:r>
              <a:rPr lang="en-US" sz="2400" i="1" dirty="0">
                <a:solidFill>
                  <a:schemeClr val="tx2"/>
                </a:solidFill>
              </a:rPr>
              <a:t>n</a:t>
            </a:r>
            <a:r>
              <a:rPr lang="en-US" sz="2400" i="1" dirty="0"/>
              <a:t> permutation matrices </a:t>
            </a:r>
            <a:r>
              <a:rPr lang="en-US" sz="2400" i="1" dirty="0">
                <a:solidFill>
                  <a:schemeClr val="tx2"/>
                </a:solidFill>
              </a:rPr>
              <a:t>M</a:t>
            </a:r>
            <a:r>
              <a:rPr lang="en-US" sz="2400" i="1" baseline="-25000" dirty="0">
                <a:solidFill>
                  <a:schemeClr val="tx2"/>
                </a:solidFill>
              </a:rPr>
              <a:t>1</a:t>
            </a:r>
            <a:r>
              <a:rPr lang="en-US" sz="2400" i="1" dirty="0">
                <a:solidFill>
                  <a:schemeClr val="tx2"/>
                </a:solidFill>
              </a:rPr>
              <a:t>,…,M</a:t>
            </a:r>
            <a:r>
              <a:rPr lang="en-US" sz="2400" i="1" baseline="-25000" dirty="0">
                <a:solidFill>
                  <a:schemeClr val="tx2"/>
                </a:solidFill>
              </a:rPr>
              <a:t>k</a:t>
            </a:r>
            <a:r>
              <a:rPr lang="en-US" sz="2400" i="1" dirty="0"/>
              <a:t>,  compute (1,1)-entry of their product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D585E52-64F5-2942-9E25-E91DB72E8B0B}"/>
              </a:ext>
            </a:extLst>
          </p:cNvPr>
          <p:cNvSpPr/>
          <p:nvPr/>
        </p:nvSpPr>
        <p:spPr>
          <a:xfrm>
            <a:off x="1457185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AC8DD8-AECC-AD4A-BEF3-D240EE0486D0}"/>
              </a:ext>
            </a:extLst>
          </p:cNvPr>
          <p:cNvSpPr/>
          <p:nvPr/>
        </p:nvSpPr>
        <p:spPr>
          <a:xfrm>
            <a:off x="1457185" y="3553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D04817-526A-A143-97D3-C0DB122960D3}"/>
              </a:ext>
            </a:extLst>
          </p:cNvPr>
          <p:cNvSpPr/>
          <p:nvPr/>
        </p:nvSpPr>
        <p:spPr>
          <a:xfrm>
            <a:off x="1457185" y="3934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F3FA51-5046-574E-AAA4-F3A8F63E7484}"/>
              </a:ext>
            </a:extLst>
          </p:cNvPr>
          <p:cNvSpPr/>
          <p:nvPr/>
        </p:nvSpPr>
        <p:spPr>
          <a:xfrm>
            <a:off x="1457185" y="4315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87A0C2-414C-7841-A100-846E793745CD}"/>
              </a:ext>
            </a:extLst>
          </p:cNvPr>
          <p:cNvSpPr/>
          <p:nvPr/>
        </p:nvSpPr>
        <p:spPr>
          <a:xfrm>
            <a:off x="1457185" y="4696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7E87E7-1BBF-8640-BC2D-E725C0E23832}"/>
              </a:ext>
            </a:extLst>
          </p:cNvPr>
          <p:cNvSpPr/>
          <p:nvPr/>
        </p:nvSpPr>
        <p:spPr>
          <a:xfrm>
            <a:off x="1457185" y="5077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D37631-0C1C-6246-8A32-3820C9995D41}"/>
              </a:ext>
            </a:extLst>
          </p:cNvPr>
          <p:cNvSpPr/>
          <p:nvPr/>
        </p:nvSpPr>
        <p:spPr>
          <a:xfrm>
            <a:off x="1457185" y="5458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3BB2D8-4C7E-A24F-9BFA-8D5AEF227A3F}"/>
              </a:ext>
            </a:extLst>
          </p:cNvPr>
          <p:cNvSpPr/>
          <p:nvPr/>
        </p:nvSpPr>
        <p:spPr>
          <a:xfrm>
            <a:off x="1456342" y="5839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74842D-3FFA-2949-806C-AB4701EBC251}"/>
              </a:ext>
            </a:extLst>
          </p:cNvPr>
          <p:cNvSpPr/>
          <p:nvPr/>
        </p:nvSpPr>
        <p:spPr>
          <a:xfrm>
            <a:off x="2165162" y="2791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BAB8FA-0D23-3540-A8D1-7D86B37960D2}"/>
              </a:ext>
            </a:extLst>
          </p:cNvPr>
          <p:cNvSpPr/>
          <p:nvPr/>
        </p:nvSpPr>
        <p:spPr>
          <a:xfrm>
            <a:off x="2165162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29F1C-9A43-0F4C-A556-4E08087158AF}"/>
              </a:ext>
            </a:extLst>
          </p:cNvPr>
          <p:cNvSpPr/>
          <p:nvPr/>
        </p:nvSpPr>
        <p:spPr>
          <a:xfrm>
            <a:off x="2165162" y="3553056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6F5BF0-5EE5-EB4C-BD0E-EB39105E30BA}"/>
              </a:ext>
            </a:extLst>
          </p:cNvPr>
          <p:cNvSpPr/>
          <p:nvPr/>
        </p:nvSpPr>
        <p:spPr>
          <a:xfrm>
            <a:off x="2165162" y="3934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46E03A-84E3-F342-BE52-DA0362735517}"/>
              </a:ext>
            </a:extLst>
          </p:cNvPr>
          <p:cNvSpPr/>
          <p:nvPr/>
        </p:nvSpPr>
        <p:spPr>
          <a:xfrm>
            <a:off x="2165162" y="4315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6E7F8D-D5A8-FA4F-916E-E69C30A496E8}"/>
              </a:ext>
            </a:extLst>
          </p:cNvPr>
          <p:cNvSpPr/>
          <p:nvPr/>
        </p:nvSpPr>
        <p:spPr>
          <a:xfrm>
            <a:off x="2165162" y="4696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23D6E3-AF74-0940-B4A3-F185228DDD16}"/>
              </a:ext>
            </a:extLst>
          </p:cNvPr>
          <p:cNvSpPr/>
          <p:nvPr/>
        </p:nvSpPr>
        <p:spPr>
          <a:xfrm>
            <a:off x="2165162" y="5077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82888E-9323-A14A-ACFF-F7B6A9130D6C}"/>
              </a:ext>
            </a:extLst>
          </p:cNvPr>
          <p:cNvSpPr/>
          <p:nvPr/>
        </p:nvSpPr>
        <p:spPr>
          <a:xfrm>
            <a:off x="2165162" y="5458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4EF1F8-B5F1-9943-A404-E9D140CD3419}"/>
              </a:ext>
            </a:extLst>
          </p:cNvPr>
          <p:cNvSpPr/>
          <p:nvPr/>
        </p:nvSpPr>
        <p:spPr>
          <a:xfrm>
            <a:off x="2164319" y="5839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D3715F-9C2A-0F4D-B575-674B7DA3A927}"/>
              </a:ext>
            </a:extLst>
          </p:cNvPr>
          <p:cNvSpPr/>
          <p:nvPr/>
        </p:nvSpPr>
        <p:spPr>
          <a:xfrm>
            <a:off x="2895600" y="2791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270439-3D41-1D41-9674-93D0C013767E}"/>
              </a:ext>
            </a:extLst>
          </p:cNvPr>
          <p:cNvSpPr/>
          <p:nvPr/>
        </p:nvSpPr>
        <p:spPr>
          <a:xfrm>
            <a:off x="2895600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79744B2-CC07-1E49-A1FC-E2C59265F8B2}"/>
              </a:ext>
            </a:extLst>
          </p:cNvPr>
          <p:cNvSpPr/>
          <p:nvPr/>
        </p:nvSpPr>
        <p:spPr>
          <a:xfrm>
            <a:off x="2895600" y="3553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57AB05E-09D1-9B46-9DA0-E3487198F18B}"/>
              </a:ext>
            </a:extLst>
          </p:cNvPr>
          <p:cNvSpPr/>
          <p:nvPr/>
        </p:nvSpPr>
        <p:spPr>
          <a:xfrm>
            <a:off x="2895600" y="3934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3E8019-6E97-B44D-8C20-82EBE964FFEC}"/>
              </a:ext>
            </a:extLst>
          </p:cNvPr>
          <p:cNvSpPr/>
          <p:nvPr/>
        </p:nvSpPr>
        <p:spPr>
          <a:xfrm>
            <a:off x="2895600" y="4315056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9172B5A-8AAC-5D44-9407-5B87945000B3}"/>
              </a:ext>
            </a:extLst>
          </p:cNvPr>
          <p:cNvSpPr/>
          <p:nvPr/>
        </p:nvSpPr>
        <p:spPr>
          <a:xfrm>
            <a:off x="2895600" y="4696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666655D-1B5A-6547-9027-DC931F7092D4}"/>
              </a:ext>
            </a:extLst>
          </p:cNvPr>
          <p:cNvSpPr/>
          <p:nvPr/>
        </p:nvSpPr>
        <p:spPr>
          <a:xfrm>
            <a:off x="2895600" y="5077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824F97-35A0-FA42-97DE-22B981E104BC}"/>
              </a:ext>
            </a:extLst>
          </p:cNvPr>
          <p:cNvSpPr/>
          <p:nvPr/>
        </p:nvSpPr>
        <p:spPr>
          <a:xfrm>
            <a:off x="2895600" y="5458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FBA9DA8-348F-CB45-A66C-76514A79373F}"/>
              </a:ext>
            </a:extLst>
          </p:cNvPr>
          <p:cNvSpPr/>
          <p:nvPr/>
        </p:nvSpPr>
        <p:spPr>
          <a:xfrm>
            <a:off x="2894757" y="5839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AC68BC2-5ED5-EE4C-BCAE-4BACCD4C8B1A}"/>
              </a:ext>
            </a:extLst>
          </p:cNvPr>
          <p:cNvSpPr/>
          <p:nvPr/>
        </p:nvSpPr>
        <p:spPr>
          <a:xfrm>
            <a:off x="3612962" y="2791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59737D7-65E5-C347-BCA8-CE47B7999F57}"/>
              </a:ext>
            </a:extLst>
          </p:cNvPr>
          <p:cNvSpPr/>
          <p:nvPr/>
        </p:nvSpPr>
        <p:spPr>
          <a:xfrm>
            <a:off x="3612962" y="3172056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91038C2-A98F-444D-A694-F52CFA5F37D1}"/>
              </a:ext>
            </a:extLst>
          </p:cNvPr>
          <p:cNvSpPr/>
          <p:nvPr/>
        </p:nvSpPr>
        <p:spPr>
          <a:xfrm>
            <a:off x="3612962" y="3553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DBC77B2-CBC9-CD40-B2F0-07673800D3D2}"/>
              </a:ext>
            </a:extLst>
          </p:cNvPr>
          <p:cNvSpPr/>
          <p:nvPr/>
        </p:nvSpPr>
        <p:spPr>
          <a:xfrm>
            <a:off x="3612962" y="3934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F40620D-A018-4142-AF19-A2AC6EA03B3B}"/>
              </a:ext>
            </a:extLst>
          </p:cNvPr>
          <p:cNvSpPr/>
          <p:nvPr/>
        </p:nvSpPr>
        <p:spPr>
          <a:xfrm>
            <a:off x="3612962" y="4315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D043560-A666-854A-92B0-BE7878B083F6}"/>
              </a:ext>
            </a:extLst>
          </p:cNvPr>
          <p:cNvSpPr/>
          <p:nvPr/>
        </p:nvSpPr>
        <p:spPr>
          <a:xfrm>
            <a:off x="3612962" y="4696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3422E2A-3E3F-F44B-A0B5-565D4E447898}"/>
              </a:ext>
            </a:extLst>
          </p:cNvPr>
          <p:cNvSpPr/>
          <p:nvPr/>
        </p:nvSpPr>
        <p:spPr>
          <a:xfrm>
            <a:off x="3612962" y="5077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FCE90A0-41CA-9A4A-9FF9-DF367CAC8CAB}"/>
              </a:ext>
            </a:extLst>
          </p:cNvPr>
          <p:cNvSpPr/>
          <p:nvPr/>
        </p:nvSpPr>
        <p:spPr>
          <a:xfrm>
            <a:off x="3612962" y="5458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1C82ED2-E9CE-3045-B68A-542F03879F35}"/>
              </a:ext>
            </a:extLst>
          </p:cNvPr>
          <p:cNvSpPr/>
          <p:nvPr/>
        </p:nvSpPr>
        <p:spPr>
          <a:xfrm>
            <a:off x="3612119" y="5839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DD08C12-FBC8-3F44-89A7-87DD93450A20}"/>
              </a:ext>
            </a:extLst>
          </p:cNvPr>
          <p:cNvSpPr/>
          <p:nvPr/>
        </p:nvSpPr>
        <p:spPr>
          <a:xfrm>
            <a:off x="4343400" y="2791932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1105DF3-7FDD-A14C-A026-59CFBFCFDD5F}"/>
              </a:ext>
            </a:extLst>
          </p:cNvPr>
          <p:cNvSpPr/>
          <p:nvPr/>
        </p:nvSpPr>
        <p:spPr>
          <a:xfrm>
            <a:off x="4343400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2B3D1E9-B5E2-D243-90D5-5F62DBA203FE}"/>
              </a:ext>
            </a:extLst>
          </p:cNvPr>
          <p:cNvSpPr/>
          <p:nvPr/>
        </p:nvSpPr>
        <p:spPr>
          <a:xfrm>
            <a:off x="4343400" y="3553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D879A55-DE32-B848-8005-7603B123520C}"/>
              </a:ext>
            </a:extLst>
          </p:cNvPr>
          <p:cNvSpPr/>
          <p:nvPr/>
        </p:nvSpPr>
        <p:spPr>
          <a:xfrm>
            <a:off x="4343400" y="3934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85A5ECC-9052-C640-BDF4-A919F442869C}"/>
              </a:ext>
            </a:extLst>
          </p:cNvPr>
          <p:cNvSpPr/>
          <p:nvPr/>
        </p:nvSpPr>
        <p:spPr>
          <a:xfrm>
            <a:off x="4343400" y="4315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7FA92A6-C760-5342-B57E-886DB97B839F}"/>
              </a:ext>
            </a:extLst>
          </p:cNvPr>
          <p:cNvSpPr/>
          <p:nvPr/>
        </p:nvSpPr>
        <p:spPr>
          <a:xfrm>
            <a:off x="4343400" y="4696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085CF17-0565-5443-B0B3-6D94B7866179}"/>
              </a:ext>
            </a:extLst>
          </p:cNvPr>
          <p:cNvSpPr/>
          <p:nvPr/>
        </p:nvSpPr>
        <p:spPr>
          <a:xfrm>
            <a:off x="4343400" y="5077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600D27E-9724-7C4B-BCE4-926FE53EECC4}"/>
              </a:ext>
            </a:extLst>
          </p:cNvPr>
          <p:cNvSpPr/>
          <p:nvPr/>
        </p:nvSpPr>
        <p:spPr>
          <a:xfrm>
            <a:off x="4343400" y="5458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67CF52A-45D2-DC43-A6A4-2F6ECC3F57D2}"/>
              </a:ext>
            </a:extLst>
          </p:cNvPr>
          <p:cNvSpPr/>
          <p:nvPr/>
        </p:nvSpPr>
        <p:spPr>
          <a:xfrm>
            <a:off x="4342557" y="5839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ED5F5A8-67F0-8641-9E0C-DEFDCD02E50F}"/>
              </a:ext>
            </a:extLst>
          </p:cNvPr>
          <p:cNvSpPr/>
          <p:nvPr/>
        </p:nvSpPr>
        <p:spPr>
          <a:xfrm>
            <a:off x="5060762" y="2791932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974B18C-766B-5840-B518-CFD448906E5C}"/>
              </a:ext>
            </a:extLst>
          </p:cNvPr>
          <p:cNvSpPr/>
          <p:nvPr/>
        </p:nvSpPr>
        <p:spPr>
          <a:xfrm>
            <a:off x="5060762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FC01BA5-7C01-3045-A851-CC298E9E339C}"/>
              </a:ext>
            </a:extLst>
          </p:cNvPr>
          <p:cNvSpPr/>
          <p:nvPr/>
        </p:nvSpPr>
        <p:spPr>
          <a:xfrm>
            <a:off x="5060762" y="3553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8C8A496-24D9-9545-95BB-DFB9C42C5D5D}"/>
              </a:ext>
            </a:extLst>
          </p:cNvPr>
          <p:cNvSpPr/>
          <p:nvPr/>
        </p:nvSpPr>
        <p:spPr>
          <a:xfrm>
            <a:off x="5060762" y="3934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3AB292F-EB70-8D42-8513-E849B6C9D7C2}"/>
              </a:ext>
            </a:extLst>
          </p:cNvPr>
          <p:cNvSpPr/>
          <p:nvPr/>
        </p:nvSpPr>
        <p:spPr>
          <a:xfrm>
            <a:off x="5060762" y="4315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9F9CA1A-5904-8F4E-AFED-A2897CC656CE}"/>
              </a:ext>
            </a:extLst>
          </p:cNvPr>
          <p:cNvSpPr/>
          <p:nvPr/>
        </p:nvSpPr>
        <p:spPr>
          <a:xfrm>
            <a:off x="5060762" y="4696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B999CB3-134C-E448-BB1E-F5015DD6E8A5}"/>
              </a:ext>
            </a:extLst>
          </p:cNvPr>
          <p:cNvSpPr/>
          <p:nvPr/>
        </p:nvSpPr>
        <p:spPr>
          <a:xfrm>
            <a:off x="5060762" y="5077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6F62F66-2EBF-7F4D-8697-9331E0F7F241}"/>
              </a:ext>
            </a:extLst>
          </p:cNvPr>
          <p:cNvSpPr/>
          <p:nvPr/>
        </p:nvSpPr>
        <p:spPr>
          <a:xfrm>
            <a:off x="5060762" y="5458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E2F07FB-378C-3741-8907-4842616FC47A}"/>
              </a:ext>
            </a:extLst>
          </p:cNvPr>
          <p:cNvSpPr/>
          <p:nvPr/>
        </p:nvSpPr>
        <p:spPr>
          <a:xfrm>
            <a:off x="5059919" y="5839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AF9D5E7-01F3-854F-89A3-C02BA75F7F5A}"/>
              </a:ext>
            </a:extLst>
          </p:cNvPr>
          <p:cNvSpPr/>
          <p:nvPr/>
        </p:nvSpPr>
        <p:spPr>
          <a:xfrm>
            <a:off x="5791200" y="2791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0C34555-3F5C-ED48-BD30-6590E797078C}"/>
              </a:ext>
            </a:extLst>
          </p:cNvPr>
          <p:cNvSpPr/>
          <p:nvPr/>
        </p:nvSpPr>
        <p:spPr>
          <a:xfrm>
            <a:off x="5791200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F062931-3D1D-314C-9F38-4202FECDE71E}"/>
              </a:ext>
            </a:extLst>
          </p:cNvPr>
          <p:cNvSpPr/>
          <p:nvPr/>
        </p:nvSpPr>
        <p:spPr>
          <a:xfrm>
            <a:off x="5791200" y="3553932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2A56C45-2035-EA47-85B6-7E4B2B24B73C}"/>
              </a:ext>
            </a:extLst>
          </p:cNvPr>
          <p:cNvSpPr/>
          <p:nvPr/>
        </p:nvSpPr>
        <p:spPr>
          <a:xfrm>
            <a:off x="5791200" y="3934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D63AEBD-9E8B-3D44-8854-3095C99181CD}"/>
              </a:ext>
            </a:extLst>
          </p:cNvPr>
          <p:cNvSpPr/>
          <p:nvPr/>
        </p:nvSpPr>
        <p:spPr>
          <a:xfrm>
            <a:off x="5791200" y="4315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B43FDF5-9E4B-C545-AA40-D007A46B425D}"/>
              </a:ext>
            </a:extLst>
          </p:cNvPr>
          <p:cNvSpPr/>
          <p:nvPr/>
        </p:nvSpPr>
        <p:spPr>
          <a:xfrm>
            <a:off x="5791200" y="4696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699E4F5-F47B-9946-B00B-13211AF1B80E}"/>
              </a:ext>
            </a:extLst>
          </p:cNvPr>
          <p:cNvSpPr/>
          <p:nvPr/>
        </p:nvSpPr>
        <p:spPr>
          <a:xfrm>
            <a:off x="5791200" y="5077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3AD1573-6A68-A448-880C-9C626D206F73}"/>
              </a:ext>
            </a:extLst>
          </p:cNvPr>
          <p:cNvSpPr/>
          <p:nvPr/>
        </p:nvSpPr>
        <p:spPr>
          <a:xfrm>
            <a:off x="5791200" y="5458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109EDC9-F72E-F041-A269-E3DC87F81DF1}"/>
              </a:ext>
            </a:extLst>
          </p:cNvPr>
          <p:cNvSpPr/>
          <p:nvPr/>
        </p:nvSpPr>
        <p:spPr>
          <a:xfrm>
            <a:off x="5790357" y="5839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53BFE1E-CE65-DB4F-9B9C-A9570276E8C1}"/>
              </a:ext>
            </a:extLst>
          </p:cNvPr>
          <p:cNvSpPr/>
          <p:nvPr/>
        </p:nvSpPr>
        <p:spPr>
          <a:xfrm>
            <a:off x="6508562" y="2791932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239DB8E-5AA8-3F45-8197-E9B6AA604224}"/>
              </a:ext>
            </a:extLst>
          </p:cNvPr>
          <p:cNvSpPr/>
          <p:nvPr/>
        </p:nvSpPr>
        <p:spPr>
          <a:xfrm>
            <a:off x="6508562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339E353-BEB2-9544-8BDC-0D3126E4AA3D}"/>
              </a:ext>
            </a:extLst>
          </p:cNvPr>
          <p:cNvSpPr/>
          <p:nvPr/>
        </p:nvSpPr>
        <p:spPr>
          <a:xfrm>
            <a:off x="6508562" y="3553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509D829-EA79-114C-9EC1-01FD20311CDC}"/>
              </a:ext>
            </a:extLst>
          </p:cNvPr>
          <p:cNvSpPr/>
          <p:nvPr/>
        </p:nvSpPr>
        <p:spPr>
          <a:xfrm>
            <a:off x="6508562" y="3934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452ABF2-928C-5349-B015-65B1A4AD17B2}"/>
              </a:ext>
            </a:extLst>
          </p:cNvPr>
          <p:cNvSpPr/>
          <p:nvPr/>
        </p:nvSpPr>
        <p:spPr>
          <a:xfrm>
            <a:off x="6508562" y="4315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43CF473-6880-1B4E-99BA-14A4BC8D4A0C}"/>
              </a:ext>
            </a:extLst>
          </p:cNvPr>
          <p:cNvSpPr/>
          <p:nvPr/>
        </p:nvSpPr>
        <p:spPr>
          <a:xfrm>
            <a:off x="6508562" y="4696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47E2B35-D7B8-2145-9EBD-0566140E914A}"/>
              </a:ext>
            </a:extLst>
          </p:cNvPr>
          <p:cNvSpPr/>
          <p:nvPr/>
        </p:nvSpPr>
        <p:spPr>
          <a:xfrm>
            <a:off x="6508562" y="5077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3788C4B-D6FB-F849-B52F-2AD2A55B7A48}"/>
              </a:ext>
            </a:extLst>
          </p:cNvPr>
          <p:cNvSpPr/>
          <p:nvPr/>
        </p:nvSpPr>
        <p:spPr>
          <a:xfrm>
            <a:off x="6508562" y="5458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9D40FD1-DE46-C248-A88F-81A92DA2D21D}"/>
              </a:ext>
            </a:extLst>
          </p:cNvPr>
          <p:cNvSpPr/>
          <p:nvPr/>
        </p:nvSpPr>
        <p:spPr>
          <a:xfrm>
            <a:off x="6507719" y="5839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D285CB3-2179-FC40-90BB-889B8F0DBBE7}"/>
              </a:ext>
            </a:extLst>
          </p:cNvPr>
          <p:cNvSpPr/>
          <p:nvPr/>
        </p:nvSpPr>
        <p:spPr>
          <a:xfrm>
            <a:off x="7239000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F82BB10-AAB2-314B-8F31-FF49F2B86045}"/>
              </a:ext>
            </a:extLst>
          </p:cNvPr>
          <p:cNvSpPr/>
          <p:nvPr/>
        </p:nvSpPr>
        <p:spPr>
          <a:xfrm>
            <a:off x="7239000" y="3553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B2C874D-9DA0-7F41-B721-06ED70499130}"/>
              </a:ext>
            </a:extLst>
          </p:cNvPr>
          <p:cNvSpPr/>
          <p:nvPr/>
        </p:nvSpPr>
        <p:spPr>
          <a:xfrm>
            <a:off x="7239000" y="3934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8352DA8-3E7A-1448-AFFF-03D131459F26}"/>
              </a:ext>
            </a:extLst>
          </p:cNvPr>
          <p:cNvSpPr/>
          <p:nvPr/>
        </p:nvSpPr>
        <p:spPr>
          <a:xfrm>
            <a:off x="7239000" y="4315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738E897-09BB-0B43-B206-527ADB482968}"/>
              </a:ext>
            </a:extLst>
          </p:cNvPr>
          <p:cNvSpPr/>
          <p:nvPr/>
        </p:nvSpPr>
        <p:spPr>
          <a:xfrm>
            <a:off x="7239000" y="4696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C381ACE-9593-F041-B938-B0D8DBEB9776}"/>
              </a:ext>
            </a:extLst>
          </p:cNvPr>
          <p:cNvSpPr/>
          <p:nvPr/>
        </p:nvSpPr>
        <p:spPr>
          <a:xfrm>
            <a:off x="7239000" y="5077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9FC2FF3-CEBC-1D42-B34E-762B7B2DFDC7}"/>
              </a:ext>
            </a:extLst>
          </p:cNvPr>
          <p:cNvSpPr/>
          <p:nvPr/>
        </p:nvSpPr>
        <p:spPr>
          <a:xfrm>
            <a:off x="7239000" y="5458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67AFE64-54A0-5942-A166-872E91120B88}"/>
              </a:ext>
            </a:extLst>
          </p:cNvPr>
          <p:cNvSpPr/>
          <p:nvPr/>
        </p:nvSpPr>
        <p:spPr>
          <a:xfrm>
            <a:off x="7238157" y="5839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7E58D43-61F7-A44C-80E4-14DE88B3F4FE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674555" y="2905356"/>
            <a:ext cx="490607" cy="113756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DF63374-31E2-FC4A-B22A-EBA8C6211263}"/>
              </a:ext>
            </a:extLst>
          </p:cNvPr>
          <p:cNvCxnSpPr>
            <a:cxnSpLocks/>
            <a:stCxn id="3" idx="6"/>
            <a:endCxn id="12" idx="2"/>
          </p:cNvCxnSpPr>
          <p:nvPr/>
        </p:nvCxnSpPr>
        <p:spPr>
          <a:xfrm>
            <a:off x="1685785" y="3286356"/>
            <a:ext cx="479377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6FADF11-6D31-584F-B8D6-BE2DCE3F524A}"/>
              </a:ext>
            </a:extLst>
          </p:cNvPr>
          <p:cNvCxnSpPr>
            <a:stCxn id="4" idx="6"/>
            <a:endCxn id="15" idx="2"/>
          </p:cNvCxnSpPr>
          <p:nvPr/>
        </p:nvCxnSpPr>
        <p:spPr>
          <a:xfrm>
            <a:off x="1685785" y="3667356"/>
            <a:ext cx="479377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D025FC0-523A-BF48-ACF6-A5C7E8F3FFC2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 flipV="1">
            <a:off x="1685785" y="4048356"/>
            <a:ext cx="479377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596C991-4897-AA44-8714-412108AEDA54}"/>
              </a:ext>
            </a:extLst>
          </p:cNvPr>
          <p:cNvCxnSpPr>
            <a:stCxn id="8" idx="6"/>
            <a:endCxn id="16" idx="2"/>
          </p:cNvCxnSpPr>
          <p:nvPr/>
        </p:nvCxnSpPr>
        <p:spPr>
          <a:xfrm flipV="1">
            <a:off x="1685785" y="4810356"/>
            <a:ext cx="479377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7875B90-884C-3A48-8977-AFE67A84E0AF}"/>
              </a:ext>
            </a:extLst>
          </p:cNvPr>
          <p:cNvCxnSpPr>
            <a:stCxn id="9" idx="6"/>
            <a:endCxn id="17" idx="2"/>
          </p:cNvCxnSpPr>
          <p:nvPr/>
        </p:nvCxnSpPr>
        <p:spPr>
          <a:xfrm flipV="1">
            <a:off x="1685785" y="5191356"/>
            <a:ext cx="479377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1C4F033-272B-334F-8125-D29A83F5D8C3}"/>
              </a:ext>
            </a:extLst>
          </p:cNvPr>
          <p:cNvCxnSpPr>
            <a:stCxn id="7" idx="6"/>
            <a:endCxn id="18" idx="2"/>
          </p:cNvCxnSpPr>
          <p:nvPr/>
        </p:nvCxnSpPr>
        <p:spPr>
          <a:xfrm>
            <a:off x="1685785" y="4810356"/>
            <a:ext cx="479377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7343BCA-070F-CB45-8B8B-463B5ECE7011}"/>
              </a:ext>
            </a:extLst>
          </p:cNvPr>
          <p:cNvCxnSpPr>
            <a:stCxn id="10" idx="6"/>
            <a:endCxn id="19" idx="2"/>
          </p:cNvCxnSpPr>
          <p:nvPr/>
        </p:nvCxnSpPr>
        <p:spPr>
          <a:xfrm>
            <a:off x="1684942" y="5953356"/>
            <a:ext cx="479377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8FB7C5C-F1A1-2246-867E-6253F6EF2975}"/>
              </a:ext>
            </a:extLst>
          </p:cNvPr>
          <p:cNvCxnSpPr>
            <a:stCxn id="21" idx="2"/>
            <a:endCxn id="12" idx="6"/>
          </p:cNvCxnSpPr>
          <p:nvPr/>
        </p:nvCxnSpPr>
        <p:spPr>
          <a:xfrm flipH="1">
            <a:off x="2393762" y="3286356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080FCA2-A92C-0C43-9382-4098A5F494AE}"/>
              </a:ext>
            </a:extLst>
          </p:cNvPr>
          <p:cNvCxnSpPr>
            <a:stCxn id="23" idx="2"/>
            <a:endCxn id="14" idx="6"/>
          </p:cNvCxnSpPr>
          <p:nvPr/>
        </p:nvCxnSpPr>
        <p:spPr>
          <a:xfrm flipH="1">
            <a:off x="2393762" y="4048356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D369369-3ECC-D94A-A88A-100381D103E4}"/>
              </a:ext>
            </a:extLst>
          </p:cNvPr>
          <p:cNvCxnSpPr>
            <a:stCxn id="25" idx="2"/>
            <a:endCxn id="15" idx="6"/>
          </p:cNvCxnSpPr>
          <p:nvPr/>
        </p:nvCxnSpPr>
        <p:spPr>
          <a:xfrm flipH="1" flipV="1">
            <a:off x="2393762" y="4410306"/>
            <a:ext cx="501838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B5FA29E-9A31-AD43-8617-9AF1134A1D01}"/>
              </a:ext>
            </a:extLst>
          </p:cNvPr>
          <p:cNvCxnSpPr>
            <a:stCxn id="22" idx="2"/>
            <a:endCxn id="15" idx="6"/>
          </p:cNvCxnSpPr>
          <p:nvPr/>
        </p:nvCxnSpPr>
        <p:spPr>
          <a:xfrm flipH="1">
            <a:off x="2393762" y="3667356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D9D94EB-4876-8D42-9E5F-E145B9AB4DC2}"/>
              </a:ext>
            </a:extLst>
          </p:cNvPr>
          <p:cNvCxnSpPr>
            <a:stCxn id="28" idx="2"/>
            <a:endCxn id="18" idx="6"/>
          </p:cNvCxnSpPr>
          <p:nvPr/>
        </p:nvCxnSpPr>
        <p:spPr>
          <a:xfrm flipH="1" flipV="1">
            <a:off x="2393762" y="5553306"/>
            <a:ext cx="500995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8C63674-F1A7-F44E-BD9B-68B3F3E66834}"/>
              </a:ext>
            </a:extLst>
          </p:cNvPr>
          <p:cNvCxnSpPr>
            <a:stCxn id="27" idx="2"/>
            <a:endCxn id="19" idx="6"/>
          </p:cNvCxnSpPr>
          <p:nvPr/>
        </p:nvCxnSpPr>
        <p:spPr>
          <a:xfrm flipH="1">
            <a:off x="2392919" y="5553306"/>
            <a:ext cx="502681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D3E08DF-916A-A640-ADF9-FF834BE9E4AA}"/>
              </a:ext>
            </a:extLst>
          </p:cNvPr>
          <p:cNvCxnSpPr>
            <a:stCxn id="26" idx="2"/>
            <a:endCxn id="16" idx="6"/>
          </p:cNvCxnSpPr>
          <p:nvPr/>
        </p:nvCxnSpPr>
        <p:spPr>
          <a:xfrm flipH="1" flipV="1">
            <a:off x="2393762" y="4791306"/>
            <a:ext cx="501838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B4322F1-89C4-E74E-BA67-9597CE394D09}"/>
              </a:ext>
            </a:extLst>
          </p:cNvPr>
          <p:cNvCxnSpPr>
            <a:stCxn id="11" idx="6"/>
            <a:endCxn id="20" idx="2"/>
          </p:cNvCxnSpPr>
          <p:nvPr/>
        </p:nvCxnSpPr>
        <p:spPr>
          <a:xfrm>
            <a:off x="2393762" y="2905356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0312DC7-63A9-1542-9704-01A2956E21BC}"/>
              </a:ext>
            </a:extLst>
          </p:cNvPr>
          <p:cNvCxnSpPr>
            <a:cxnSpLocks/>
            <a:stCxn id="31" idx="2"/>
            <a:endCxn id="20" idx="6"/>
          </p:cNvCxnSpPr>
          <p:nvPr/>
        </p:nvCxnSpPr>
        <p:spPr>
          <a:xfrm flipH="1" flipV="1">
            <a:off x="3124200" y="2905356"/>
            <a:ext cx="488762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EF0279A-4338-0540-8999-50875451BDB8}"/>
              </a:ext>
            </a:extLst>
          </p:cNvPr>
          <p:cNvCxnSpPr>
            <a:stCxn id="29" idx="2"/>
            <a:endCxn id="21" idx="6"/>
          </p:cNvCxnSpPr>
          <p:nvPr/>
        </p:nvCxnSpPr>
        <p:spPr>
          <a:xfrm flipH="1">
            <a:off x="3124200" y="2905356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BC977C9-1633-A04D-BF2E-7F172AEEF797}"/>
              </a:ext>
            </a:extLst>
          </p:cNvPr>
          <p:cNvCxnSpPr>
            <a:stCxn id="32" idx="2"/>
            <a:endCxn id="22" idx="6"/>
          </p:cNvCxnSpPr>
          <p:nvPr/>
        </p:nvCxnSpPr>
        <p:spPr>
          <a:xfrm flipH="1" flipV="1">
            <a:off x="3124200" y="3667356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9E7275A-045A-EE44-B106-FC96FB0BEFF5}"/>
              </a:ext>
            </a:extLst>
          </p:cNvPr>
          <p:cNvCxnSpPr>
            <a:stCxn id="33" idx="2"/>
            <a:endCxn id="23" idx="6"/>
          </p:cNvCxnSpPr>
          <p:nvPr/>
        </p:nvCxnSpPr>
        <p:spPr>
          <a:xfrm flipH="1" flipV="1">
            <a:off x="3124200" y="4048356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F5CB228-3D8F-0F4B-856A-1B42007A3514}"/>
              </a:ext>
            </a:extLst>
          </p:cNvPr>
          <p:cNvCxnSpPr>
            <a:stCxn id="34" idx="2"/>
            <a:endCxn id="25" idx="6"/>
          </p:cNvCxnSpPr>
          <p:nvPr/>
        </p:nvCxnSpPr>
        <p:spPr>
          <a:xfrm flipH="1">
            <a:off x="3124200" y="4810356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90A08AF-DEBF-C545-AC17-7F24A0A132E4}"/>
              </a:ext>
            </a:extLst>
          </p:cNvPr>
          <p:cNvCxnSpPr>
            <a:stCxn id="37" idx="2"/>
            <a:endCxn id="26" idx="6"/>
          </p:cNvCxnSpPr>
          <p:nvPr/>
        </p:nvCxnSpPr>
        <p:spPr>
          <a:xfrm flipH="1" flipV="1">
            <a:off x="3124200" y="5191356"/>
            <a:ext cx="487919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F8CE433-9FCD-AD4B-8491-3A937483CFDA}"/>
              </a:ext>
            </a:extLst>
          </p:cNvPr>
          <p:cNvCxnSpPr>
            <a:cxnSpLocks/>
            <a:stCxn id="35" idx="2"/>
            <a:endCxn id="28" idx="6"/>
          </p:cNvCxnSpPr>
          <p:nvPr/>
        </p:nvCxnSpPr>
        <p:spPr>
          <a:xfrm flipH="1">
            <a:off x="3123357" y="5191356"/>
            <a:ext cx="489605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BF90081-81ED-5043-BFE5-EC1E42E495BD}"/>
              </a:ext>
            </a:extLst>
          </p:cNvPr>
          <p:cNvCxnSpPr>
            <a:stCxn id="36" idx="2"/>
            <a:endCxn id="27" idx="6"/>
          </p:cNvCxnSpPr>
          <p:nvPr/>
        </p:nvCxnSpPr>
        <p:spPr>
          <a:xfrm flipH="1">
            <a:off x="3124200" y="5572356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12E02AD7-DB51-B04E-BC26-AF46873A36AE}"/>
              </a:ext>
            </a:extLst>
          </p:cNvPr>
          <p:cNvCxnSpPr>
            <a:cxnSpLocks/>
            <a:stCxn id="42" idx="2"/>
            <a:endCxn id="29" idx="6"/>
          </p:cNvCxnSpPr>
          <p:nvPr/>
        </p:nvCxnSpPr>
        <p:spPr>
          <a:xfrm flipH="1" flipV="1">
            <a:off x="3841562" y="2905356"/>
            <a:ext cx="501838" cy="1524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1AB7EC1-C388-3F41-B6F8-D910BB003F4E}"/>
              </a:ext>
            </a:extLst>
          </p:cNvPr>
          <p:cNvCxnSpPr>
            <a:stCxn id="39" idx="2"/>
            <a:endCxn id="31" idx="6"/>
          </p:cNvCxnSpPr>
          <p:nvPr/>
        </p:nvCxnSpPr>
        <p:spPr>
          <a:xfrm flipH="1">
            <a:off x="3841562" y="3287232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56F2CD7-0CEF-8A40-8406-7139E2143D0F}"/>
              </a:ext>
            </a:extLst>
          </p:cNvPr>
          <p:cNvCxnSpPr>
            <a:stCxn id="40" idx="2"/>
            <a:endCxn id="32" idx="6"/>
          </p:cNvCxnSpPr>
          <p:nvPr/>
        </p:nvCxnSpPr>
        <p:spPr>
          <a:xfrm flipH="1">
            <a:off x="3841562" y="3668232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CCAC265-086D-1344-B7DE-AA688EF85C7F}"/>
              </a:ext>
            </a:extLst>
          </p:cNvPr>
          <p:cNvCxnSpPr>
            <a:cxnSpLocks/>
            <a:stCxn id="41" idx="2"/>
            <a:endCxn id="34" idx="6"/>
          </p:cNvCxnSpPr>
          <p:nvPr/>
        </p:nvCxnSpPr>
        <p:spPr>
          <a:xfrm flipH="1">
            <a:off x="3841562" y="4049232"/>
            <a:ext cx="501838" cy="761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774DC92-7A22-1542-B9B0-5E6E220F06ED}"/>
              </a:ext>
            </a:extLst>
          </p:cNvPr>
          <p:cNvCxnSpPr>
            <a:stCxn id="45" idx="2"/>
            <a:endCxn id="33" idx="6"/>
          </p:cNvCxnSpPr>
          <p:nvPr/>
        </p:nvCxnSpPr>
        <p:spPr>
          <a:xfrm flipH="1" flipV="1">
            <a:off x="3841562" y="4429356"/>
            <a:ext cx="501838" cy="1143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0DFF3DB-3B2B-8D48-9BC4-6C3721EE5D37}"/>
              </a:ext>
            </a:extLst>
          </p:cNvPr>
          <p:cNvCxnSpPr>
            <a:cxnSpLocks/>
          </p:cNvCxnSpPr>
          <p:nvPr/>
        </p:nvCxnSpPr>
        <p:spPr>
          <a:xfrm flipH="1" flipV="1">
            <a:off x="3863038" y="5192744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E098E06-8C0E-904D-B093-701F71ADB6D4}"/>
              </a:ext>
            </a:extLst>
          </p:cNvPr>
          <p:cNvCxnSpPr>
            <a:stCxn id="46" idx="2"/>
            <a:endCxn id="37" idx="6"/>
          </p:cNvCxnSpPr>
          <p:nvPr/>
        </p:nvCxnSpPr>
        <p:spPr>
          <a:xfrm flipH="1" flipV="1">
            <a:off x="3840719" y="5953356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2BA3973-452C-B94E-A73C-D5EC01EE14F8}"/>
              </a:ext>
            </a:extLst>
          </p:cNvPr>
          <p:cNvCxnSpPr>
            <a:cxnSpLocks/>
            <a:stCxn id="43" idx="2"/>
            <a:endCxn id="36" idx="6"/>
          </p:cNvCxnSpPr>
          <p:nvPr/>
        </p:nvCxnSpPr>
        <p:spPr>
          <a:xfrm flipH="1">
            <a:off x="3841562" y="4811232"/>
            <a:ext cx="501838" cy="761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18A63FD-A3B6-F246-815C-3ED19B3BAE91}"/>
              </a:ext>
            </a:extLst>
          </p:cNvPr>
          <p:cNvCxnSpPr>
            <a:stCxn id="49" idx="2"/>
            <a:endCxn id="39" idx="6"/>
          </p:cNvCxnSpPr>
          <p:nvPr/>
        </p:nvCxnSpPr>
        <p:spPr>
          <a:xfrm flipH="1" flipV="1">
            <a:off x="4572000" y="3287232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A3AA028-8B78-7D4F-A0FE-4D19C9C45461}"/>
              </a:ext>
            </a:extLst>
          </p:cNvPr>
          <p:cNvCxnSpPr>
            <a:stCxn id="50" idx="2"/>
            <a:endCxn id="41" idx="6"/>
          </p:cNvCxnSpPr>
          <p:nvPr/>
        </p:nvCxnSpPr>
        <p:spPr>
          <a:xfrm flipH="1">
            <a:off x="4572000" y="4049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0FE082C-C4D0-2A41-94E0-72EA30D362CB}"/>
              </a:ext>
            </a:extLst>
          </p:cNvPr>
          <p:cNvCxnSpPr>
            <a:cxnSpLocks/>
            <a:stCxn id="40" idx="6"/>
            <a:endCxn id="52" idx="2"/>
          </p:cNvCxnSpPr>
          <p:nvPr/>
        </p:nvCxnSpPr>
        <p:spPr>
          <a:xfrm>
            <a:off x="4572000" y="3668232"/>
            <a:ext cx="488762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3B47ED9-C8BB-5146-8658-FA6A0D7F943B}"/>
              </a:ext>
            </a:extLst>
          </p:cNvPr>
          <p:cNvCxnSpPr>
            <a:cxnSpLocks/>
            <a:stCxn id="42" idx="6"/>
            <a:endCxn id="48" idx="2"/>
          </p:cNvCxnSpPr>
          <p:nvPr/>
        </p:nvCxnSpPr>
        <p:spPr>
          <a:xfrm flipV="1">
            <a:off x="4572000" y="3287232"/>
            <a:ext cx="488762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A1CD339-0282-E548-B4ED-02EA70D61F8B}"/>
              </a:ext>
            </a:extLst>
          </p:cNvPr>
          <p:cNvCxnSpPr>
            <a:stCxn id="53" idx="2"/>
            <a:endCxn id="44" idx="6"/>
          </p:cNvCxnSpPr>
          <p:nvPr/>
        </p:nvCxnSpPr>
        <p:spPr>
          <a:xfrm flipH="1">
            <a:off x="4572000" y="5192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E3DE14C-457F-5847-A8EE-1B3BD628869C}"/>
              </a:ext>
            </a:extLst>
          </p:cNvPr>
          <p:cNvCxnSpPr>
            <a:stCxn id="55" idx="2"/>
            <a:endCxn id="43" idx="6"/>
          </p:cNvCxnSpPr>
          <p:nvPr/>
        </p:nvCxnSpPr>
        <p:spPr>
          <a:xfrm flipH="1" flipV="1">
            <a:off x="4572000" y="4811232"/>
            <a:ext cx="487919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0375DEF-16F1-6B4B-A4C0-5CCF5A7C0100}"/>
              </a:ext>
            </a:extLst>
          </p:cNvPr>
          <p:cNvCxnSpPr>
            <a:stCxn id="54" idx="2"/>
            <a:endCxn id="46" idx="6"/>
          </p:cNvCxnSpPr>
          <p:nvPr/>
        </p:nvCxnSpPr>
        <p:spPr>
          <a:xfrm flipH="1">
            <a:off x="4571157" y="5573232"/>
            <a:ext cx="489605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F28EC50-5547-7F46-9825-8C51AFEF6607}"/>
              </a:ext>
            </a:extLst>
          </p:cNvPr>
          <p:cNvCxnSpPr>
            <a:cxnSpLocks/>
            <a:stCxn id="56" idx="2"/>
            <a:endCxn id="48" idx="6"/>
          </p:cNvCxnSpPr>
          <p:nvPr/>
        </p:nvCxnSpPr>
        <p:spPr>
          <a:xfrm flipH="1">
            <a:off x="5289362" y="2906232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F55EE80-9A44-FB4C-8E87-9574F52387AE}"/>
              </a:ext>
            </a:extLst>
          </p:cNvPr>
          <p:cNvCxnSpPr>
            <a:cxnSpLocks/>
            <a:stCxn id="57" idx="2"/>
            <a:endCxn id="50" idx="6"/>
          </p:cNvCxnSpPr>
          <p:nvPr/>
        </p:nvCxnSpPr>
        <p:spPr>
          <a:xfrm flipH="1">
            <a:off x="5289362" y="3287232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C8864A06-CDF2-0243-AA2C-20CE9476B279}"/>
              </a:ext>
            </a:extLst>
          </p:cNvPr>
          <p:cNvCxnSpPr>
            <a:cxnSpLocks/>
            <a:stCxn id="60" idx="2"/>
            <a:endCxn id="53" idx="6"/>
          </p:cNvCxnSpPr>
          <p:nvPr/>
        </p:nvCxnSpPr>
        <p:spPr>
          <a:xfrm flipH="1">
            <a:off x="5289362" y="4430232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AA208A6-37C5-7546-89AE-406B73FF86DD}"/>
              </a:ext>
            </a:extLst>
          </p:cNvPr>
          <p:cNvCxnSpPr>
            <a:stCxn id="63" idx="2"/>
            <a:endCxn id="54" idx="6"/>
          </p:cNvCxnSpPr>
          <p:nvPr/>
        </p:nvCxnSpPr>
        <p:spPr>
          <a:xfrm flipH="1">
            <a:off x="5289362" y="5573232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E968EA32-4ED2-C544-9662-A17A3FF25D36}"/>
              </a:ext>
            </a:extLst>
          </p:cNvPr>
          <p:cNvCxnSpPr>
            <a:stCxn id="72" idx="2"/>
            <a:endCxn id="64" idx="6"/>
          </p:cNvCxnSpPr>
          <p:nvPr/>
        </p:nvCxnSpPr>
        <p:spPr>
          <a:xfrm flipH="1">
            <a:off x="6018957" y="5573232"/>
            <a:ext cx="489605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33636B7-4416-AA48-81FA-10B2581AA00E}"/>
              </a:ext>
            </a:extLst>
          </p:cNvPr>
          <p:cNvCxnSpPr>
            <a:stCxn id="73" idx="2"/>
            <a:endCxn id="63" idx="6"/>
          </p:cNvCxnSpPr>
          <p:nvPr/>
        </p:nvCxnSpPr>
        <p:spPr>
          <a:xfrm flipH="1" flipV="1">
            <a:off x="6019800" y="5573232"/>
            <a:ext cx="487919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42D44D1-9C99-204B-B09D-77687921FA55}"/>
              </a:ext>
            </a:extLst>
          </p:cNvPr>
          <p:cNvCxnSpPr>
            <a:cxnSpLocks/>
            <a:stCxn id="62" idx="2"/>
            <a:endCxn id="55" idx="6"/>
          </p:cNvCxnSpPr>
          <p:nvPr/>
        </p:nvCxnSpPr>
        <p:spPr>
          <a:xfrm flipH="1">
            <a:off x="5288519" y="5192232"/>
            <a:ext cx="502681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69C5E4D-6B3F-BA41-9162-F7AD965F7E4B}"/>
              </a:ext>
            </a:extLst>
          </p:cNvPr>
          <p:cNvCxnSpPr>
            <a:stCxn id="67" idx="6"/>
            <a:endCxn id="74" idx="2"/>
          </p:cNvCxnSpPr>
          <p:nvPr/>
        </p:nvCxnSpPr>
        <p:spPr>
          <a:xfrm flipV="1">
            <a:off x="6737162" y="3286356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B263046-2274-5646-B6A4-F70C1078EB85}"/>
              </a:ext>
            </a:extLst>
          </p:cNvPr>
          <p:cNvCxnSpPr>
            <a:stCxn id="59" idx="6"/>
            <a:endCxn id="68" idx="2"/>
          </p:cNvCxnSpPr>
          <p:nvPr/>
        </p:nvCxnSpPr>
        <p:spPr>
          <a:xfrm>
            <a:off x="6019800" y="4049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915EB5C-70B0-544D-9D3D-083E43D370A9}"/>
              </a:ext>
            </a:extLst>
          </p:cNvPr>
          <p:cNvCxnSpPr>
            <a:cxnSpLocks/>
            <a:stCxn id="66" idx="6"/>
            <a:endCxn id="75" idx="2"/>
          </p:cNvCxnSpPr>
          <p:nvPr/>
        </p:nvCxnSpPr>
        <p:spPr>
          <a:xfrm>
            <a:off x="6737162" y="3287232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B2FB89E-8661-7645-B562-01FCF9C6D1E9}"/>
              </a:ext>
            </a:extLst>
          </p:cNvPr>
          <p:cNvCxnSpPr>
            <a:cxnSpLocks/>
            <a:stCxn id="67" idx="2"/>
            <a:endCxn id="56" idx="6"/>
          </p:cNvCxnSpPr>
          <p:nvPr/>
        </p:nvCxnSpPr>
        <p:spPr>
          <a:xfrm flipH="1" flipV="1">
            <a:off x="6019800" y="2906232"/>
            <a:ext cx="488762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BF21EE4-D896-C148-8C1D-8807558D2F17}"/>
              </a:ext>
            </a:extLst>
          </p:cNvPr>
          <p:cNvCxnSpPr>
            <a:stCxn id="66" idx="2"/>
            <a:endCxn id="57" idx="6"/>
          </p:cNvCxnSpPr>
          <p:nvPr/>
        </p:nvCxnSpPr>
        <p:spPr>
          <a:xfrm flipH="1">
            <a:off x="6019800" y="3287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E267B7D-0BB9-BA40-823D-C8A7BFBEA288}"/>
              </a:ext>
            </a:extLst>
          </p:cNvPr>
          <p:cNvCxnSpPr>
            <a:stCxn id="71" idx="2"/>
            <a:endCxn id="62" idx="6"/>
          </p:cNvCxnSpPr>
          <p:nvPr/>
        </p:nvCxnSpPr>
        <p:spPr>
          <a:xfrm flipH="1">
            <a:off x="6019800" y="5192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9D6E565-8D91-E247-B44D-2E3BA659CB5D}"/>
              </a:ext>
            </a:extLst>
          </p:cNvPr>
          <p:cNvCxnSpPr>
            <a:cxnSpLocks/>
            <a:stCxn id="69" idx="2"/>
            <a:endCxn id="61" idx="6"/>
          </p:cNvCxnSpPr>
          <p:nvPr/>
        </p:nvCxnSpPr>
        <p:spPr>
          <a:xfrm flipH="1">
            <a:off x="6019800" y="4430232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5B59A61-E1D4-3E4A-BDAB-9248CCC2C2AF}"/>
              </a:ext>
            </a:extLst>
          </p:cNvPr>
          <p:cNvCxnSpPr>
            <a:cxnSpLocks/>
            <a:stCxn id="60" idx="6"/>
            <a:endCxn id="70" idx="2"/>
          </p:cNvCxnSpPr>
          <p:nvPr/>
        </p:nvCxnSpPr>
        <p:spPr>
          <a:xfrm>
            <a:off x="6019800" y="4430232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08FE38A-1F12-B047-A50F-BB8A49FA9679}"/>
              </a:ext>
            </a:extLst>
          </p:cNvPr>
          <p:cNvCxnSpPr>
            <a:stCxn id="69" idx="6"/>
            <a:endCxn id="76" idx="2"/>
          </p:cNvCxnSpPr>
          <p:nvPr/>
        </p:nvCxnSpPr>
        <p:spPr>
          <a:xfrm flipV="1">
            <a:off x="6737162" y="4048356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E4995BE3-E89E-A045-AC30-69BF4BBAB69F}"/>
              </a:ext>
            </a:extLst>
          </p:cNvPr>
          <p:cNvCxnSpPr>
            <a:cxnSpLocks/>
            <a:stCxn id="70" idx="6"/>
          </p:cNvCxnSpPr>
          <p:nvPr/>
        </p:nvCxnSpPr>
        <p:spPr>
          <a:xfrm>
            <a:off x="6737162" y="4811232"/>
            <a:ext cx="500995" cy="761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B4C2D39-61BA-194E-8B66-43802B216227}"/>
              </a:ext>
            </a:extLst>
          </p:cNvPr>
          <p:cNvCxnSpPr>
            <a:cxnSpLocks/>
            <a:stCxn id="71" idx="6"/>
          </p:cNvCxnSpPr>
          <p:nvPr/>
        </p:nvCxnSpPr>
        <p:spPr>
          <a:xfrm flipV="1">
            <a:off x="6737162" y="4428918"/>
            <a:ext cx="500995" cy="76331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F6D9BA9-6BFE-0B46-A1E2-DEF045F87B43}"/>
              </a:ext>
            </a:extLst>
          </p:cNvPr>
          <p:cNvCxnSpPr>
            <a:stCxn id="72" idx="6"/>
            <a:endCxn id="79" idx="2"/>
          </p:cNvCxnSpPr>
          <p:nvPr/>
        </p:nvCxnSpPr>
        <p:spPr>
          <a:xfrm flipV="1">
            <a:off x="6737162" y="5191356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B721449C-4AE2-2E4A-B0B7-FAA3F8436536}"/>
              </a:ext>
            </a:extLst>
          </p:cNvPr>
          <p:cNvCxnSpPr>
            <a:stCxn id="73" idx="6"/>
            <a:endCxn id="81" idx="2"/>
          </p:cNvCxnSpPr>
          <p:nvPr/>
        </p:nvCxnSpPr>
        <p:spPr>
          <a:xfrm flipV="1">
            <a:off x="6736319" y="5953356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3EADB6E-5945-C247-8496-393CC4160000}"/>
              </a:ext>
            </a:extLst>
          </p:cNvPr>
          <p:cNvCxnSpPr>
            <a:stCxn id="17" idx="6"/>
            <a:endCxn id="24" idx="2"/>
          </p:cNvCxnSpPr>
          <p:nvPr/>
        </p:nvCxnSpPr>
        <p:spPr>
          <a:xfrm flipV="1">
            <a:off x="2393762" y="4429356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9D7C38FB-4BB8-7847-9133-45D04973930A}"/>
              </a:ext>
            </a:extLst>
          </p:cNvPr>
          <p:cNvCxnSpPr>
            <a:cxnSpLocks/>
            <a:stCxn id="64" idx="2"/>
            <a:endCxn id="52" idx="6"/>
          </p:cNvCxnSpPr>
          <p:nvPr/>
        </p:nvCxnSpPr>
        <p:spPr>
          <a:xfrm flipH="1" flipV="1">
            <a:off x="5289362" y="4811232"/>
            <a:ext cx="500995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85FB70D2-556A-674E-A193-56E9F1448032}"/>
              </a:ext>
            </a:extLst>
          </p:cNvPr>
          <p:cNvSpPr/>
          <p:nvPr/>
        </p:nvSpPr>
        <p:spPr>
          <a:xfrm>
            <a:off x="7239000" y="2791932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1364C668-6280-8D47-A9AD-6FBE9E67F3B1}"/>
              </a:ext>
            </a:extLst>
          </p:cNvPr>
          <p:cNvSpPr/>
          <p:nvPr/>
        </p:nvSpPr>
        <p:spPr>
          <a:xfrm>
            <a:off x="1457185" y="2791932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F9BE54C7-DCA0-FF4C-8FE1-F0C67D7175E6}"/>
              </a:ext>
            </a:extLst>
          </p:cNvPr>
          <p:cNvCxnSpPr>
            <a:cxnSpLocks/>
            <a:stCxn id="61" idx="2"/>
            <a:endCxn id="49" idx="6"/>
          </p:cNvCxnSpPr>
          <p:nvPr/>
        </p:nvCxnSpPr>
        <p:spPr>
          <a:xfrm flipH="1" flipV="1">
            <a:off x="5289362" y="3668232"/>
            <a:ext cx="501838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24F5D904-FCF5-ED43-8818-E8F98E6CD738}"/>
              </a:ext>
            </a:extLst>
          </p:cNvPr>
          <p:cNvSpPr txBox="1"/>
          <p:nvPr/>
        </p:nvSpPr>
        <p:spPr>
          <a:xfrm>
            <a:off x="1061402" y="2690418"/>
            <a:ext cx="31941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⋮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743E2F13-FC5D-044E-98CB-BC723B40B7A2}"/>
              </a:ext>
            </a:extLst>
          </p:cNvPr>
          <p:cNvSpPr txBox="1"/>
          <p:nvPr/>
        </p:nvSpPr>
        <p:spPr>
          <a:xfrm>
            <a:off x="7540407" y="2690418"/>
            <a:ext cx="32252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⋮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170" name="Content Placeholder 2">
            <a:extLst>
              <a:ext uri="{FF2B5EF4-FFF2-40B4-BE49-F238E27FC236}">
                <a16:creationId xmlns:a16="http://schemas.microsoft.com/office/drawing/2014/main" id="{75D1AA6B-6156-1E40-9666-7C2178124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966" y="2291520"/>
            <a:ext cx="6400800" cy="651936"/>
          </a:xfrm>
          <a:effectLst/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>
                <a:solidFill>
                  <a:srgbClr val="008000"/>
                </a:solidFill>
              </a:rPr>
              <a:t>0          1          2         ⋯                                              k–1         k      </a:t>
            </a:r>
            <a:endParaRPr lang="en-US" sz="2000" dirty="0"/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E3C79B58-532E-EB46-8889-83CC06B899BB}"/>
              </a:ext>
            </a:extLst>
          </p:cNvPr>
          <p:cNvCxnSpPr>
            <a:cxnSpLocks/>
            <a:stCxn id="45" idx="6"/>
            <a:endCxn id="51" idx="2"/>
          </p:cNvCxnSpPr>
          <p:nvPr/>
        </p:nvCxnSpPr>
        <p:spPr>
          <a:xfrm flipV="1">
            <a:off x="4572000" y="4430232"/>
            <a:ext cx="488762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F3646D0-1A47-254F-923D-62E6F885D1DF}"/>
              </a:ext>
            </a:extLst>
          </p:cNvPr>
          <p:cNvCxnSpPr>
            <a:cxnSpLocks/>
            <a:stCxn id="51" idx="6"/>
            <a:endCxn id="59" idx="2"/>
          </p:cNvCxnSpPr>
          <p:nvPr/>
        </p:nvCxnSpPr>
        <p:spPr>
          <a:xfrm flipV="1">
            <a:off x="5289362" y="4049232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FC88A19F-158A-734F-A21D-86EA3CBBB77A}"/>
              </a:ext>
            </a:extLst>
          </p:cNvPr>
          <p:cNvCxnSpPr>
            <a:cxnSpLocks/>
            <a:stCxn id="68" idx="6"/>
          </p:cNvCxnSpPr>
          <p:nvPr/>
        </p:nvCxnSpPr>
        <p:spPr>
          <a:xfrm>
            <a:off x="6737162" y="4049232"/>
            <a:ext cx="500995" cy="78017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F63311D-86A8-D341-A61E-4F238782FA90}"/>
              </a:ext>
            </a:extLst>
          </p:cNvPr>
          <p:cNvCxnSpPr>
            <a:cxnSpLocks/>
            <a:stCxn id="151" idx="6"/>
            <a:endCxn id="13" idx="2"/>
          </p:cNvCxnSpPr>
          <p:nvPr/>
        </p:nvCxnSpPr>
        <p:spPr>
          <a:xfrm>
            <a:off x="1685785" y="2906232"/>
            <a:ext cx="479377" cy="761124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940A52D-1C10-0D4C-B21A-4EDEED10EDB0}"/>
              </a:ext>
            </a:extLst>
          </p:cNvPr>
          <p:cNvCxnSpPr>
            <a:stCxn id="13" idx="6"/>
            <a:endCxn id="24" idx="2"/>
          </p:cNvCxnSpPr>
          <p:nvPr/>
        </p:nvCxnSpPr>
        <p:spPr>
          <a:xfrm>
            <a:off x="2393762" y="3667356"/>
            <a:ext cx="501838" cy="76200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F12BF753-380A-5D43-AD04-0C4C96666987}"/>
              </a:ext>
            </a:extLst>
          </p:cNvPr>
          <p:cNvCxnSpPr>
            <a:cxnSpLocks/>
            <a:stCxn id="30" idx="2"/>
            <a:endCxn id="24" idx="6"/>
          </p:cNvCxnSpPr>
          <p:nvPr/>
        </p:nvCxnSpPr>
        <p:spPr>
          <a:xfrm flipH="1">
            <a:off x="3124200" y="3286356"/>
            <a:ext cx="488762" cy="114300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4DECA3C-09C3-EC4F-A04D-9657E2C64174}"/>
              </a:ext>
            </a:extLst>
          </p:cNvPr>
          <p:cNvCxnSpPr>
            <a:stCxn id="38" idx="2"/>
            <a:endCxn id="30" idx="6"/>
          </p:cNvCxnSpPr>
          <p:nvPr/>
        </p:nvCxnSpPr>
        <p:spPr>
          <a:xfrm flipH="1">
            <a:off x="3841562" y="2906232"/>
            <a:ext cx="501838" cy="380124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1C45B78-9044-DD4C-88BC-D54347D50EB4}"/>
              </a:ext>
            </a:extLst>
          </p:cNvPr>
          <p:cNvCxnSpPr>
            <a:stCxn id="47" idx="2"/>
            <a:endCxn id="38" idx="6"/>
          </p:cNvCxnSpPr>
          <p:nvPr/>
        </p:nvCxnSpPr>
        <p:spPr>
          <a:xfrm flipH="1">
            <a:off x="4572000" y="2906232"/>
            <a:ext cx="488762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A9D3FCB-F46B-8A48-9E2E-E18E7830E62C}"/>
              </a:ext>
            </a:extLst>
          </p:cNvPr>
          <p:cNvCxnSpPr>
            <a:stCxn id="58" idx="2"/>
            <a:endCxn id="47" idx="6"/>
          </p:cNvCxnSpPr>
          <p:nvPr/>
        </p:nvCxnSpPr>
        <p:spPr>
          <a:xfrm flipH="1" flipV="1">
            <a:off x="5289362" y="2906232"/>
            <a:ext cx="501838" cy="76200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F89F575-838A-174F-8507-E63C624389A1}"/>
              </a:ext>
            </a:extLst>
          </p:cNvPr>
          <p:cNvCxnSpPr>
            <a:cxnSpLocks/>
            <a:stCxn id="65" idx="6"/>
          </p:cNvCxnSpPr>
          <p:nvPr/>
        </p:nvCxnSpPr>
        <p:spPr>
          <a:xfrm flipV="1">
            <a:off x="6737162" y="2905356"/>
            <a:ext cx="500995" cy="876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646AE6F5-0C00-8344-8A07-8B61D4F1434E}"/>
              </a:ext>
            </a:extLst>
          </p:cNvPr>
          <p:cNvCxnSpPr/>
          <p:nvPr/>
        </p:nvCxnSpPr>
        <p:spPr>
          <a:xfrm flipH="1">
            <a:off x="6026338" y="2905356"/>
            <a:ext cx="488762" cy="76200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646B53EA-D011-8A45-85AE-ECA8DAA33211}"/>
              </a:ext>
            </a:extLst>
          </p:cNvPr>
          <p:cNvSpPr txBox="1"/>
          <p:nvPr/>
        </p:nvSpPr>
        <p:spPr>
          <a:xfrm>
            <a:off x="3317889" y="1729435"/>
            <a:ext cx="2107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M</a:t>
            </a:r>
            <a:r>
              <a:rPr lang="en-US" sz="2400" i="1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</a:rPr>
              <a:t>⋯M</a:t>
            </a:r>
            <a:r>
              <a:rPr lang="en-US" sz="2400" i="1" baseline="-25000" dirty="0">
                <a:solidFill>
                  <a:srgbClr val="FF0000"/>
                </a:solidFill>
              </a:rPr>
              <a:t>k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baseline="-25000" dirty="0">
                <a:solidFill>
                  <a:srgbClr val="FF0000"/>
                </a:solidFill>
              </a:rPr>
              <a:t>1,1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31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re-ordering rows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502608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92354" y="55760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12BCB88-F862-6942-A596-FA7CE2D81D04}"/>
              </a:ext>
            </a:extLst>
          </p:cNvPr>
          <p:cNvGrpSpPr/>
          <p:nvPr/>
        </p:nvGrpSpPr>
        <p:grpSpPr>
          <a:xfrm>
            <a:off x="224724" y="2256669"/>
            <a:ext cx="8678650" cy="54864"/>
            <a:chOff x="224724" y="2256669"/>
            <a:chExt cx="8678650" cy="5486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1B70F7-7D07-6146-8B8C-B6F621E98B34}"/>
                </a:ext>
              </a:extLst>
            </p:cNvPr>
            <p:cNvCxnSpPr>
              <a:cxnSpLocks/>
            </p:cNvCxnSpPr>
            <p:nvPr/>
          </p:nvCxnSpPr>
          <p:spPr>
            <a:xfrm>
              <a:off x="224724" y="2284101"/>
              <a:ext cx="867865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F017C0-0A06-914B-957A-C049926DB55D}"/>
                </a:ext>
              </a:extLst>
            </p:cNvPr>
            <p:cNvSpPr/>
            <p:nvPr/>
          </p:nvSpPr>
          <p:spPr>
            <a:xfrm>
              <a:off x="232675" y="2256669"/>
              <a:ext cx="914400" cy="548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E8B05E-27A8-4842-8E2A-A5A55BC1FF68}"/>
                </a:ext>
              </a:extLst>
            </p:cNvPr>
            <p:cNvSpPr/>
            <p:nvPr/>
          </p:nvSpPr>
          <p:spPr>
            <a:xfrm>
              <a:off x="2718682" y="2256669"/>
              <a:ext cx="914400" cy="548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782050-AF35-9245-980E-B1F2C47E9122}"/>
                </a:ext>
              </a:extLst>
            </p:cNvPr>
            <p:cNvSpPr/>
            <p:nvPr/>
          </p:nvSpPr>
          <p:spPr>
            <a:xfrm>
              <a:off x="7235588" y="2256669"/>
              <a:ext cx="914400" cy="548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56DB5FC-A8AF-584D-9B5D-DC15C15945C0}"/>
              </a:ext>
            </a:extLst>
          </p:cNvPr>
          <p:cNvGrpSpPr/>
          <p:nvPr/>
        </p:nvGrpSpPr>
        <p:grpSpPr>
          <a:xfrm>
            <a:off x="219975" y="2804364"/>
            <a:ext cx="8678650" cy="61945"/>
            <a:chOff x="219975" y="2804364"/>
            <a:chExt cx="8678650" cy="6194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4BF94E-858D-F848-A411-C9E8718B5131}"/>
                </a:ext>
              </a:extLst>
            </p:cNvPr>
            <p:cNvCxnSpPr>
              <a:cxnSpLocks/>
            </p:cNvCxnSpPr>
            <p:nvPr/>
          </p:nvCxnSpPr>
          <p:spPr>
            <a:xfrm>
              <a:off x="219975" y="2830201"/>
              <a:ext cx="867865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E188FE-5C48-8242-BCF4-E419C91BCCEF}"/>
                </a:ext>
              </a:extLst>
            </p:cNvPr>
            <p:cNvSpPr/>
            <p:nvPr/>
          </p:nvSpPr>
          <p:spPr>
            <a:xfrm>
              <a:off x="3449174" y="2811445"/>
              <a:ext cx="914400" cy="548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FA2F24-A458-B942-A21E-E9D47B1D9F62}"/>
                </a:ext>
              </a:extLst>
            </p:cNvPr>
            <p:cNvSpPr/>
            <p:nvPr/>
          </p:nvSpPr>
          <p:spPr>
            <a:xfrm>
              <a:off x="5990331" y="2804364"/>
              <a:ext cx="914400" cy="548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1D589CE-8D68-0844-97E1-194510E9423E}"/>
              </a:ext>
            </a:extLst>
          </p:cNvPr>
          <p:cNvSpPr/>
          <p:nvPr/>
        </p:nvSpPr>
        <p:spPr>
          <a:xfrm>
            <a:off x="815769" y="500675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D14FE9-44F2-0A4C-BD06-8665420BD943}"/>
              </a:ext>
            </a:extLst>
          </p:cNvPr>
          <p:cNvGrpSpPr/>
          <p:nvPr/>
        </p:nvGrpSpPr>
        <p:grpSpPr>
          <a:xfrm>
            <a:off x="186299" y="4451924"/>
            <a:ext cx="8678650" cy="54864"/>
            <a:chOff x="186299" y="4451924"/>
            <a:chExt cx="8678650" cy="5486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CBC641-6200-E945-8475-C800406B71B1}"/>
                </a:ext>
              </a:extLst>
            </p:cNvPr>
            <p:cNvCxnSpPr>
              <a:cxnSpLocks/>
            </p:cNvCxnSpPr>
            <p:nvPr/>
          </p:nvCxnSpPr>
          <p:spPr>
            <a:xfrm>
              <a:off x="186299" y="4478772"/>
              <a:ext cx="867865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2B885D-62E6-4149-BC78-F9F7CAA3A29D}"/>
                </a:ext>
              </a:extLst>
            </p:cNvPr>
            <p:cNvSpPr/>
            <p:nvPr/>
          </p:nvSpPr>
          <p:spPr>
            <a:xfrm>
              <a:off x="1410949" y="4451924"/>
              <a:ext cx="914400" cy="548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6B3FFC-7691-B244-8C31-CA6D033D6DC1}"/>
                </a:ext>
              </a:extLst>
            </p:cNvPr>
            <p:cNvSpPr/>
            <p:nvPr/>
          </p:nvSpPr>
          <p:spPr>
            <a:xfrm>
              <a:off x="5533131" y="4451924"/>
              <a:ext cx="914400" cy="548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49EB51-DC38-F343-ABAC-87D190C84F4B}"/>
              </a:ext>
            </a:extLst>
          </p:cNvPr>
          <p:cNvGrpSpPr/>
          <p:nvPr/>
        </p:nvGrpSpPr>
        <p:grpSpPr>
          <a:xfrm>
            <a:off x="210152" y="3353948"/>
            <a:ext cx="8680522" cy="58460"/>
            <a:chOff x="210152" y="3353948"/>
            <a:chExt cx="8680522" cy="5846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B3F690A-2675-F046-9ACC-370E6346DC3A}"/>
                </a:ext>
              </a:extLst>
            </p:cNvPr>
            <p:cNvCxnSpPr>
              <a:cxnSpLocks/>
            </p:cNvCxnSpPr>
            <p:nvPr/>
          </p:nvCxnSpPr>
          <p:spPr>
            <a:xfrm>
              <a:off x="210152" y="3380167"/>
              <a:ext cx="867865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28F40E-EB39-D049-9C5C-DFD0BA4CE479}"/>
                </a:ext>
              </a:extLst>
            </p:cNvPr>
            <p:cNvSpPr/>
            <p:nvPr/>
          </p:nvSpPr>
          <p:spPr>
            <a:xfrm>
              <a:off x="7976274" y="3353948"/>
              <a:ext cx="914400" cy="548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583298-838E-3041-88B3-1E7EEE6600B8}"/>
                </a:ext>
              </a:extLst>
            </p:cNvPr>
            <p:cNvSpPr/>
            <p:nvPr/>
          </p:nvSpPr>
          <p:spPr>
            <a:xfrm>
              <a:off x="4186299" y="3357544"/>
              <a:ext cx="914400" cy="548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C649F-061E-314F-8F28-FD985D40401F}"/>
              </a:ext>
            </a:extLst>
          </p:cNvPr>
          <p:cNvSpPr/>
          <p:nvPr/>
        </p:nvSpPr>
        <p:spPr>
          <a:xfrm>
            <a:off x="6778388" y="390110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21795" y="500401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860AD2-7213-0E41-ACEB-F9A19DFAB4F9}"/>
              </a:ext>
            </a:extLst>
          </p:cNvPr>
          <p:cNvSpPr/>
          <p:nvPr/>
        </p:nvSpPr>
        <p:spPr>
          <a:xfrm>
            <a:off x="2063819" y="556167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0.00052 0.08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0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138 L -0.00382 0.240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19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00156 -0.160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80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0278 -0.159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score: </a:t>
            </a:r>
            <a:r>
              <a:rPr lang="en-US" b="1" dirty="0"/>
              <a:t>6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502608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92354" y="55760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3449174" y="4457361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A2F24-A458-B942-A21E-E9D47B1D9F62}"/>
              </a:ext>
            </a:extLst>
          </p:cNvPr>
          <p:cNvSpPr/>
          <p:nvPr/>
        </p:nvSpPr>
        <p:spPr>
          <a:xfrm>
            <a:off x="5990331" y="4450280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589CE-8D68-0844-97E1-194510E9423E}"/>
              </a:ext>
            </a:extLst>
          </p:cNvPr>
          <p:cNvSpPr/>
          <p:nvPr/>
        </p:nvSpPr>
        <p:spPr>
          <a:xfrm>
            <a:off x="815769" y="500675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8F40E-EB39-D049-9C5C-DFD0BA4CE479}"/>
              </a:ext>
            </a:extLst>
          </p:cNvPr>
          <p:cNvSpPr/>
          <p:nvPr/>
        </p:nvSpPr>
        <p:spPr>
          <a:xfrm>
            <a:off x="7974402" y="2256669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4184427" y="226026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C649F-061E-314F-8F28-FD985D40401F}"/>
              </a:ext>
            </a:extLst>
          </p:cNvPr>
          <p:cNvSpPr/>
          <p:nvPr/>
        </p:nvSpPr>
        <p:spPr>
          <a:xfrm>
            <a:off x="6778388" y="390110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21795" y="500401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860AD2-7213-0E41-ACEB-F9A19DFAB4F9}"/>
              </a:ext>
            </a:extLst>
          </p:cNvPr>
          <p:cNvSpPr/>
          <p:nvPr/>
        </p:nvSpPr>
        <p:spPr>
          <a:xfrm>
            <a:off x="2063819" y="556167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E7349F0-9B8D-494F-B545-E5976152466E}"/>
              </a:ext>
            </a:extLst>
          </p:cNvPr>
          <p:cNvSpPr/>
          <p:nvPr/>
        </p:nvSpPr>
        <p:spPr>
          <a:xfrm rot="5400000">
            <a:off x="4398497" y="1650480"/>
            <a:ext cx="486260" cy="128826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&quot;No&quot; Symbol 23">
            <a:extLst>
              <a:ext uri="{FF2B5EF4-FFF2-40B4-BE49-F238E27FC236}">
                <a16:creationId xmlns:a16="http://schemas.microsoft.com/office/drawing/2014/main" id="{81269E0E-F335-E54D-90C0-DD1EE0FA776D}"/>
              </a:ext>
            </a:extLst>
          </p:cNvPr>
          <p:cNvSpPr/>
          <p:nvPr/>
        </p:nvSpPr>
        <p:spPr>
          <a:xfrm>
            <a:off x="7367431" y="2532121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B550364-38EA-BE4F-ADDC-DDE61B66BB45}"/>
              </a:ext>
            </a:extLst>
          </p:cNvPr>
          <p:cNvSpPr/>
          <p:nvPr/>
        </p:nvSpPr>
        <p:spPr>
          <a:xfrm rot="5400000">
            <a:off x="8188472" y="1657517"/>
            <a:ext cx="486260" cy="128826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F75415-F9CB-DF44-A64D-861CAD53AB96}"/>
              </a:ext>
            </a:extLst>
          </p:cNvPr>
          <p:cNvSpPr/>
          <p:nvPr/>
        </p:nvSpPr>
        <p:spPr>
          <a:xfrm>
            <a:off x="1398008" y="3355589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90721D-1011-AA42-A45B-92C5D62E75D6}"/>
              </a:ext>
            </a:extLst>
          </p:cNvPr>
          <p:cNvSpPr/>
          <p:nvPr/>
        </p:nvSpPr>
        <p:spPr>
          <a:xfrm>
            <a:off x="5520190" y="3355589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416C59-EF61-E842-83F8-FCD35F0CFB7E}"/>
              </a:ext>
            </a:extLst>
          </p:cNvPr>
          <p:cNvSpPr/>
          <p:nvPr/>
        </p:nvSpPr>
        <p:spPr>
          <a:xfrm>
            <a:off x="223405" y="280733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772048-C1A3-F042-A66B-569FB2594402}"/>
              </a:ext>
            </a:extLst>
          </p:cNvPr>
          <p:cNvSpPr/>
          <p:nvPr/>
        </p:nvSpPr>
        <p:spPr>
          <a:xfrm>
            <a:off x="2709412" y="280733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6AE4CA-533F-D44D-B331-8A7AD46E5411}"/>
              </a:ext>
            </a:extLst>
          </p:cNvPr>
          <p:cNvSpPr/>
          <p:nvPr/>
        </p:nvSpPr>
        <p:spPr>
          <a:xfrm>
            <a:off x="7226318" y="280733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EE9EE47-7C61-494A-B73C-E93B1B72A2A2}"/>
              </a:ext>
            </a:extLst>
          </p:cNvPr>
          <p:cNvSpPr/>
          <p:nvPr/>
        </p:nvSpPr>
        <p:spPr>
          <a:xfrm rot="5400000">
            <a:off x="2922019" y="2200446"/>
            <a:ext cx="486260" cy="128826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2DA8E5B-9D19-E140-8D41-74B284E38B1A}"/>
              </a:ext>
            </a:extLst>
          </p:cNvPr>
          <p:cNvSpPr/>
          <p:nvPr/>
        </p:nvSpPr>
        <p:spPr>
          <a:xfrm rot="5400000">
            <a:off x="469718" y="2187398"/>
            <a:ext cx="486260" cy="128826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B4F9748-318C-9047-9343-0EAD04FEB8EC}"/>
              </a:ext>
            </a:extLst>
          </p:cNvPr>
          <p:cNvSpPr/>
          <p:nvPr/>
        </p:nvSpPr>
        <p:spPr>
          <a:xfrm rot="5400000">
            <a:off x="1612078" y="2749085"/>
            <a:ext cx="486260" cy="128826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ACBB942-FE52-524C-8299-4A1510EB5017}"/>
              </a:ext>
            </a:extLst>
          </p:cNvPr>
          <p:cNvSpPr/>
          <p:nvPr/>
        </p:nvSpPr>
        <p:spPr>
          <a:xfrm rot="5400000">
            <a:off x="5729142" y="2756122"/>
            <a:ext cx="486260" cy="128826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&quot;No&quot; Symbol 43">
            <a:extLst>
              <a:ext uri="{FF2B5EF4-FFF2-40B4-BE49-F238E27FC236}">
                <a16:creationId xmlns:a16="http://schemas.microsoft.com/office/drawing/2014/main" id="{45242162-5F23-2A4E-BADB-F7DBE7652068}"/>
              </a:ext>
            </a:extLst>
          </p:cNvPr>
          <p:cNvSpPr/>
          <p:nvPr/>
        </p:nvSpPr>
        <p:spPr>
          <a:xfrm>
            <a:off x="6910231" y="3613906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&quot;No&quot; Symbol 44">
            <a:extLst>
              <a:ext uri="{FF2B5EF4-FFF2-40B4-BE49-F238E27FC236}">
                <a16:creationId xmlns:a16="http://schemas.microsoft.com/office/drawing/2014/main" id="{27632789-5C49-4A48-953B-3379CE105457}"/>
              </a:ext>
            </a:extLst>
          </p:cNvPr>
          <p:cNvSpPr/>
          <p:nvPr/>
        </p:nvSpPr>
        <p:spPr>
          <a:xfrm>
            <a:off x="6109233" y="4193429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&quot;No&quot; Symbol 45">
            <a:extLst>
              <a:ext uri="{FF2B5EF4-FFF2-40B4-BE49-F238E27FC236}">
                <a16:creationId xmlns:a16="http://schemas.microsoft.com/office/drawing/2014/main" id="{0B888219-DC77-794B-A195-D21B102FB95D}"/>
              </a:ext>
            </a:extLst>
          </p:cNvPr>
          <p:cNvSpPr/>
          <p:nvPr/>
        </p:nvSpPr>
        <p:spPr>
          <a:xfrm>
            <a:off x="3581017" y="4186261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&quot;No&quot; Symbol 46">
            <a:extLst>
              <a:ext uri="{FF2B5EF4-FFF2-40B4-BE49-F238E27FC236}">
                <a16:creationId xmlns:a16="http://schemas.microsoft.com/office/drawing/2014/main" id="{81D97815-A538-CF4F-B9B7-CECD3094AA50}"/>
              </a:ext>
            </a:extLst>
          </p:cNvPr>
          <p:cNvSpPr/>
          <p:nvPr/>
        </p:nvSpPr>
        <p:spPr>
          <a:xfrm>
            <a:off x="947612" y="4734751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&quot;No&quot; Symbol 47">
            <a:extLst>
              <a:ext uri="{FF2B5EF4-FFF2-40B4-BE49-F238E27FC236}">
                <a16:creationId xmlns:a16="http://schemas.microsoft.com/office/drawing/2014/main" id="{6D2F3A3C-87A7-8B46-BCA7-72CA78425837}"/>
              </a:ext>
            </a:extLst>
          </p:cNvPr>
          <p:cNvSpPr/>
          <p:nvPr/>
        </p:nvSpPr>
        <p:spPr>
          <a:xfrm>
            <a:off x="5053638" y="4708301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&quot;No&quot; Symbol 48">
            <a:extLst>
              <a:ext uri="{FF2B5EF4-FFF2-40B4-BE49-F238E27FC236}">
                <a16:creationId xmlns:a16="http://schemas.microsoft.com/office/drawing/2014/main" id="{84A8FA4B-2319-7947-BBFF-10C08A1E9559}"/>
              </a:ext>
            </a:extLst>
          </p:cNvPr>
          <p:cNvSpPr/>
          <p:nvPr/>
        </p:nvSpPr>
        <p:spPr>
          <a:xfrm>
            <a:off x="2173981" y="5308855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E719C2B-4318-8648-9EE6-A8BA8A8A0DB1}"/>
              </a:ext>
            </a:extLst>
          </p:cNvPr>
          <p:cNvSpPr/>
          <p:nvPr/>
        </p:nvSpPr>
        <p:spPr>
          <a:xfrm>
            <a:off x="4180330" y="2318077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E696275-8ABE-AE43-B4BD-CED1D8BC329B}"/>
              </a:ext>
            </a:extLst>
          </p:cNvPr>
          <p:cNvSpPr/>
          <p:nvPr/>
        </p:nvSpPr>
        <p:spPr>
          <a:xfrm>
            <a:off x="7967354" y="2335369"/>
            <a:ext cx="927100" cy="380014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D404598-2DDA-5D4C-89F0-71435716071D}"/>
              </a:ext>
            </a:extLst>
          </p:cNvPr>
          <p:cNvSpPr/>
          <p:nvPr/>
        </p:nvSpPr>
        <p:spPr>
          <a:xfrm>
            <a:off x="7221370" y="2871251"/>
            <a:ext cx="742982" cy="326426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7C8E191-52EA-8443-9074-3B2CBFF37E7D}"/>
              </a:ext>
            </a:extLst>
          </p:cNvPr>
          <p:cNvSpPr/>
          <p:nvPr/>
        </p:nvSpPr>
        <p:spPr>
          <a:xfrm>
            <a:off x="225783" y="2871251"/>
            <a:ext cx="910061" cy="326426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578E0E-6491-C74A-9B58-C7F4BE8FF4D6}"/>
              </a:ext>
            </a:extLst>
          </p:cNvPr>
          <p:cNvSpPr/>
          <p:nvPr/>
        </p:nvSpPr>
        <p:spPr>
          <a:xfrm>
            <a:off x="1412188" y="3393215"/>
            <a:ext cx="910061" cy="272500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55AC513-D608-DE4C-BACB-BAC49A5EFB36}"/>
              </a:ext>
            </a:extLst>
          </p:cNvPr>
          <p:cNvSpPr/>
          <p:nvPr/>
        </p:nvSpPr>
        <p:spPr>
          <a:xfrm>
            <a:off x="2694328" y="2862202"/>
            <a:ext cx="922651" cy="3264259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CCE586D-2CCB-BD4E-A1D9-96441BE762B5}"/>
              </a:ext>
            </a:extLst>
          </p:cNvPr>
          <p:cNvSpPr/>
          <p:nvPr/>
        </p:nvSpPr>
        <p:spPr>
          <a:xfrm>
            <a:off x="5519412" y="3396401"/>
            <a:ext cx="922651" cy="273006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8F5D5CB-CD23-464E-B9E5-169E2E9D2214}"/>
              </a:ext>
            </a:extLst>
          </p:cNvPr>
          <p:cNvSpPr/>
          <p:nvPr/>
        </p:nvSpPr>
        <p:spPr>
          <a:xfrm>
            <a:off x="1135843" y="5053367"/>
            <a:ext cx="276345" cy="1072799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B5496A5-F9A4-D747-A68D-DE850DFD9737}"/>
              </a:ext>
            </a:extLst>
          </p:cNvPr>
          <p:cNvSpPr/>
          <p:nvPr/>
        </p:nvSpPr>
        <p:spPr>
          <a:xfrm flipH="1">
            <a:off x="5107430" y="5061621"/>
            <a:ext cx="407810" cy="1056595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3F759AC-13CF-2641-A88E-51D48641F53F}"/>
              </a:ext>
            </a:extLst>
          </p:cNvPr>
          <p:cNvSpPr/>
          <p:nvPr/>
        </p:nvSpPr>
        <p:spPr>
          <a:xfrm flipH="1">
            <a:off x="2320359" y="5616542"/>
            <a:ext cx="375086" cy="501674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E7F4880-FCFE-164D-898B-F0360B2D657A}"/>
              </a:ext>
            </a:extLst>
          </p:cNvPr>
          <p:cNvSpPr/>
          <p:nvPr/>
        </p:nvSpPr>
        <p:spPr>
          <a:xfrm flipH="1">
            <a:off x="3615860" y="4507264"/>
            <a:ext cx="567084" cy="161890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7E46C20-1D17-3741-A7C6-912B768AA442}"/>
              </a:ext>
            </a:extLst>
          </p:cNvPr>
          <p:cNvSpPr/>
          <p:nvPr/>
        </p:nvSpPr>
        <p:spPr>
          <a:xfrm flipH="1">
            <a:off x="6444069" y="4491362"/>
            <a:ext cx="329952" cy="164265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C567182-C8A0-FB40-A23D-386C1E7B2E87}"/>
              </a:ext>
            </a:extLst>
          </p:cNvPr>
          <p:cNvSpPr/>
          <p:nvPr/>
        </p:nvSpPr>
        <p:spPr>
          <a:xfrm flipH="1">
            <a:off x="6771569" y="3952573"/>
            <a:ext cx="454748" cy="217358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04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7854149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bad order (score </a:t>
            </a:r>
            <a:r>
              <a:rPr lang="en-US" b="1" dirty="0"/>
              <a:t>1</a:t>
            </a:r>
            <a:r>
              <a:rPr lang="en-US" dirty="0"/>
              <a:t>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79044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0065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80954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3197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482731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92354" y="533752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593698" y="225262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1465589" y="2770022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2323302" y="328667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4045678" y="4288863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822590" y="530339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3171745" y="377394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32457" y="4798922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AFF03D-EEF2-E944-8705-3C4245CD1F45}"/>
              </a:ext>
            </a:extLst>
          </p:cNvPr>
          <p:cNvCxnSpPr>
            <a:cxnSpLocks/>
          </p:cNvCxnSpPr>
          <p:nvPr/>
        </p:nvCxnSpPr>
        <p:spPr>
          <a:xfrm>
            <a:off x="184403" y="584640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5D411FA-A516-3D4F-87F9-59BE16065ACC}"/>
              </a:ext>
            </a:extLst>
          </p:cNvPr>
          <p:cNvCxnSpPr>
            <a:cxnSpLocks/>
          </p:cNvCxnSpPr>
          <p:nvPr/>
        </p:nvCxnSpPr>
        <p:spPr>
          <a:xfrm>
            <a:off x="178324" y="635529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E98A20F-8A01-E943-8967-1CACDEE24705}"/>
              </a:ext>
            </a:extLst>
          </p:cNvPr>
          <p:cNvSpPr/>
          <p:nvPr/>
        </p:nvSpPr>
        <p:spPr>
          <a:xfrm>
            <a:off x="6682655" y="581493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C6B912-9003-2A40-B245-ECBE5563883B}"/>
              </a:ext>
            </a:extLst>
          </p:cNvPr>
          <p:cNvSpPr/>
          <p:nvPr/>
        </p:nvSpPr>
        <p:spPr>
          <a:xfrm>
            <a:off x="7549349" y="632381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53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7854149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bad order (score </a:t>
            </a:r>
            <a:r>
              <a:rPr lang="en-US" b="1" dirty="0"/>
              <a:t>1</a:t>
            </a:r>
            <a:r>
              <a:rPr lang="en-US" dirty="0"/>
              <a:t>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79044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0065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80954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3197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482731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92354" y="533752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593698" y="225262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1465589" y="2770022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2323302" y="328667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4045678" y="4288863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822590" y="530339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3171745" y="377394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32457" y="4798922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AFF03D-EEF2-E944-8705-3C4245CD1F45}"/>
              </a:ext>
            </a:extLst>
          </p:cNvPr>
          <p:cNvCxnSpPr>
            <a:cxnSpLocks/>
          </p:cNvCxnSpPr>
          <p:nvPr/>
        </p:nvCxnSpPr>
        <p:spPr>
          <a:xfrm>
            <a:off x="184403" y="584640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5D411FA-A516-3D4F-87F9-59BE16065ACC}"/>
              </a:ext>
            </a:extLst>
          </p:cNvPr>
          <p:cNvCxnSpPr>
            <a:cxnSpLocks/>
          </p:cNvCxnSpPr>
          <p:nvPr/>
        </p:nvCxnSpPr>
        <p:spPr>
          <a:xfrm>
            <a:off x="178324" y="635529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E98A20F-8A01-E943-8967-1CACDEE24705}"/>
              </a:ext>
            </a:extLst>
          </p:cNvPr>
          <p:cNvSpPr/>
          <p:nvPr/>
        </p:nvSpPr>
        <p:spPr>
          <a:xfrm>
            <a:off x="6682655" y="581493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C6B912-9003-2A40-B245-ECBE5563883B}"/>
              </a:ext>
            </a:extLst>
          </p:cNvPr>
          <p:cNvSpPr/>
          <p:nvPr/>
        </p:nvSpPr>
        <p:spPr>
          <a:xfrm>
            <a:off x="7549349" y="632381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0AB7F67-6058-1A4B-A860-83C68E7F6621}"/>
              </a:ext>
            </a:extLst>
          </p:cNvPr>
          <p:cNvSpPr/>
          <p:nvPr/>
        </p:nvSpPr>
        <p:spPr>
          <a:xfrm rot="5400000">
            <a:off x="815719" y="1642259"/>
            <a:ext cx="486260" cy="128826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&quot;No&quot; Symbol 39">
            <a:extLst>
              <a:ext uri="{FF2B5EF4-FFF2-40B4-BE49-F238E27FC236}">
                <a16:creationId xmlns:a16="http://schemas.microsoft.com/office/drawing/2014/main" id="{F019AF4B-5D93-C046-9440-63128F2B6507}"/>
              </a:ext>
            </a:extLst>
          </p:cNvPr>
          <p:cNvSpPr/>
          <p:nvPr/>
        </p:nvSpPr>
        <p:spPr>
          <a:xfrm>
            <a:off x="1597432" y="2497173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&quot;No&quot; Symbol 40">
            <a:extLst>
              <a:ext uri="{FF2B5EF4-FFF2-40B4-BE49-F238E27FC236}">
                <a16:creationId xmlns:a16="http://schemas.microsoft.com/office/drawing/2014/main" id="{3A0AA260-614E-0441-88E2-B414EB3E658A}"/>
              </a:ext>
            </a:extLst>
          </p:cNvPr>
          <p:cNvSpPr/>
          <p:nvPr/>
        </p:nvSpPr>
        <p:spPr>
          <a:xfrm>
            <a:off x="2455145" y="3015150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&quot;No&quot; Symbol 41">
            <a:extLst>
              <a:ext uri="{FF2B5EF4-FFF2-40B4-BE49-F238E27FC236}">
                <a16:creationId xmlns:a16="http://schemas.microsoft.com/office/drawing/2014/main" id="{4EA4A2B6-0587-3B48-A480-614697D40876}"/>
              </a:ext>
            </a:extLst>
          </p:cNvPr>
          <p:cNvSpPr/>
          <p:nvPr/>
        </p:nvSpPr>
        <p:spPr>
          <a:xfrm>
            <a:off x="3312858" y="3508106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&quot;No&quot; Symbol 42">
            <a:extLst>
              <a:ext uri="{FF2B5EF4-FFF2-40B4-BE49-F238E27FC236}">
                <a16:creationId xmlns:a16="http://schemas.microsoft.com/office/drawing/2014/main" id="{A2083304-29C6-EC4F-9FD6-446D888BEB26}"/>
              </a:ext>
            </a:extLst>
          </p:cNvPr>
          <p:cNvSpPr/>
          <p:nvPr/>
        </p:nvSpPr>
        <p:spPr>
          <a:xfrm>
            <a:off x="4198246" y="4026285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&quot;No&quot; Symbol 43">
            <a:extLst>
              <a:ext uri="{FF2B5EF4-FFF2-40B4-BE49-F238E27FC236}">
                <a16:creationId xmlns:a16="http://schemas.microsoft.com/office/drawing/2014/main" id="{D8F3A0B6-CE66-D140-85BA-E8145CB1D79E}"/>
              </a:ext>
            </a:extLst>
          </p:cNvPr>
          <p:cNvSpPr/>
          <p:nvPr/>
        </p:nvSpPr>
        <p:spPr>
          <a:xfrm>
            <a:off x="5090249" y="4532712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&quot;No&quot; Symbol 44">
            <a:extLst>
              <a:ext uri="{FF2B5EF4-FFF2-40B4-BE49-F238E27FC236}">
                <a16:creationId xmlns:a16="http://schemas.microsoft.com/office/drawing/2014/main" id="{52CA5E29-90BA-A74C-A443-3C1B1F05F997}"/>
              </a:ext>
            </a:extLst>
          </p:cNvPr>
          <p:cNvSpPr/>
          <p:nvPr/>
        </p:nvSpPr>
        <p:spPr>
          <a:xfrm>
            <a:off x="5942616" y="5041793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&quot;No&quot; Symbol 45">
            <a:extLst>
              <a:ext uri="{FF2B5EF4-FFF2-40B4-BE49-F238E27FC236}">
                <a16:creationId xmlns:a16="http://schemas.microsoft.com/office/drawing/2014/main" id="{5F6B95D4-7B9B-574E-8F26-9800668D71E7}"/>
              </a:ext>
            </a:extLst>
          </p:cNvPr>
          <p:cNvSpPr/>
          <p:nvPr/>
        </p:nvSpPr>
        <p:spPr>
          <a:xfrm>
            <a:off x="6830348" y="5548667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&quot;No&quot; Symbol 46">
            <a:extLst>
              <a:ext uri="{FF2B5EF4-FFF2-40B4-BE49-F238E27FC236}">
                <a16:creationId xmlns:a16="http://schemas.microsoft.com/office/drawing/2014/main" id="{D5019AAE-7190-B343-BD68-7434320A3ACB}"/>
              </a:ext>
            </a:extLst>
          </p:cNvPr>
          <p:cNvSpPr/>
          <p:nvPr/>
        </p:nvSpPr>
        <p:spPr>
          <a:xfrm>
            <a:off x="7698786" y="6067007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299AE17-7E3C-4F4F-8273-EE3C9837FE63}"/>
              </a:ext>
            </a:extLst>
          </p:cNvPr>
          <p:cNvSpPr/>
          <p:nvPr/>
        </p:nvSpPr>
        <p:spPr>
          <a:xfrm>
            <a:off x="587348" y="2252628"/>
            <a:ext cx="920750" cy="440089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F8A3D3A-90B7-5242-992D-E77791DD1382}"/>
              </a:ext>
            </a:extLst>
          </p:cNvPr>
          <p:cNvSpPr/>
          <p:nvPr/>
        </p:nvSpPr>
        <p:spPr>
          <a:xfrm>
            <a:off x="1508098" y="2810872"/>
            <a:ext cx="878241" cy="38426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D5DFF17-2A14-8B41-BF14-8A4FB2470EA6}"/>
              </a:ext>
            </a:extLst>
          </p:cNvPr>
          <p:cNvSpPr/>
          <p:nvPr/>
        </p:nvSpPr>
        <p:spPr>
          <a:xfrm>
            <a:off x="2387940" y="3355521"/>
            <a:ext cx="857713" cy="329448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3080F0-5F1D-8846-B1C3-F4037237CD3E}"/>
              </a:ext>
            </a:extLst>
          </p:cNvPr>
          <p:cNvSpPr/>
          <p:nvPr/>
        </p:nvSpPr>
        <p:spPr>
          <a:xfrm>
            <a:off x="3240616" y="3828811"/>
            <a:ext cx="841636" cy="282119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F678075-0D9B-654E-8825-98C168AD71F5}"/>
              </a:ext>
            </a:extLst>
          </p:cNvPr>
          <p:cNvSpPr/>
          <p:nvPr/>
        </p:nvSpPr>
        <p:spPr>
          <a:xfrm>
            <a:off x="4077482" y="4317213"/>
            <a:ext cx="896773" cy="233278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FB69A48-B27C-D947-8AA7-2F9AC817D7AF}"/>
              </a:ext>
            </a:extLst>
          </p:cNvPr>
          <p:cNvSpPr/>
          <p:nvPr/>
        </p:nvSpPr>
        <p:spPr>
          <a:xfrm>
            <a:off x="4977184" y="4853785"/>
            <a:ext cx="896773" cy="179080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926D0EB-78D2-A544-95C1-4836CDBA0969}"/>
              </a:ext>
            </a:extLst>
          </p:cNvPr>
          <p:cNvSpPr/>
          <p:nvPr/>
        </p:nvSpPr>
        <p:spPr>
          <a:xfrm>
            <a:off x="5873957" y="5334870"/>
            <a:ext cx="863033" cy="130338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4F5F547-57D6-704D-99B8-3552F1F6959D}"/>
              </a:ext>
            </a:extLst>
          </p:cNvPr>
          <p:cNvSpPr/>
          <p:nvPr/>
        </p:nvSpPr>
        <p:spPr>
          <a:xfrm>
            <a:off x="6734060" y="5849948"/>
            <a:ext cx="863033" cy="79645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439982-C096-854C-B59F-464FA871101F}"/>
              </a:ext>
            </a:extLst>
          </p:cNvPr>
          <p:cNvSpPr/>
          <p:nvPr/>
        </p:nvSpPr>
        <p:spPr>
          <a:xfrm>
            <a:off x="7592625" y="6353966"/>
            <a:ext cx="871124" cy="284424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01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7854149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bad order (score </a:t>
            </a:r>
            <a:r>
              <a:rPr lang="en-US" b="1" dirty="0"/>
              <a:t>1</a:t>
            </a:r>
            <a:r>
              <a:rPr lang="en-US" dirty="0"/>
              <a:t>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79044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0065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80954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3197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482731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92354" y="533752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593698" y="225262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1465589" y="2770022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2323302" y="328667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4045678" y="4288863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822590" y="530339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3171745" y="377394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32457" y="4798922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AFF03D-EEF2-E944-8705-3C4245CD1F45}"/>
              </a:ext>
            </a:extLst>
          </p:cNvPr>
          <p:cNvCxnSpPr>
            <a:cxnSpLocks/>
          </p:cNvCxnSpPr>
          <p:nvPr/>
        </p:nvCxnSpPr>
        <p:spPr>
          <a:xfrm>
            <a:off x="184403" y="584640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5D411FA-A516-3D4F-87F9-59BE16065ACC}"/>
              </a:ext>
            </a:extLst>
          </p:cNvPr>
          <p:cNvCxnSpPr>
            <a:cxnSpLocks/>
          </p:cNvCxnSpPr>
          <p:nvPr/>
        </p:nvCxnSpPr>
        <p:spPr>
          <a:xfrm>
            <a:off x="178324" y="635529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E98A20F-8A01-E943-8967-1CACDEE24705}"/>
              </a:ext>
            </a:extLst>
          </p:cNvPr>
          <p:cNvSpPr/>
          <p:nvPr/>
        </p:nvSpPr>
        <p:spPr>
          <a:xfrm>
            <a:off x="6682655" y="581493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C6B912-9003-2A40-B245-ECBE5563883B}"/>
              </a:ext>
            </a:extLst>
          </p:cNvPr>
          <p:cNvSpPr/>
          <p:nvPr/>
        </p:nvSpPr>
        <p:spPr>
          <a:xfrm>
            <a:off x="7549349" y="632381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00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7854149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good re-ordering (score </a:t>
            </a:r>
            <a:r>
              <a:rPr lang="en-US" b="1" dirty="0"/>
              <a:t>5</a:t>
            </a:r>
            <a:r>
              <a:rPr lang="en-US" dirty="0"/>
              <a:t>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79044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0065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80954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3197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482731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92354" y="533752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593698" y="225262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1465589" y="2770022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2323302" y="328667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4045678" y="4288863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822590" y="530339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3171745" y="377394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32457" y="4798922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AFF03D-EEF2-E944-8705-3C4245CD1F45}"/>
              </a:ext>
            </a:extLst>
          </p:cNvPr>
          <p:cNvCxnSpPr>
            <a:cxnSpLocks/>
          </p:cNvCxnSpPr>
          <p:nvPr/>
        </p:nvCxnSpPr>
        <p:spPr>
          <a:xfrm>
            <a:off x="184403" y="584640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5D411FA-A516-3D4F-87F9-59BE16065ACC}"/>
              </a:ext>
            </a:extLst>
          </p:cNvPr>
          <p:cNvCxnSpPr>
            <a:cxnSpLocks/>
          </p:cNvCxnSpPr>
          <p:nvPr/>
        </p:nvCxnSpPr>
        <p:spPr>
          <a:xfrm>
            <a:off x="178324" y="635529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E98A20F-8A01-E943-8967-1CACDEE24705}"/>
              </a:ext>
            </a:extLst>
          </p:cNvPr>
          <p:cNvSpPr/>
          <p:nvPr/>
        </p:nvSpPr>
        <p:spPr>
          <a:xfrm>
            <a:off x="6682655" y="581493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C6B912-9003-2A40-B245-ECBE5563883B}"/>
              </a:ext>
            </a:extLst>
          </p:cNvPr>
          <p:cNvSpPr/>
          <p:nvPr/>
        </p:nvSpPr>
        <p:spPr>
          <a:xfrm>
            <a:off x="7549349" y="632381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6C290-8B15-464C-8056-87CD80A4B3B2}"/>
              </a:ext>
            </a:extLst>
          </p:cNvPr>
          <p:cNvSpPr txBox="1"/>
          <p:nvPr/>
        </p:nvSpPr>
        <p:spPr>
          <a:xfrm>
            <a:off x="4487476" y="5663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7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00104 0.07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00069 -0.076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8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00191 -0.074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7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00105 -0.073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6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0087 0.074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72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00052 0.073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68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0007 0.07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00069 -0.0738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4" grpId="0" animBg="1"/>
      <p:bldP spid="15" grpId="0" animBg="1"/>
      <p:bldP spid="35" grpId="0" animBg="1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7854149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good re-ordering (score </a:t>
            </a:r>
            <a:r>
              <a:rPr lang="en-US" b="1" dirty="0"/>
              <a:t>5</a:t>
            </a:r>
            <a:r>
              <a:rPr lang="en-US" dirty="0"/>
              <a:t>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79044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0065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80954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3197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482731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92354" y="533752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593698" y="225262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AFF03D-EEF2-E944-8705-3C4245CD1F45}"/>
              </a:ext>
            </a:extLst>
          </p:cNvPr>
          <p:cNvCxnSpPr>
            <a:cxnSpLocks/>
          </p:cNvCxnSpPr>
          <p:nvPr/>
        </p:nvCxnSpPr>
        <p:spPr>
          <a:xfrm>
            <a:off x="184403" y="584640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5D411FA-A516-3D4F-87F9-59BE16065ACC}"/>
              </a:ext>
            </a:extLst>
          </p:cNvPr>
          <p:cNvCxnSpPr>
            <a:cxnSpLocks/>
          </p:cNvCxnSpPr>
          <p:nvPr/>
        </p:nvCxnSpPr>
        <p:spPr>
          <a:xfrm>
            <a:off x="178324" y="635529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04FBBE9-3205-DE45-9777-E74117FD8CF3}"/>
              </a:ext>
            </a:extLst>
          </p:cNvPr>
          <p:cNvSpPr/>
          <p:nvPr/>
        </p:nvSpPr>
        <p:spPr>
          <a:xfrm>
            <a:off x="2323302" y="277096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4884B2-AC9F-AF43-81E2-4CB296FAAC25}"/>
              </a:ext>
            </a:extLst>
          </p:cNvPr>
          <p:cNvSpPr/>
          <p:nvPr/>
        </p:nvSpPr>
        <p:spPr>
          <a:xfrm>
            <a:off x="1465589" y="328138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05F76B-BB52-F64D-9F3D-D942957E322B}"/>
              </a:ext>
            </a:extLst>
          </p:cNvPr>
          <p:cNvSpPr/>
          <p:nvPr/>
        </p:nvSpPr>
        <p:spPr>
          <a:xfrm>
            <a:off x="3179696" y="428482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EE4700-7C88-834C-AD57-EBFD6CA7F893}"/>
              </a:ext>
            </a:extLst>
          </p:cNvPr>
          <p:cNvSpPr/>
          <p:nvPr/>
        </p:nvSpPr>
        <p:spPr>
          <a:xfrm>
            <a:off x="4070243" y="378873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487E3F-A73F-884F-A1D4-FC41F465F048}"/>
              </a:ext>
            </a:extLst>
          </p:cNvPr>
          <p:cNvSpPr/>
          <p:nvPr/>
        </p:nvSpPr>
        <p:spPr>
          <a:xfrm>
            <a:off x="4932457" y="5310090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F55417-CC84-2F4B-B49D-0AC44D8C4022}"/>
              </a:ext>
            </a:extLst>
          </p:cNvPr>
          <p:cNvSpPr/>
          <p:nvPr/>
        </p:nvSpPr>
        <p:spPr>
          <a:xfrm>
            <a:off x="5822590" y="479431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7676BD-A735-D040-BA35-772099A08411}"/>
              </a:ext>
            </a:extLst>
          </p:cNvPr>
          <p:cNvSpPr/>
          <p:nvPr/>
        </p:nvSpPr>
        <p:spPr>
          <a:xfrm>
            <a:off x="6682655" y="632381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F605BF1-F27C-8146-8AD7-08DB52B616CC}"/>
              </a:ext>
            </a:extLst>
          </p:cNvPr>
          <p:cNvSpPr/>
          <p:nvPr/>
        </p:nvSpPr>
        <p:spPr>
          <a:xfrm>
            <a:off x="7549349" y="581506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09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7854149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good re-ordering (score </a:t>
            </a:r>
            <a:r>
              <a:rPr lang="en-US" b="1" dirty="0"/>
              <a:t>5</a:t>
            </a:r>
            <a:r>
              <a:rPr lang="en-US" dirty="0"/>
              <a:t>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79044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0065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80954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3197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482731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92354" y="533752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593698" y="225262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AFF03D-EEF2-E944-8705-3C4245CD1F45}"/>
              </a:ext>
            </a:extLst>
          </p:cNvPr>
          <p:cNvCxnSpPr>
            <a:cxnSpLocks/>
          </p:cNvCxnSpPr>
          <p:nvPr/>
        </p:nvCxnSpPr>
        <p:spPr>
          <a:xfrm>
            <a:off x="184403" y="584640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5D411FA-A516-3D4F-87F9-59BE16065ACC}"/>
              </a:ext>
            </a:extLst>
          </p:cNvPr>
          <p:cNvCxnSpPr>
            <a:cxnSpLocks/>
          </p:cNvCxnSpPr>
          <p:nvPr/>
        </p:nvCxnSpPr>
        <p:spPr>
          <a:xfrm>
            <a:off x="178324" y="635529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04FBBE9-3205-DE45-9777-E74117FD8CF3}"/>
              </a:ext>
            </a:extLst>
          </p:cNvPr>
          <p:cNvSpPr/>
          <p:nvPr/>
        </p:nvSpPr>
        <p:spPr>
          <a:xfrm>
            <a:off x="2323302" y="277096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4884B2-AC9F-AF43-81E2-4CB296FAAC25}"/>
              </a:ext>
            </a:extLst>
          </p:cNvPr>
          <p:cNvSpPr/>
          <p:nvPr/>
        </p:nvSpPr>
        <p:spPr>
          <a:xfrm>
            <a:off x="1465589" y="328138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05F76B-BB52-F64D-9F3D-D942957E322B}"/>
              </a:ext>
            </a:extLst>
          </p:cNvPr>
          <p:cNvSpPr/>
          <p:nvPr/>
        </p:nvSpPr>
        <p:spPr>
          <a:xfrm>
            <a:off x="3179696" y="428482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EE4700-7C88-834C-AD57-EBFD6CA7F893}"/>
              </a:ext>
            </a:extLst>
          </p:cNvPr>
          <p:cNvSpPr/>
          <p:nvPr/>
        </p:nvSpPr>
        <p:spPr>
          <a:xfrm>
            <a:off x="4070243" y="378873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487E3F-A73F-884F-A1D4-FC41F465F048}"/>
              </a:ext>
            </a:extLst>
          </p:cNvPr>
          <p:cNvSpPr/>
          <p:nvPr/>
        </p:nvSpPr>
        <p:spPr>
          <a:xfrm>
            <a:off x="4932457" y="5310090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F55417-CC84-2F4B-B49D-0AC44D8C4022}"/>
              </a:ext>
            </a:extLst>
          </p:cNvPr>
          <p:cNvSpPr/>
          <p:nvPr/>
        </p:nvSpPr>
        <p:spPr>
          <a:xfrm>
            <a:off x="5822590" y="479431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7676BD-A735-D040-BA35-772099A08411}"/>
              </a:ext>
            </a:extLst>
          </p:cNvPr>
          <p:cNvSpPr/>
          <p:nvPr/>
        </p:nvSpPr>
        <p:spPr>
          <a:xfrm>
            <a:off x="6682655" y="632381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F605BF1-F27C-8146-8AD7-08DB52B616CC}"/>
              </a:ext>
            </a:extLst>
          </p:cNvPr>
          <p:cNvSpPr/>
          <p:nvPr/>
        </p:nvSpPr>
        <p:spPr>
          <a:xfrm>
            <a:off x="7549349" y="581506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2DC08E-E8A3-8742-94FD-4186D7107072}"/>
              </a:ext>
            </a:extLst>
          </p:cNvPr>
          <p:cNvSpPr/>
          <p:nvPr/>
        </p:nvSpPr>
        <p:spPr>
          <a:xfrm rot="5400000">
            <a:off x="815719" y="1642259"/>
            <a:ext cx="486260" cy="128826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9128738-7273-C642-8D2E-206ECB295D19}"/>
              </a:ext>
            </a:extLst>
          </p:cNvPr>
          <p:cNvSpPr/>
          <p:nvPr/>
        </p:nvSpPr>
        <p:spPr>
          <a:xfrm rot="5400000">
            <a:off x="2537372" y="2146316"/>
            <a:ext cx="486260" cy="128826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D26C9AA-A4E6-D247-9203-EB7B1FAC7C09}"/>
              </a:ext>
            </a:extLst>
          </p:cNvPr>
          <p:cNvSpPr/>
          <p:nvPr/>
        </p:nvSpPr>
        <p:spPr>
          <a:xfrm rot="5400000">
            <a:off x="4306347" y="3169143"/>
            <a:ext cx="486260" cy="128826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286378C-C21E-9F4F-BFB9-EF69FB99B17A}"/>
              </a:ext>
            </a:extLst>
          </p:cNvPr>
          <p:cNvSpPr/>
          <p:nvPr/>
        </p:nvSpPr>
        <p:spPr>
          <a:xfrm rot="5400000">
            <a:off x="6036660" y="4183445"/>
            <a:ext cx="486260" cy="128826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4B65922-4D12-DA48-9AC0-5E99BFA467B4}"/>
              </a:ext>
            </a:extLst>
          </p:cNvPr>
          <p:cNvSpPr/>
          <p:nvPr/>
        </p:nvSpPr>
        <p:spPr>
          <a:xfrm rot="5400000">
            <a:off x="7763419" y="5202277"/>
            <a:ext cx="486260" cy="128826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&quot;No&quot; Symbol 41">
            <a:extLst>
              <a:ext uri="{FF2B5EF4-FFF2-40B4-BE49-F238E27FC236}">
                <a16:creationId xmlns:a16="http://schemas.microsoft.com/office/drawing/2014/main" id="{E8A2B040-7F47-5943-B563-3A040DC6EF48}"/>
              </a:ext>
            </a:extLst>
          </p:cNvPr>
          <p:cNvSpPr/>
          <p:nvPr/>
        </p:nvSpPr>
        <p:spPr>
          <a:xfrm>
            <a:off x="1597432" y="3021562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&quot;No&quot; Symbol 42">
            <a:extLst>
              <a:ext uri="{FF2B5EF4-FFF2-40B4-BE49-F238E27FC236}">
                <a16:creationId xmlns:a16="http://schemas.microsoft.com/office/drawing/2014/main" id="{BA4060FB-3922-A446-8AFC-AA377333C4D7}"/>
              </a:ext>
            </a:extLst>
          </p:cNvPr>
          <p:cNvSpPr/>
          <p:nvPr/>
        </p:nvSpPr>
        <p:spPr>
          <a:xfrm>
            <a:off x="3311539" y="4010317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&quot;No&quot; Symbol 43">
            <a:extLst>
              <a:ext uri="{FF2B5EF4-FFF2-40B4-BE49-F238E27FC236}">
                <a16:creationId xmlns:a16="http://schemas.microsoft.com/office/drawing/2014/main" id="{DED5E87B-3C38-AF4E-A361-141322574F91}"/>
              </a:ext>
            </a:extLst>
          </p:cNvPr>
          <p:cNvSpPr/>
          <p:nvPr/>
        </p:nvSpPr>
        <p:spPr>
          <a:xfrm>
            <a:off x="5064300" y="5052949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&quot;No&quot; Symbol 44">
            <a:extLst>
              <a:ext uri="{FF2B5EF4-FFF2-40B4-BE49-F238E27FC236}">
                <a16:creationId xmlns:a16="http://schemas.microsoft.com/office/drawing/2014/main" id="{C16AE1D2-FB3D-444C-AF36-95960D025A48}"/>
              </a:ext>
            </a:extLst>
          </p:cNvPr>
          <p:cNvSpPr/>
          <p:nvPr/>
        </p:nvSpPr>
        <p:spPr>
          <a:xfrm>
            <a:off x="6814498" y="6050706"/>
            <a:ext cx="650713" cy="586545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22BBEA7-A8DC-F04D-B42C-D01A40B8639A}"/>
              </a:ext>
            </a:extLst>
          </p:cNvPr>
          <p:cNvSpPr/>
          <p:nvPr/>
        </p:nvSpPr>
        <p:spPr>
          <a:xfrm>
            <a:off x="587348" y="2252628"/>
            <a:ext cx="920750" cy="440089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651C19B-C503-0043-8394-3BE7DF9A538F}"/>
              </a:ext>
            </a:extLst>
          </p:cNvPr>
          <p:cNvSpPr/>
          <p:nvPr/>
        </p:nvSpPr>
        <p:spPr>
          <a:xfrm>
            <a:off x="2324614" y="2801976"/>
            <a:ext cx="936736" cy="38426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57EB9D4-672F-7645-90FC-34D4A12213DC}"/>
              </a:ext>
            </a:extLst>
          </p:cNvPr>
          <p:cNvSpPr/>
          <p:nvPr/>
        </p:nvSpPr>
        <p:spPr>
          <a:xfrm>
            <a:off x="1513285" y="3356661"/>
            <a:ext cx="818896" cy="329448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C006EAE-A43E-124A-8B9E-6EFCD4F88113}"/>
              </a:ext>
            </a:extLst>
          </p:cNvPr>
          <p:cNvSpPr/>
          <p:nvPr/>
        </p:nvSpPr>
        <p:spPr>
          <a:xfrm>
            <a:off x="4068058" y="3816061"/>
            <a:ext cx="932486" cy="282119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A0576D0-E26B-9143-962B-FA5205FDA570}"/>
              </a:ext>
            </a:extLst>
          </p:cNvPr>
          <p:cNvSpPr/>
          <p:nvPr/>
        </p:nvSpPr>
        <p:spPr>
          <a:xfrm>
            <a:off x="3264004" y="4297355"/>
            <a:ext cx="804583" cy="233278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5D0165-45F0-6840-A2DF-4305FDE0FD07}"/>
              </a:ext>
            </a:extLst>
          </p:cNvPr>
          <p:cNvSpPr/>
          <p:nvPr/>
        </p:nvSpPr>
        <p:spPr>
          <a:xfrm>
            <a:off x="5821536" y="4829963"/>
            <a:ext cx="915454" cy="1807279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C9419E1-AECC-3D40-B6E6-EF4C38079820}"/>
              </a:ext>
            </a:extLst>
          </p:cNvPr>
          <p:cNvSpPr/>
          <p:nvPr/>
        </p:nvSpPr>
        <p:spPr>
          <a:xfrm>
            <a:off x="4990937" y="5356741"/>
            <a:ext cx="830600" cy="1293404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30CAFBA-B3D3-EE4F-B4BF-DE5FC6C4A4E2}"/>
              </a:ext>
            </a:extLst>
          </p:cNvPr>
          <p:cNvSpPr/>
          <p:nvPr/>
        </p:nvSpPr>
        <p:spPr>
          <a:xfrm>
            <a:off x="7538744" y="5854652"/>
            <a:ext cx="925005" cy="79549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4CEA41E-E149-9A4F-8120-AB7E63CA8C93}"/>
              </a:ext>
            </a:extLst>
          </p:cNvPr>
          <p:cNvSpPr/>
          <p:nvPr/>
        </p:nvSpPr>
        <p:spPr>
          <a:xfrm flipV="1">
            <a:off x="6736990" y="6347339"/>
            <a:ext cx="812360" cy="28988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51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F4A3C-4909-3C4D-AB5E-AD9CE6193397}"/>
              </a:ext>
            </a:extLst>
          </p:cNvPr>
          <p:cNvSpPr txBox="1">
            <a:spLocks/>
          </p:cNvSpPr>
          <p:nvPr/>
        </p:nvSpPr>
        <p:spPr>
          <a:xfrm>
            <a:off x="457199" y="755860"/>
            <a:ext cx="8229601" cy="1534260"/>
          </a:xfrm>
          <a:prstGeom prst="wedgeRoundRectCallout">
            <a:avLst>
              <a:gd name="adj1" fmla="val -27419"/>
              <a:gd name="adj2" fmla="val -46568"/>
              <a:gd name="adj3" fmla="val 16667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25" indent="0">
              <a:buFont typeface="Arial"/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Theorem</a:t>
            </a:r>
          </a:p>
          <a:p>
            <a:pPr marL="238125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For any covering of </a:t>
            </a:r>
            <a:r>
              <a:rPr lang="en-US" sz="2400" dirty="0">
                <a:solidFill>
                  <a:srgbClr val="008001"/>
                </a:solidFill>
              </a:rPr>
              <a:t>[0,k]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by rows of “toothpicks” </a:t>
            </a:r>
            <a:r>
              <a:rPr lang="en-US" sz="2000" dirty="0">
                <a:solidFill>
                  <a:schemeClr val="tx1"/>
                </a:solidFill>
              </a:rPr>
              <a:t>(unit-length intervals)</a:t>
            </a:r>
            <a:r>
              <a:rPr lang="en-US" sz="2400" dirty="0">
                <a:solidFill>
                  <a:schemeClr val="tx1"/>
                </a:solidFill>
              </a:rPr>
              <a:t>, there exists an ordering that achieves score </a:t>
            </a:r>
            <a:r>
              <a:rPr lang="en-US" sz="2400" dirty="0">
                <a:solidFill>
                  <a:srgbClr val="0070C0"/>
                </a:solidFill>
              </a:rPr>
              <a:t>≥ k/6</a:t>
            </a:r>
          </a:p>
        </p:txBody>
      </p:sp>
    </p:spTree>
    <p:extLst>
      <p:ext uri="{BB962C8B-B14F-4D97-AF65-F5344CB8AC3E}">
        <p14:creationId xmlns:p14="http://schemas.microsoft.com/office/powerpoint/2010/main" val="719319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F4A3C-4909-3C4D-AB5E-AD9CE6193397}"/>
              </a:ext>
            </a:extLst>
          </p:cNvPr>
          <p:cNvSpPr txBox="1">
            <a:spLocks/>
          </p:cNvSpPr>
          <p:nvPr/>
        </p:nvSpPr>
        <p:spPr>
          <a:xfrm>
            <a:off x="457199" y="755860"/>
            <a:ext cx="8229601" cy="1534260"/>
          </a:xfrm>
          <a:prstGeom prst="wedgeRoundRectCallout">
            <a:avLst>
              <a:gd name="adj1" fmla="val -27419"/>
              <a:gd name="adj2" fmla="val -46568"/>
              <a:gd name="adj3" fmla="val 16667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25" indent="0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Theorem</a:t>
            </a:r>
          </a:p>
          <a:p>
            <a:pPr marL="238125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For any covering of </a:t>
            </a:r>
            <a:r>
              <a:rPr lang="en-US" sz="2400" dirty="0">
                <a:solidFill>
                  <a:srgbClr val="008001"/>
                </a:solidFill>
              </a:rPr>
              <a:t>[0,k]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by rows of “toothpicks” </a:t>
            </a:r>
            <a:r>
              <a:rPr lang="en-US" sz="2000" dirty="0">
                <a:solidFill>
                  <a:schemeClr val="tx1"/>
                </a:solidFill>
              </a:rPr>
              <a:t>(unit-length intervals)</a:t>
            </a:r>
            <a:r>
              <a:rPr lang="en-US" sz="2400" dirty="0">
                <a:solidFill>
                  <a:schemeClr val="tx1"/>
                </a:solidFill>
              </a:rPr>
              <a:t>, there exists an ordering that achieves score </a:t>
            </a:r>
            <a:r>
              <a:rPr lang="en-US" sz="2400" dirty="0">
                <a:solidFill>
                  <a:srgbClr val="0070C0"/>
                </a:solidFill>
              </a:rPr>
              <a:t>≥ k/6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014B79-1034-F049-BD9C-C3D6BA5D7EA6}"/>
              </a:ext>
            </a:extLst>
          </p:cNvPr>
          <p:cNvSpPr txBox="1">
            <a:spLocks/>
          </p:cNvSpPr>
          <p:nvPr/>
        </p:nvSpPr>
        <p:spPr>
          <a:xfrm>
            <a:off x="457200" y="2693773"/>
            <a:ext cx="8229600" cy="416422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87338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Proof analyzes the obvious </a:t>
            </a:r>
            <a:r>
              <a:rPr lang="en-US" b="1" i="1" dirty="0"/>
              <a:t>greedy algorithm</a:t>
            </a:r>
            <a:r>
              <a:rPr lang="en-US" dirty="0"/>
              <a:t>: repeatedly select the next row that maximizes the gain in score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3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861646" y="274638"/>
            <a:ext cx="7420708" cy="114241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322388" indent="-973138" algn="l">
              <a:tabLst>
                <a:tab pos="1539875" algn="l"/>
              </a:tabLst>
            </a:pPr>
            <a:r>
              <a:rPr lang="en-US" sz="2400" b="1" dirty="0">
                <a:solidFill>
                  <a:srgbClr val="0070C0"/>
                </a:solidFill>
              </a:rPr>
              <a:t>P(</a:t>
            </a:r>
            <a:r>
              <a:rPr lang="en-US" sz="2400" b="1" dirty="0" err="1">
                <a:solidFill>
                  <a:srgbClr val="0070C0"/>
                </a:solidFill>
              </a:rPr>
              <a:t>k,n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r>
              <a:rPr lang="en-US" sz="2400" b="1" dirty="0"/>
              <a:t> : </a:t>
            </a:r>
            <a:r>
              <a:rPr lang="en-US" sz="2400" dirty="0"/>
              <a:t>	</a:t>
            </a:r>
            <a:r>
              <a:rPr lang="en-US" sz="2400" i="1" dirty="0"/>
              <a:t>Given </a:t>
            </a:r>
            <a:r>
              <a:rPr lang="en-US" sz="2400" i="1" dirty="0">
                <a:solidFill>
                  <a:schemeClr val="tx2"/>
                </a:solidFill>
              </a:rPr>
              <a:t>n</a:t>
            </a:r>
            <a:r>
              <a:rPr lang="en-US" sz="2400" i="1" dirty="0"/>
              <a:t>-by-</a:t>
            </a:r>
            <a:r>
              <a:rPr lang="en-US" sz="2400" i="1" dirty="0">
                <a:solidFill>
                  <a:schemeClr val="tx2"/>
                </a:solidFill>
              </a:rPr>
              <a:t>n</a:t>
            </a:r>
            <a:r>
              <a:rPr lang="en-US" sz="2400" i="1" dirty="0"/>
              <a:t> permutation matrices </a:t>
            </a:r>
            <a:r>
              <a:rPr lang="en-US" sz="2400" i="1" dirty="0">
                <a:solidFill>
                  <a:schemeClr val="tx2"/>
                </a:solidFill>
              </a:rPr>
              <a:t>M</a:t>
            </a:r>
            <a:r>
              <a:rPr lang="en-US" sz="2400" i="1" baseline="-25000" dirty="0">
                <a:solidFill>
                  <a:schemeClr val="tx2"/>
                </a:solidFill>
              </a:rPr>
              <a:t>1</a:t>
            </a:r>
            <a:r>
              <a:rPr lang="en-US" sz="2400" i="1" dirty="0">
                <a:solidFill>
                  <a:schemeClr val="tx2"/>
                </a:solidFill>
              </a:rPr>
              <a:t>,…,M</a:t>
            </a:r>
            <a:r>
              <a:rPr lang="en-US" sz="2400" i="1" baseline="-25000" dirty="0">
                <a:solidFill>
                  <a:schemeClr val="tx2"/>
                </a:solidFill>
              </a:rPr>
              <a:t>k</a:t>
            </a:r>
            <a:r>
              <a:rPr lang="en-US" sz="2400" i="1" dirty="0"/>
              <a:t>,  compute (1,1)-entry of their product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D585E52-64F5-2942-9E25-E91DB72E8B0B}"/>
              </a:ext>
            </a:extLst>
          </p:cNvPr>
          <p:cNvSpPr/>
          <p:nvPr/>
        </p:nvSpPr>
        <p:spPr>
          <a:xfrm>
            <a:off x="1457185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AC8DD8-AECC-AD4A-BEF3-D240EE0486D0}"/>
              </a:ext>
            </a:extLst>
          </p:cNvPr>
          <p:cNvSpPr/>
          <p:nvPr/>
        </p:nvSpPr>
        <p:spPr>
          <a:xfrm>
            <a:off x="1457185" y="3553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D04817-526A-A143-97D3-C0DB122960D3}"/>
              </a:ext>
            </a:extLst>
          </p:cNvPr>
          <p:cNvSpPr/>
          <p:nvPr/>
        </p:nvSpPr>
        <p:spPr>
          <a:xfrm>
            <a:off x="1457185" y="3934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F3FA51-5046-574E-AAA4-F3A8F63E7484}"/>
              </a:ext>
            </a:extLst>
          </p:cNvPr>
          <p:cNvSpPr/>
          <p:nvPr/>
        </p:nvSpPr>
        <p:spPr>
          <a:xfrm>
            <a:off x="1457185" y="4315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87A0C2-414C-7841-A100-846E793745CD}"/>
              </a:ext>
            </a:extLst>
          </p:cNvPr>
          <p:cNvSpPr/>
          <p:nvPr/>
        </p:nvSpPr>
        <p:spPr>
          <a:xfrm>
            <a:off x="1457185" y="4696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7E87E7-1BBF-8640-BC2D-E725C0E23832}"/>
              </a:ext>
            </a:extLst>
          </p:cNvPr>
          <p:cNvSpPr/>
          <p:nvPr/>
        </p:nvSpPr>
        <p:spPr>
          <a:xfrm>
            <a:off x="1457185" y="5077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D37631-0C1C-6246-8A32-3820C9995D41}"/>
              </a:ext>
            </a:extLst>
          </p:cNvPr>
          <p:cNvSpPr/>
          <p:nvPr/>
        </p:nvSpPr>
        <p:spPr>
          <a:xfrm>
            <a:off x="1457185" y="5458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3BB2D8-4C7E-A24F-9BFA-8D5AEF227A3F}"/>
              </a:ext>
            </a:extLst>
          </p:cNvPr>
          <p:cNvSpPr/>
          <p:nvPr/>
        </p:nvSpPr>
        <p:spPr>
          <a:xfrm>
            <a:off x="1456342" y="5839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74842D-3FFA-2949-806C-AB4701EBC251}"/>
              </a:ext>
            </a:extLst>
          </p:cNvPr>
          <p:cNvSpPr/>
          <p:nvPr/>
        </p:nvSpPr>
        <p:spPr>
          <a:xfrm>
            <a:off x="2165162" y="2791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BAB8FA-0D23-3540-A8D1-7D86B37960D2}"/>
              </a:ext>
            </a:extLst>
          </p:cNvPr>
          <p:cNvSpPr/>
          <p:nvPr/>
        </p:nvSpPr>
        <p:spPr>
          <a:xfrm>
            <a:off x="2165162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29F1C-9A43-0F4C-A556-4E08087158AF}"/>
              </a:ext>
            </a:extLst>
          </p:cNvPr>
          <p:cNvSpPr/>
          <p:nvPr/>
        </p:nvSpPr>
        <p:spPr>
          <a:xfrm>
            <a:off x="2165162" y="3553056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6F5BF0-5EE5-EB4C-BD0E-EB39105E30BA}"/>
              </a:ext>
            </a:extLst>
          </p:cNvPr>
          <p:cNvSpPr/>
          <p:nvPr/>
        </p:nvSpPr>
        <p:spPr>
          <a:xfrm>
            <a:off x="2165162" y="3934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46E03A-84E3-F342-BE52-DA0362735517}"/>
              </a:ext>
            </a:extLst>
          </p:cNvPr>
          <p:cNvSpPr/>
          <p:nvPr/>
        </p:nvSpPr>
        <p:spPr>
          <a:xfrm>
            <a:off x="2165162" y="4315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6E7F8D-D5A8-FA4F-916E-E69C30A496E8}"/>
              </a:ext>
            </a:extLst>
          </p:cNvPr>
          <p:cNvSpPr/>
          <p:nvPr/>
        </p:nvSpPr>
        <p:spPr>
          <a:xfrm>
            <a:off x="2165162" y="4696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23D6E3-AF74-0940-B4A3-F185228DDD16}"/>
              </a:ext>
            </a:extLst>
          </p:cNvPr>
          <p:cNvSpPr/>
          <p:nvPr/>
        </p:nvSpPr>
        <p:spPr>
          <a:xfrm>
            <a:off x="2165162" y="5077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82888E-9323-A14A-ACFF-F7B6A9130D6C}"/>
              </a:ext>
            </a:extLst>
          </p:cNvPr>
          <p:cNvSpPr/>
          <p:nvPr/>
        </p:nvSpPr>
        <p:spPr>
          <a:xfrm>
            <a:off x="2165162" y="5458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4EF1F8-B5F1-9943-A404-E9D140CD3419}"/>
              </a:ext>
            </a:extLst>
          </p:cNvPr>
          <p:cNvSpPr/>
          <p:nvPr/>
        </p:nvSpPr>
        <p:spPr>
          <a:xfrm>
            <a:off x="2164319" y="5839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D3715F-9C2A-0F4D-B575-674B7DA3A927}"/>
              </a:ext>
            </a:extLst>
          </p:cNvPr>
          <p:cNvSpPr/>
          <p:nvPr/>
        </p:nvSpPr>
        <p:spPr>
          <a:xfrm>
            <a:off x="2895600" y="2791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270439-3D41-1D41-9674-93D0C013767E}"/>
              </a:ext>
            </a:extLst>
          </p:cNvPr>
          <p:cNvSpPr/>
          <p:nvPr/>
        </p:nvSpPr>
        <p:spPr>
          <a:xfrm>
            <a:off x="2895600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79744B2-CC07-1E49-A1FC-E2C59265F8B2}"/>
              </a:ext>
            </a:extLst>
          </p:cNvPr>
          <p:cNvSpPr/>
          <p:nvPr/>
        </p:nvSpPr>
        <p:spPr>
          <a:xfrm>
            <a:off x="2895600" y="3553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57AB05E-09D1-9B46-9DA0-E3487198F18B}"/>
              </a:ext>
            </a:extLst>
          </p:cNvPr>
          <p:cNvSpPr/>
          <p:nvPr/>
        </p:nvSpPr>
        <p:spPr>
          <a:xfrm>
            <a:off x="2895600" y="3934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3E8019-6E97-B44D-8C20-82EBE964FFEC}"/>
              </a:ext>
            </a:extLst>
          </p:cNvPr>
          <p:cNvSpPr/>
          <p:nvPr/>
        </p:nvSpPr>
        <p:spPr>
          <a:xfrm>
            <a:off x="2895600" y="4315056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9172B5A-8AAC-5D44-9407-5B87945000B3}"/>
              </a:ext>
            </a:extLst>
          </p:cNvPr>
          <p:cNvSpPr/>
          <p:nvPr/>
        </p:nvSpPr>
        <p:spPr>
          <a:xfrm>
            <a:off x="2895600" y="4696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666655D-1B5A-6547-9027-DC931F7092D4}"/>
              </a:ext>
            </a:extLst>
          </p:cNvPr>
          <p:cNvSpPr/>
          <p:nvPr/>
        </p:nvSpPr>
        <p:spPr>
          <a:xfrm>
            <a:off x="2895600" y="5077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824F97-35A0-FA42-97DE-22B981E104BC}"/>
              </a:ext>
            </a:extLst>
          </p:cNvPr>
          <p:cNvSpPr/>
          <p:nvPr/>
        </p:nvSpPr>
        <p:spPr>
          <a:xfrm>
            <a:off x="2895600" y="5458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FBA9DA8-348F-CB45-A66C-76514A79373F}"/>
              </a:ext>
            </a:extLst>
          </p:cNvPr>
          <p:cNvSpPr/>
          <p:nvPr/>
        </p:nvSpPr>
        <p:spPr>
          <a:xfrm>
            <a:off x="2894757" y="5839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AC68BC2-5ED5-EE4C-BCAE-4BACCD4C8B1A}"/>
              </a:ext>
            </a:extLst>
          </p:cNvPr>
          <p:cNvSpPr/>
          <p:nvPr/>
        </p:nvSpPr>
        <p:spPr>
          <a:xfrm>
            <a:off x="3612962" y="2791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59737D7-65E5-C347-BCA8-CE47B7999F57}"/>
              </a:ext>
            </a:extLst>
          </p:cNvPr>
          <p:cNvSpPr/>
          <p:nvPr/>
        </p:nvSpPr>
        <p:spPr>
          <a:xfrm>
            <a:off x="3612962" y="3172056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91038C2-A98F-444D-A694-F52CFA5F37D1}"/>
              </a:ext>
            </a:extLst>
          </p:cNvPr>
          <p:cNvSpPr/>
          <p:nvPr/>
        </p:nvSpPr>
        <p:spPr>
          <a:xfrm>
            <a:off x="3612962" y="3553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DBC77B2-CBC9-CD40-B2F0-07673800D3D2}"/>
              </a:ext>
            </a:extLst>
          </p:cNvPr>
          <p:cNvSpPr/>
          <p:nvPr/>
        </p:nvSpPr>
        <p:spPr>
          <a:xfrm>
            <a:off x="3612962" y="3934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F40620D-A018-4142-AF19-A2AC6EA03B3B}"/>
              </a:ext>
            </a:extLst>
          </p:cNvPr>
          <p:cNvSpPr/>
          <p:nvPr/>
        </p:nvSpPr>
        <p:spPr>
          <a:xfrm>
            <a:off x="3612962" y="4315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D043560-A666-854A-92B0-BE7878B083F6}"/>
              </a:ext>
            </a:extLst>
          </p:cNvPr>
          <p:cNvSpPr/>
          <p:nvPr/>
        </p:nvSpPr>
        <p:spPr>
          <a:xfrm>
            <a:off x="3612962" y="4696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3422E2A-3E3F-F44B-A0B5-565D4E447898}"/>
              </a:ext>
            </a:extLst>
          </p:cNvPr>
          <p:cNvSpPr/>
          <p:nvPr/>
        </p:nvSpPr>
        <p:spPr>
          <a:xfrm>
            <a:off x="3612962" y="5077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FCE90A0-41CA-9A4A-9FF9-DF367CAC8CAB}"/>
              </a:ext>
            </a:extLst>
          </p:cNvPr>
          <p:cNvSpPr/>
          <p:nvPr/>
        </p:nvSpPr>
        <p:spPr>
          <a:xfrm>
            <a:off x="3612962" y="5458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1C82ED2-E9CE-3045-B68A-542F03879F35}"/>
              </a:ext>
            </a:extLst>
          </p:cNvPr>
          <p:cNvSpPr/>
          <p:nvPr/>
        </p:nvSpPr>
        <p:spPr>
          <a:xfrm>
            <a:off x="3612119" y="5839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DD08C12-FBC8-3F44-89A7-87DD93450A20}"/>
              </a:ext>
            </a:extLst>
          </p:cNvPr>
          <p:cNvSpPr/>
          <p:nvPr/>
        </p:nvSpPr>
        <p:spPr>
          <a:xfrm>
            <a:off x="4343400" y="2791932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1105DF3-7FDD-A14C-A026-59CFBFCFDD5F}"/>
              </a:ext>
            </a:extLst>
          </p:cNvPr>
          <p:cNvSpPr/>
          <p:nvPr/>
        </p:nvSpPr>
        <p:spPr>
          <a:xfrm>
            <a:off x="4343400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2B3D1E9-B5E2-D243-90D5-5F62DBA203FE}"/>
              </a:ext>
            </a:extLst>
          </p:cNvPr>
          <p:cNvSpPr/>
          <p:nvPr/>
        </p:nvSpPr>
        <p:spPr>
          <a:xfrm>
            <a:off x="4343400" y="3553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D879A55-DE32-B848-8005-7603B123520C}"/>
              </a:ext>
            </a:extLst>
          </p:cNvPr>
          <p:cNvSpPr/>
          <p:nvPr/>
        </p:nvSpPr>
        <p:spPr>
          <a:xfrm>
            <a:off x="4343400" y="3934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85A5ECC-9052-C640-BDF4-A919F442869C}"/>
              </a:ext>
            </a:extLst>
          </p:cNvPr>
          <p:cNvSpPr/>
          <p:nvPr/>
        </p:nvSpPr>
        <p:spPr>
          <a:xfrm>
            <a:off x="4343400" y="4315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7FA92A6-C760-5342-B57E-886DB97B839F}"/>
              </a:ext>
            </a:extLst>
          </p:cNvPr>
          <p:cNvSpPr/>
          <p:nvPr/>
        </p:nvSpPr>
        <p:spPr>
          <a:xfrm>
            <a:off x="4343400" y="4696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085CF17-0565-5443-B0B3-6D94B7866179}"/>
              </a:ext>
            </a:extLst>
          </p:cNvPr>
          <p:cNvSpPr/>
          <p:nvPr/>
        </p:nvSpPr>
        <p:spPr>
          <a:xfrm>
            <a:off x="4343400" y="5077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600D27E-9724-7C4B-BCE4-926FE53EECC4}"/>
              </a:ext>
            </a:extLst>
          </p:cNvPr>
          <p:cNvSpPr/>
          <p:nvPr/>
        </p:nvSpPr>
        <p:spPr>
          <a:xfrm>
            <a:off x="4343400" y="5458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67CF52A-45D2-DC43-A6A4-2F6ECC3F57D2}"/>
              </a:ext>
            </a:extLst>
          </p:cNvPr>
          <p:cNvSpPr/>
          <p:nvPr/>
        </p:nvSpPr>
        <p:spPr>
          <a:xfrm>
            <a:off x="4342557" y="5839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ED5F5A8-67F0-8641-9E0C-DEFDCD02E50F}"/>
              </a:ext>
            </a:extLst>
          </p:cNvPr>
          <p:cNvSpPr/>
          <p:nvPr/>
        </p:nvSpPr>
        <p:spPr>
          <a:xfrm>
            <a:off x="5060762" y="2791932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974B18C-766B-5840-B518-CFD448906E5C}"/>
              </a:ext>
            </a:extLst>
          </p:cNvPr>
          <p:cNvSpPr/>
          <p:nvPr/>
        </p:nvSpPr>
        <p:spPr>
          <a:xfrm>
            <a:off x="5060762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FC01BA5-7C01-3045-A851-CC298E9E339C}"/>
              </a:ext>
            </a:extLst>
          </p:cNvPr>
          <p:cNvSpPr/>
          <p:nvPr/>
        </p:nvSpPr>
        <p:spPr>
          <a:xfrm>
            <a:off x="5060762" y="3553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8C8A496-24D9-9545-95BB-DFB9C42C5D5D}"/>
              </a:ext>
            </a:extLst>
          </p:cNvPr>
          <p:cNvSpPr/>
          <p:nvPr/>
        </p:nvSpPr>
        <p:spPr>
          <a:xfrm>
            <a:off x="5060762" y="3934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3AB292F-EB70-8D42-8513-E849B6C9D7C2}"/>
              </a:ext>
            </a:extLst>
          </p:cNvPr>
          <p:cNvSpPr/>
          <p:nvPr/>
        </p:nvSpPr>
        <p:spPr>
          <a:xfrm>
            <a:off x="5060762" y="4315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9F9CA1A-5904-8F4E-AFED-A2897CC656CE}"/>
              </a:ext>
            </a:extLst>
          </p:cNvPr>
          <p:cNvSpPr/>
          <p:nvPr/>
        </p:nvSpPr>
        <p:spPr>
          <a:xfrm>
            <a:off x="5060762" y="4696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B999CB3-134C-E448-BB1E-F5015DD6E8A5}"/>
              </a:ext>
            </a:extLst>
          </p:cNvPr>
          <p:cNvSpPr/>
          <p:nvPr/>
        </p:nvSpPr>
        <p:spPr>
          <a:xfrm>
            <a:off x="5060762" y="5077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6F62F66-2EBF-7F4D-8697-9331E0F7F241}"/>
              </a:ext>
            </a:extLst>
          </p:cNvPr>
          <p:cNvSpPr/>
          <p:nvPr/>
        </p:nvSpPr>
        <p:spPr>
          <a:xfrm>
            <a:off x="5060762" y="5458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E2F07FB-378C-3741-8907-4842616FC47A}"/>
              </a:ext>
            </a:extLst>
          </p:cNvPr>
          <p:cNvSpPr/>
          <p:nvPr/>
        </p:nvSpPr>
        <p:spPr>
          <a:xfrm>
            <a:off x="5059919" y="5839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AF9D5E7-01F3-854F-89A3-C02BA75F7F5A}"/>
              </a:ext>
            </a:extLst>
          </p:cNvPr>
          <p:cNvSpPr/>
          <p:nvPr/>
        </p:nvSpPr>
        <p:spPr>
          <a:xfrm>
            <a:off x="5791200" y="2791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0C34555-3F5C-ED48-BD30-6590E797078C}"/>
              </a:ext>
            </a:extLst>
          </p:cNvPr>
          <p:cNvSpPr/>
          <p:nvPr/>
        </p:nvSpPr>
        <p:spPr>
          <a:xfrm>
            <a:off x="5791200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F062931-3D1D-314C-9F38-4202FECDE71E}"/>
              </a:ext>
            </a:extLst>
          </p:cNvPr>
          <p:cNvSpPr/>
          <p:nvPr/>
        </p:nvSpPr>
        <p:spPr>
          <a:xfrm>
            <a:off x="5791200" y="3553932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2A56C45-2035-EA47-85B6-7E4B2B24B73C}"/>
              </a:ext>
            </a:extLst>
          </p:cNvPr>
          <p:cNvSpPr/>
          <p:nvPr/>
        </p:nvSpPr>
        <p:spPr>
          <a:xfrm>
            <a:off x="5791200" y="3934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D63AEBD-9E8B-3D44-8854-3095C99181CD}"/>
              </a:ext>
            </a:extLst>
          </p:cNvPr>
          <p:cNvSpPr/>
          <p:nvPr/>
        </p:nvSpPr>
        <p:spPr>
          <a:xfrm>
            <a:off x="5791200" y="4315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B43FDF5-9E4B-C545-AA40-D007A46B425D}"/>
              </a:ext>
            </a:extLst>
          </p:cNvPr>
          <p:cNvSpPr/>
          <p:nvPr/>
        </p:nvSpPr>
        <p:spPr>
          <a:xfrm>
            <a:off x="5791200" y="4696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699E4F5-F47B-9946-B00B-13211AF1B80E}"/>
              </a:ext>
            </a:extLst>
          </p:cNvPr>
          <p:cNvSpPr/>
          <p:nvPr/>
        </p:nvSpPr>
        <p:spPr>
          <a:xfrm>
            <a:off x="5791200" y="5077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3AD1573-6A68-A448-880C-9C626D206F73}"/>
              </a:ext>
            </a:extLst>
          </p:cNvPr>
          <p:cNvSpPr/>
          <p:nvPr/>
        </p:nvSpPr>
        <p:spPr>
          <a:xfrm>
            <a:off x="5791200" y="5458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109EDC9-F72E-F041-A269-E3DC87F81DF1}"/>
              </a:ext>
            </a:extLst>
          </p:cNvPr>
          <p:cNvSpPr/>
          <p:nvPr/>
        </p:nvSpPr>
        <p:spPr>
          <a:xfrm>
            <a:off x="5790357" y="5839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53BFE1E-CE65-DB4F-9B9C-A9570276E8C1}"/>
              </a:ext>
            </a:extLst>
          </p:cNvPr>
          <p:cNvSpPr/>
          <p:nvPr/>
        </p:nvSpPr>
        <p:spPr>
          <a:xfrm>
            <a:off x="6508562" y="2791932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239DB8E-5AA8-3F45-8197-E9B6AA604224}"/>
              </a:ext>
            </a:extLst>
          </p:cNvPr>
          <p:cNvSpPr/>
          <p:nvPr/>
        </p:nvSpPr>
        <p:spPr>
          <a:xfrm>
            <a:off x="6508562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339E353-BEB2-9544-8BDC-0D3126E4AA3D}"/>
              </a:ext>
            </a:extLst>
          </p:cNvPr>
          <p:cNvSpPr/>
          <p:nvPr/>
        </p:nvSpPr>
        <p:spPr>
          <a:xfrm>
            <a:off x="6508562" y="3553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509D829-EA79-114C-9EC1-01FD20311CDC}"/>
              </a:ext>
            </a:extLst>
          </p:cNvPr>
          <p:cNvSpPr/>
          <p:nvPr/>
        </p:nvSpPr>
        <p:spPr>
          <a:xfrm>
            <a:off x="6508562" y="3934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452ABF2-928C-5349-B015-65B1A4AD17B2}"/>
              </a:ext>
            </a:extLst>
          </p:cNvPr>
          <p:cNvSpPr/>
          <p:nvPr/>
        </p:nvSpPr>
        <p:spPr>
          <a:xfrm>
            <a:off x="6508562" y="4315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43CF473-6880-1B4E-99BA-14A4BC8D4A0C}"/>
              </a:ext>
            </a:extLst>
          </p:cNvPr>
          <p:cNvSpPr/>
          <p:nvPr/>
        </p:nvSpPr>
        <p:spPr>
          <a:xfrm>
            <a:off x="6508562" y="4696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47E2B35-D7B8-2145-9EBD-0566140E914A}"/>
              </a:ext>
            </a:extLst>
          </p:cNvPr>
          <p:cNvSpPr/>
          <p:nvPr/>
        </p:nvSpPr>
        <p:spPr>
          <a:xfrm>
            <a:off x="6508562" y="5077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3788C4B-D6FB-F849-B52F-2AD2A55B7A48}"/>
              </a:ext>
            </a:extLst>
          </p:cNvPr>
          <p:cNvSpPr/>
          <p:nvPr/>
        </p:nvSpPr>
        <p:spPr>
          <a:xfrm>
            <a:off x="6508562" y="5458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9D40FD1-DE46-C248-A88F-81A92DA2D21D}"/>
              </a:ext>
            </a:extLst>
          </p:cNvPr>
          <p:cNvSpPr/>
          <p:nvPr/>
        </p:nvSpPr>
        <p:spPr>
          <a:xfrm>
            <a:off x="6507719" y="5839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D285CB3-2179-FC40-90BB-889B8F0DBBE7}"/>
              </a:ext>
            </a:extLst>
          </p:cNvPr>
          <p:cNvSpPr/>
          <p:nvPr/>
        </p:nvSpPr>
        <p:spPr>
          <a:xfrm>
            <a:off x="7239000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F82BB10-AAB2-314B-8F31-FF49F2B86045}"/>
              </a:ext>
            </a:extLst>
          </p:cNvPr>
          <p:cNvSpPr/>
          <p:nvPr/>
        </p:nvSpPr>
        <p:spPr>
          <a:xfrm>
            <a:off x="7225924" y="2800658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B2C874D-9DA0-7F41-B721-06ED70499130}"/>
              </a:ext>
            </a:extLst>
          </p:cNvPr>
          <p:cNvSpPr/>
          <p:nvPr/>
        </p:nvSpPr>
        <p:spPr>
          <a:xfrm>
            <a:off x="7239000" y="3934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8352DA8-3E7A-1448-AFFF-03D131459F26}"/>
              </a:ext>
            </a:extLst>
          </p:cNvPr>
          <p:cNvSpPr/>
          <p:nvPr/>
        </p:nvSpPr>
        <p:spPr>
          <a:xfrm>
            <a:off x="7239000" y="4315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738E897-09BB-0B43-B206-527ADB482968}"/>
              </a:ext>
            </a:extLst>
          </p:cNvPr>
          <p:cNvSpPr/>
          <p:nvPr/>
        </p:nvSpPr>
        <p:spPr>
          <a:xfrm>
            <a:off x="7239000" y="4696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C381ACE-9593-F041-B938-B0D8DBEB9776}"/>
              </a:ext>
            </a:extLst>
          </p:cNvPr>
          <p:cNvSpPr/>
          <p:nvPr/>
        </p:nvSpPr>
        <p:spPr>
          <a:xfrm>
            <a:off x="7239000" y="5077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9FC2FF3-CEBC-1D42-B34E-762B7B2DFDC7}"/>
              </a:ext>
            </a:extLst>
          </p:cNvPr>
          <p:cNvSpPr/>
          <p:nvPr/>
        </p:nvSpPr>
        <p:spPr>
          <a:xfrm>
            <a:off x="7239000" y="5458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67AFE64-54A0-5942-A166-872E91120B88}"/>
              </a:ext>
            </a:extLst>
          </p:cNvPr>
          <p:cNvSpPr/>
          <p:nvPr/>
        </p:nvSpPr>
        <p:spPr>
          <a:xfrm>
            <a:off x="7238157" y="5839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7E58D43-61F7-A44C-80E4-14DE88B3F4FE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674555" y="2905356"/>
            <a:ext cx="490607" cy="113756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DF63374-31E2-FC4A-B22A-EBA8C6211263}"/>
              </a:ext>
            </a:extLst>
          </p:cNvPr>
          <p:cNvCxnSpPr>
            <a:cxnSpLocks/>
            <a:stCxn id="3" idx="6"/>
            <a:endCxn id="12" idx="2"/>
          </p:cNvCxnSpPr>
          <p:nvPr/>
        </p:nvCxnSpPr>
        <p:spPr>
          <a:xfrm>
            <a:off x="1685785" y="3286356"/>
            <a:ext cx="479377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6FADF11-6D31-584F-B8D6-BE2DCE3F524A}"/>
              </a:ext>
            </a:extLst>
          </p:cNvPr>
          <p:cNvCxnSpPr>
            <a:stCxn id="4" idx="6"/>
            <a:endCxn id="15" idx="2"/>
          </p:cNvCxnSpPr>
          <p:nvPr/>
        </p:nvCxnSpPr>
        <p:spPr>
          <a:xfrm>
            <a:off x="1685785" y="3667356"/>
            <a:ext cx="479377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D025FC0-523A-BF48-ACF6-A5C7E8F3FFC2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 flipV="1">
            <a:off x="1685785" y="4048356"/>
            <a:ext cx="479377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596C991-4897-AA44-8714-412108AEDA54}"/>
              </a:ext>
            </a:extLst>
          </p:cNvPr>
          <p:cNvCxnSpPr>
            <a:stCxn id="8" idx="6"/>
            <a:endCxn id="16" idx="2"/>
          </p:cNvCxnSpPr>
          <p:nvPr/>
        </p:nvCxnSpPr>
        <p:spPr>
          <a:xfrm flipV="1">
            <a:off x="1685785" y="4810356"/>
            <a:ext cx="479377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7875B90-884C-3A48-8977-AFE67A84E0AF}"/>
              </a:ext>
            </a:extLst>
          </p:cNvPr>
          <p:cNvCxnSpPr>
            <a:stCxn id="9" idx="6"/>
            <a:endCxn id="17" idx="2"/>
          </p:cNvCxnSpPr>
          <p:nvPr/>
        </p:nvCxnSpPr>
        <p:spPr>
          <a:xfrm flipV="1">
            <a:off x="1685785" y="5191356"/>
            <a:ext cx="479377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1C4F033-272B-334F-8125-D29A83F5D8C3}"/>
              </a:ext>
            </a:extLst>
          </p:cNvPr>
          <p:cNvCxnSpPr>
            <a:stCxn id="7" idx="6"/>
            <a:endCxn id="18" idx="2"/>
          </p:cNvCxnSpPr>
          <p:nvPr/>
        </p:nvCxnSpPr>
        <p:spPr>
          <a:xfrm>
            <a:off x="1685785" y="4810356"/>
            <a:ext cx="479377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7343BCA-070F-CB45-8B8B-463B5ECE7011}"/>
              </a:ext>
            </a:extLst>
          </p:cNvPr>
          <p:cNvCxnSpPr>
            <a:stCxn id="10" idx="6"/>
            <a:endCxn id="19" idx="2"/>
          </p:cNvCxnSpPr>
          <p:nvPr/>
        </p:nvCxnSpPr>
        <p:spPr>
          <a:xfrm>
            <a:off x="1684942" y="5953356"/>
            <a:ext cx="479377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8FB7C5C-F1A1-2246-867E-6253F6EF2975}"/>
              </a:ext>
            </a:extLst>
          </p:cNvPr>
          <p:cNvCxnSpPr>
            <a:stCxn id="21" idx="2"/>
            <a:endCxn id="12" idx="6"/>
          </p:cNvCxnSpPr>
          <p:nvPr/>
        </p:nvCxnSpPr>
        <p:spPr>
          <a:xfrm flipH="1">
            <a:off x="2393762" y="3286356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080FCA2-A92C-0C43-9382-4098A5F494AE}"/>
              </a:ext>
            </a:extLst>
          </p:cNvPr>
          <p:cNvCxnSpPr>
            <a:stCxn id="23" idx="2"/>
            <a:endCxn id="14" idx="6"/>
          </p:cNvCxnSpPr>
          <p:nvPr/>
        </p:nvCxnSpPr>
        <p:spPr>
          <a:xfrm flipH="1">
            <a:off x="2393762" y="4048356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D369369-3ECC-D94A-A88A-100381D103E4}"/>
              </a:ext>
            </a:extLst>
          </p:cNvPr>
          <p:cNvCxnSpPr>
            <a:stCxn id="25" idx="2"/>
            <a:endCxn id="15" idx="6"/>
          </p:cNvCxnSpPr>
          <p:nvPr/>
        </p:nvCxnSpPr>
        <p:spPr>
          <a:xfrm flipH="1" flipV="1">
            <a:off x="2393762" y="4410306"/>
            <a:ext cx="501838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B5FA29E-9A31-AD43-8617-9AF1134A1D01}"/>
              </a:ext>
            </a:extLst>
          </p:cNvPr>
          <p:cNvCxnSpPr>
            <a:stCxn id="22" idx="2"/>
            <a:endCxn id="15" idx="6"/>
          </p:cNvCxnSpPr>
          <p:nvPr/>
        </p:nvCxnSpPr>
        <p:spPr>
          <a:xfrm flipH="1">
            <a:off x="2393762" y="3667356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D9D94EB-4876-8D42-9E5F-E145B9AB4DC2}"/>
              </a:ext>
            </a:extLst>
          </p:cNvPr>
          <p:cNvCxnSpPr>
            <a:stCxn id="28" idx="2"/>
            <a:endCxn id="18" idx="6"/>
          </p:cNvCxnSpPr>
          <p:nvPr/>
        </p:nvCxnSpPr>
        <p:spPr>
          <a:xfrm flipH="1" flipV="1">
            <a:off x="2393762" y="5553306"/>
            <a:ext cx="500995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8C63674-F1A7-F44E-BD9B-68B3F3E66834}"/>
              </a:ext>
            </a:extLst>
          </p:cNvPr>
          <p:cNvCxnSpPr>
            <a:stCxn id="27" idx="2"/>
            <a:endCxn id="19" idx="6"/>
          </p:cNvCxnSpPr>
          <p:nvPr/>
        </p:nvCxnSpPr>
        <p:spPr>
          <a:xfrm flipH="1">
            <a:off x="2392919" y="5553306"/>
            <a:ext cx="502681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D3E08DF-916A-A640-ADF9-FF834BE9E4AA}"/>
              </a:ext>
            </a:extLst>
          </p:cNvPr>
          <p:cNvCxnSpPr>
            <a:stCxn id="26" idx="2"/>
            <a:endCxn id="16" idx="6"/>
          </p:cNvCxnSpPr>
          <p:nvPr/>
        </p:nvCxnSpPr>
        <p:spPr>
          <a:xfrm flipH="1" flipV="1">
            <a:off x="2393762" y="4791306"/>
            <a:ext cx="501838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B4322F1-89C4-E74E-BA67-9597CE394D09}"/>
              </a:ext>
            </a:extLst>
          </p:cNvPr>
          <p:cNvCxnSpPr>
            <a:stCxn id="11" idx="6"/>
            <a:endCxn id="20" idx="2"/>
          </p:cNvCxnSpPr>
          <p:nvPr/>
        </p:nvCxnSpPr>
        <p:spPr>
          <a:xfrm>
            <a:off x="2393762" y="2905356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0312DC7-63A9-1542-9704-01A2956E21BC}"/>
              </a:ext>
            </a:extLst>
          </p:cNvPr>
          <p:cNvCxnSpPr>
            <a:cxnSpLocks/>
            <a:stCxn id="31" idx="2"/>
            <a:endCxn id="20" idx="6"/>
          </p:cNvCxnSpPr>
          <p:nvPr/>
        </p:nvCxnSpPr>
        <p:spPr>
          <a:xfrm flipH="1" flipV="1">
            <a:off x="3124200" y="2905356"/>
            <a:ext cx="488762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EF0279A-4338-0540-8999-50875451BDB8}"/>
              </a:ext>
            </a:extLst>
          </p:cNvPr>
          <p:cNvCxnSpPr>
            <a:stCxn id="29" idx="2"/>
            <a:endCxn id="21" idx="6"/>
          </p:cNvCxnSpPr>
          <p:nvPr/>
        </p:nvCxnSpPr>
        <p:spPr>
          <a:xfrm flipH="1">
            <a:off x="3124200" y="2905356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BC977C9-1633-A04D-BF2E-7F172AEEF797}"/>
              </a:ext>
            </a:extLst>
          </p:cNvPr>
          <p:cNvCxnSpPr>
            <a:stCxn id="32" idx="2"/>
            <a:endCxn id="22" idx="6"/>
          </p:cNvCxnSpPr>
          <p:nvPr/>
        </p:nvCxnSpPr>
        <p:spPr>
          <a:xfrm flipH="1" flipV="1">
            <a:off x="3124200" y="3667356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9E7275A-045A-EE44-B106-FC96FB0BEFF5}"/>
              </a:ext>
            </a:extLst>
          </p:cNvPr>
          <p:cNvCxnSpPr>
            <a:stCxn id="33" idx="2"/>
            <a:endCxn id="23" idx="6"/>
          </p:cNvCxnSpPr>
          <p:nvPr/>
        </p:nvCxnSpPr>
        <p:spPr>
          <a:xfrm flipH="1" flipV="1">
            <a:off x="3124200" y="4048356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F5CB228-3D8F-0F4B-856A-1B42007A3514}"/>
              </a:ext>
            </a:extLst>
          </p:cNvPr>
          <p:cNvCxnSpPr>
            <a:stCxn id="34" idx="2"/>
            <a:endCxn id="25" idx="6"/>
          </p:cNvCxnSpPr>
          <p:nvPr/>
        </p:nvCxnSpPr>
        <p:spPr>
          <a:xfrm flipH="1">
            <a:off x="3124200" y="4810356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90A08AF-DEBF-C545-AC17-7F24A0A132E4}"/>
              </a:ext>
            </a:extLst>
          </p:cNvPr>
          <p:cNvCxnSpPr>
            <a:stCxn id="37" idx="2"/>
            <a:endCxn id="26" idx="6"/>
          </p:cNvCxnSpPr>
          <p:nvPr/>
        </p:nvCxnSpPr>
        <p:spPr>
          <a:xfrm flipH="1" flipV="1">
            <a:off x="3124200" y="5191356"/>
            <a:ext cx="487919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F8CE433-9FCD-AD4B-8491-3A937483CFDA}"/>
              </a:ext>
            </a:extLst>
          </p:cNvPr>
          <p:cNvCxnSpPr>
            <a:cxnSpLocks/>
            <a:stCxn id="35" idx="2"/>
            <a:endCxn id="28" idx="6"/>
          </p:cNvCxnSpPr>
          <p:nvPr/>
        </p:nvCxnSpPr>
        <p:spPr>
          <a:xfrm flipH="1">
            <a:off x="3123357" y="5191356"/>
            <a:ext cx="489605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BF90081-81ED-5043-BFE5-EC1E42E495BD}"/>
              </a:ext>
            </a:extLst>
          </p:cNvPr>
          <p:cNvCxnSpPr>
            <a:stCxn id="36" idx="2"/>
            <a:endCxn id="27" idx="6"/>
          </p:cNvCxnSpPr>
          <p:nvPr/>
        </p:nvCxnSpPr>
        <p:spPr>
          <a:xfrm flipH="1">
            <a:off x="3124200" y="5572356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12E02AD7-DB51-B04E-BC26-AF46873A36AE}"/>
              </a:ext>
            </a:extLst>
          </p:cNvPr>
          <p:cNvCxnSpPr>
            <a:cxnSpLocks/>
            <a:stCxn id="42" idx="2"/>
            <a:endCxn id="29" idx="6"/>
          </p:cNvCxnSpPr>
          <p:nvPr/>
        </p:nvCxnSpPr>
        <p:spPr>
          <a:xfrm flipH="1" flipV="1">
            <a:off x="3841562" y="2905356"/>
            <a:ext cx="501838" cy="1524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1AB7EC1-C388-3F41-B6F8-D910BB003F4E}"/>
              </a:ext>
            </a:extLst>
          </p:cNvPr>
          <p:cNvCxnSpPr>
            <a:stCxn id="39" idx="2"/>
            <a:endCxn id="31" idx="6"/>
          </p:cNvCxnSpPr>
          <p:nvPr/>
        </p:nvCxnSpPr>
        <p:spPr>
          <a:xfrm flipH="1">
            <a:off x="3841562" y="3287232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56F2CD7-0CEF-8A40-8406-7139E2143D0F}"/>
              </a:ext>
            </a:extLst>
          </p:cNvPr>
          <p:cNvCxnSpPr>
            <a:stCxn id="40" idx="2"/>
            <a:endCxn id="32" idx="6"/>
          </p:cNvCxnSpPr>
          <p:nvPr/>
        </p:nvCxnSpPr>
        <p:spPr>
          <a:xfrm flipH="1">
            <a:off x="3841562" y="3668232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CCAC265-086D-1344-B7DE-AA688EF85C7F}"/>
              </a:ext>
            </a:extLst>
          </p:cNvPr>
          <p:cNvCxnSpPr>
            <a:cxnSpLocks/>
            <a:stCxn id="41" idx="2"/>
            <a:endCxn id="34" idx="6"/>
          </p:cNvCxnSpPr>
          <p:nvPr/>
        </p:nvCxnSpPr>
        <p:spPr>
          <a:xfrm flipH="1">
            <a:off x="3841562" y="4049232"/>
            <a:ext cx="501838" cy="761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774DC92-7A22-1542-B9B0-5E6E220F06ED}"/>
              </a:ext>
            </a:extLst>
          </p:cNvPr>
          <p:cNvCxnSpPr>
            <a:stCxn id="45" idx="2"/>
            <a:endCxn id="33" idx="6"/>
          </p:cNvCxnSpPr>
          <p:nvPr/>
        </p:nvCxnSpPr>
        <p:spPr>
          <a:xfrm flipH="1" flipV="1">
            <a:off x="3841562" y="4429356"/>
            <a:ext cx="501838" cy="1143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0DFF3DB-3B2B-8D48-9BC4-6C3721EE5D37}"/>
              </a:ext>
            </a:extLst>
          </p:cNvPr>
          <p:cNvCxnSpPr>
            <a:cxnSpLocks/>
          </p:cNvCxnSpPr>
          <p:nvPr/>
        </p:nvCxnSpPr>
        <p:spPr>
          <a:xfrm flipH="1" flipV="1">
            <a:off x="3863038" y="5192744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E098E06-8C0E-904D-B093-701F71ADB6D4}"/>
              </a:ext>
            </a:extLst>
          </p:cNvPr>
          <p:cNvCxnSpPr>
            <a:stCxn id="46" idx="2"/>
            <a:endCxn id="37" idx="6"/>
          </p:cNvCxnSpPr>
          <p:nvPr/>
        </p:nvCxnSpPr>
        <p:spPr>
          <a:xfrm flipH="1" flipV="1">
            <a:off x="3840719" y="5953356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2BA3973-452C-B94E-A73C-D5EC01EE14F8}"/>
              </a:ext>
            </a:extLst>
          </p:cNvPr>
          <p:cNvCxnSpPr>
            <a:cxnSpLocks/>
            <a:stCxn id="43" idx="2"/>
            <a:endCxn id="36" idx="6"/>
          </p:cNvCxnSpPr>
          <p:nvPr/>
        </p:nvCxnSpPr>
        <p:spPr>
          <a:xfrm flipH="1">
            <a:off x="3841562" y="4811232"/>
            <a:ext cx="501838" cy="761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18A63FD-A3B6-F246-815C-3ED19B3BAE91}"/>
              </a:ext>
            </a:extLst>
          </p:cNvPr>
          <p:cNvCxnSpPr>
            <a:stCxn id="49" idx="2"/>
            <a:endCxn id="39" idx="6"/>
          </p:cNvCxnSpPr>
          <p:nvPr/>
        </p:nvCxnSpPr>
        <p:spPr>
          <a:xfrm flipH="1" flipV="1">
            <a:off x="4572000" y="3287232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A3AA028-8B78-7D4F-A0FE-4D19C9C45461}"/>
              </a:ext>
            </a:extLst>
          </p:cNvPr>
          <p:cNvCxnSpPr>
            <a:stCxn id="50" idx="2"/>
            <a:endCxn id="41" idx="6"/>
          </p:cNvCxnSpPr>
          <p:nvPr/>
        </p:nvCxnSpPr>
        <p:spPr>
          <a:xfrm flipH="1">
            <a:off x="4572000" y="4049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0FE082C-C4D0-2A41-94E0-72EA30D362CB}"/>
              </a:ext>
            </a:extLst>
          </p:cNvPr>
          <p:cNvCxnSpPr>
            <a:cxnSpLocks/>
            <a:stCxn id="40" idx="6"/>
            <a:endCxn id="52" idx="2"/>
          </p:cNvCxnSpPr>
          <p:nvPr/>
        </p:nvCxnSpPr>
        <p:spPr>
          <a:xfrm>
            <a:off x="4572000" y="3668232"/>
            <a:ext cx="488762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3B47ED9-C8BB-5146-8658-FA6A0D7F943B}"/>
              </a:ext>
            </a:extLst>
          </p:cNvPr>
          <p:cNvCxnSpPr>
            <a:cxnSpLocks/>
            <a:stCxn id="42" idx="6"/>
            <a:endCxn id="48" idx="2"/>
          </p:cNvCxnSpPr>
          <p:nvPr/>
        </p:nvCxnSpPr>
        <p:spPr>
          <a:xfrm flipV="1">
            <a:off x="4572000" y="3287232"/>
            <a:ext cx="488762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A1CD339-0282-E548-B4ED-02EA70D61F8B}"/>
              </a:ext>
            </a:extLst>
          </p:cNvPr>
          <p:cNvCxnSpPr>
            <a:stCxn id="53" idx="2"/>
            <a:endCxn id="44" idx="6"/>
          </p:cNvCxnSpPr>
          <p:nvPr/>
        </p:nvCxnSpPr>
        <p:spPr>
          <a:xfrm flipH="1">
            <a:off x="4572000" y="5192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E3DE14C-457F-5847-A8EE-1B3BD628869C}"/>
              </a:ext>
            </a:extLst>
          </p:cNvPr>
          <p:cNvCxnSpPr>
            <a:stCxn id="55" idx="2"/>
            <a:endCxn id="43" idx="6"/>
          </p:cNvCxnSpPr>
          <p:nvPr/>
        </p:nvCxnSpPr>
        <p:spPr>
          <a:xfrm flipH="1" flipV="1">
            <a:off x="4572000" y="4811232"/>
            <a:ext cx="487919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0375DEF-16F1-6B4B-A4C0-5CCF5A7C0100}"/>
              </a:ext>
            </a:extLst>
          </p:cNvPr>
          <p:cNvCxnSpPr>
            <a:stCxn id="54" idx="2"/>
            <a:endCxn id="46" idx="6"/>
          </p:cNvCxnSpPr>
          <p:nvPr/>
        </p:nvCxnSpPr>
        <p:spPr>
          <a:xfrm flipH="1">
            <a:off x="4571157" y="5573232"/>
            <a:ext cx="489605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F28EC50-5547-7F46-9825-8C51AFEF6607}"/>
              </a:ext>
            </a:extLst>
          </p:cNvPr>
          <p:cNvCxnSpPr>
            <a:cxnSpLocks/>
            <a:stCxn id="56" idx="2"/>
            <a:endCxn id="48" idx="6"/>
          </p:cNvCxnSpPr>
          <p:nvPr/>
        </p:nvCxnSpPr>
        <p:spPr>
          <a:xfrm flipH="1">
            <a:off x="5289362" y="2906232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F55EE80-9A44-FB4C-8E87-9574F52387AE}"/>
              </a:ext>
            </a:extLst>
          </p:cNvPr>
          <p:cNvCxnSpPr>
            <a:cxnSpLocks/>
            <a:stCxn id="57" idx="2"/>
            <a:endCxn id="50" idx="6"/>
          </p:cNvCxnSpPr>
          <p:nvPr/>
        </p:nvCxnSpPr>
        <p:spPr>
          <a:xfrm flipH="1">
            <a:off x="5289362" y="3287232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C8864A06-CDF2-0243-AA2C-20CE9476B279}"/>
              </a:ext>
            </a:extLst>
          </p:cNvPr>
          <p:cNvCxnSpPr>
            <a:cxnSpLocks/>
            <a:stCxn id="60" idx="2"/>
            <a:endCxn id="53" idx="6"/>
          </p:cNvCxnSpPr>
          <p:nvPr/>
        </p:nvCxnSpPr>
        <p:spPr>
          <a:xfrm flipH="1">
            <a:off x="5289362" y="4430232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AA208A6-37C5-7546-89AE-406B73FF86DD}"/>
              </a:ext>
            </a:extLst>
          </p:cNvPr>
          <p:cNvCxnSpPr>
            <a:stCxn id="63" idx="2"/>
            <a:endCxn id="54" idx="6"/>
          </p:cNvCxnSpPr>
          <p:nvPr/>
        </p:nvCxnSpPr>
        <p:spPr>
          <a:xfrm flipH="1">
            <a:off x="5289362" y="5573232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E968EA32-4ED2-C544-9662-A17A3FF25D36}"/>
              </a:ext>
            </a:extLst>
          </p:cNvPr>
          <p:cNvCxnSpPr>
            <a:stCxn id="72" idx="2"/>
            <a:endCxn id="64" idx="6"/>
          </p:cNvCxnSpPr>
          <p:nvPr/>
        </p:nvCxnSpPr>
        <p:spPr>
          <a:xfrm flipH="1">
            <a:off x="6018957" y="5573232"/>
            <a:ext cx="489605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33636B7-4416-AA48-81FA-10B2581AA00E}"/>
              </a:ext>
            </a:extLst>
          </p:cNvPr>
          <p:cNvCxnSpPr>
            <a:stCxn id="73" idx="2"/>
            <a:endCxn id="63" idx="6"/>
          </p:cNvCxnSpPr>
          <p:nvPr/>
        </p:nvCxnSpPr>
        <p:spPr>
          <a:xfrm flipH="1" flipV="1">
            <a:off x="6019800" y="5573232"/>
            <a:ext cx="487919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42D44D1-9C99-204B-B09D-77687921FA55}"/>
              </a:ext>
            </a:extLst>
          </p:cNvPr>
          <p:cNvCxnSpPr>
            <a:cxnSpLocks/>
            <a:stCxn id="62" idx="2"/>
            <a:endCxn id="55" idx="6"/>
          </p:cNvCxnSpPr>
          <p:nvPr/>
        </p:nvCxnSpPr>
        <p:spPr>
          <a:xfrm flipH="1">
            <a:off x="5288519" y="5192232"/>
            <a:ext cx="502681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69C5E4D-6B3F-BA41-9162-F7AD965F7E4B}"/>
              </a:ext>
            </a:extLst>
          </p:cNvPr>
          <p:cNvCxnSpPr>
            <a:stCxn id="67" idx="6"/>
            <a:endCxn id="74" idx="2"/>
          </p:cNvCxnSpPr>
          <p:nvPr/>
        </p:nvCxnSpPr>
        <p:spPr>
          <a:xfrm flipV="1">
            <a:off x="6737162" y="3286356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B263046-2274-5646-B6A4-F70C1078EB85}"/>
              </a:ext>
            </a:extLst>
          </p:cNvPr>
          <p:cNvCxnSpPr>
            <a:stCxn id="59" idx="6"/>
            <a:endCxn id="68" idx="2"/>
          </p:cNvCxnSpPr>
          <p:nvPr/>
        </p:nvCxnSpPr>
        <p:spPr>
          <a:xfrm>
            <a:off x="6019800" y="4049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915EB5C-70B0-544D-9D3D-083E43D370A9}"/>
              </a:ext>
            </a:extLst>
          </p:cNvPr>
          <p:cNvCxnSpPr>
            <a:cxnSpLocks/>
            <a:stCxn id="66" idx="6"/>
            <a:endCxn id="75" idx="2"/>
          </p:cNvCxnSpPr>
          <p:nvPr/>
        </p:nvCxnSpPr>
        <p:spPr>
          <a:xfrm flipV="1">
            <a:off x="6737162" y="2914958"/>
            <a:ext cx="488762" cy="37227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B2FB89E-8661-7645-B562-01FCF9C6D1E9}"/>
              </a:ext>
            </a:extLst>
          </p:cNvPr>
          <p:cNvCxnSpPr>
            <a:cxnSpLocks/>
            <a:stCxn id="67" idx="2"/>
            <a:endCxn id="56" idx="6"/>
          </p:cNvCxnSpPr>
          <p:nvPr/>
        </p:nvCxnSpPr>
        <p:spPr>
          <a:xfrm flipH="1" flipV="1">
            <a:off x="6019800" y="2906232"/>
            <a:ext cx="488762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BF21EE4-D896-C148-8C1D-8807558D2F17}"/>
              </a:ext>
            </a:extLst>
          </p:cNvPr>
          <p:cNvCxnSpPr>
            <a:stCxn id="66" idx="2"/>
            <a:endCxn id="57" idx="6"/>
          </p:cNvCxnSpPr>
          <p:nvPr/>
        </p:nvCxnSpPr>
        <p:spPr>
          <a:xfrm flipH="1">
            <a:off x="6019800" y="3287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E267B7D-0BB9-BA40-823D-C8A7BFBEA288}"/>
              </a:ext>
            </a:extLst>
          </p:cNvPr>
          <p:cNvCxnSpPr>
            <a:stCxn id="71" idx="2"/>
            <a:endCxn id="62" idx="6"/>
          </p:cNvCxnSpPr>
          <p:nvPr/>
        </p:nvCxnSpPr>
        <p:spPr>
          <a:xfrm flipH="1">
            <a:off x="6019800" y="5192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9D6E565-8D91-E247-B44D-2E3BA659CB5D}"/>
              </a:ext>
            </a:extLst>
          </p:cNvPr>
          <p:cNvCxnSpPr>
            <a:cxnSpLocks/>
            <a:stCxn id="69" idx="2"/>
            <a:endCxn id="61" idx="6"/>
          </p:cNvCxnSpPr>
          <p:nvPr/>
        </p:nvCxnSpPr>
        <p:spPr>
          <a:xfrm flipH="1">
            <a:off x="6019800" y="4430232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5B59A61-E1D4-3E4A-BDAB-9248CCC2C2AF}"/>
              </a:ext>
            </a:extLst>
          </p:cNvPr>
          <p:cNvCxnSpPr>
            <a:cxnSpLocks/>
            <a:stCxn id="60" idx="6"/>
            <a:endCxn id="70" idx="2"/>
          </p:cNvCxnSpPr>
          <p:nvPr/>
        </p:nvCxnSpPr>
        <p:spPr>
          <a:xfrm>
            <a:off x="6019800" y="4430232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08FE38A-1F12-B047-A50F-BB8A49FA9679}"/>
              </a:ext>
            </a:extLst>
          </p:cNvPr>
          <p:cNvCxnSpPr>
            <a:stCxn id="69" idx="6"/>
            <a:endCxn id="76" idx="2"/>
          </p:cNvCxnSpPr>
          <p:nvPr/>
        </p:nvCxnSpPr>
        <p:spPr>
          <a:xfrm flipV="1">
            <a:off x="6737162" y="4048356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E4995BE3-E89E-A045-AC30-69BF4BBAB69F}"/>
              </a:ext>
            </a:extLst>
          </p:cNvPr>
          <p:cNvCxnSpPr>
            <a:cxnSpLocks/>
            <a:stCxn id="70" idx="6"/>
          </p:cNvCxnSpPr>
          <p:nvPr/>
        </p:nvCxnSpPr>
        <p:spPr>
          <a:xfrm>
            <a:off x="6737162" y="4811232"/>
            <a:ext cx="500995" cy="761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B4C2D39-61BA-194E-8B66-43802B216227}"/>
              </a:ext>
            </a:extLst>
          </p:cNvPr>
          <p:cNvCxnSpPr>
            <a:cxnSpLocks/>
            <a:stCxn id="71" idx="6"/>
          </p:cNvCxnSpPr>
          <p:nvPr/>
        </p:nvCxnSpPr>
        <p:spPr>
          <a:xfrm flipV="1">
            <a:off x="6737162" y="4428918"/>
            <a:ext cx="500995" cy="76331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F6D9BA9-6BFE-0B46-A1E2-DEF045F87B43}"/>
              </a:ext>
            </a:extLst>
          </p:cNvPr>
          <p:cNvCxnSpPr>
            <a:stCxn id="72" idx="6"/>
            <a:endCxn id="79" idx="2"/>
          </p:cNvCxnSpPr>
          <p:nvPr/>
        </p:nvCxnSpPr>
        <p:spPr>
          <a:xfrm flipV="1">
            <a:off x="6737162" y="5191356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B721449C-4AE2-2E4A-B0B7-FAA3F8436536}"/>
              </a:ext>
            </a:extLst>
          </p:cNvPr>
          <p:cNvCxnSpPr>
            <a:stCxn id="73" idx="6"/>
            <a:endCxn id="81" idx="2"/>
          </p:cNvCxnSpPr>
          <p:nvPr/>
        </p:nvCxnSpPr>
        <p:spPr>
          <a:xfrm flipV="1">
            <a:off x="6736319" y="5953356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3EADB6E-5945-C247-8496-393CC4160000}"/>
              </a:ext>
            </a:extLst>
          </p:cNvPr>
          <p:cNvCxnSpPr>
            <a:stCxn id="17" idx="6"/>
            <a:endCxn id="24" idx="2"/>
          </p:cNvCxnSpPr>
          <p:nvPr/>
        </p:nvCxnSpPr>
        <p:spPr>
          <a:xfrm flipV="1">
            <a:off x="2393762" y="4429356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9D7C38FB-4BB8-7847-9133-45D04973930A}"/>
              </a:ext>
            </a:extLst>
          </p:cNvPr>
          <p:cNvCxnSpPr>
            <a:cxnSpLocks/>
            <a:stCxn id="64" idx="2"/>
            <a:endCxn id="52" idx="6"/>
          </p:cNvCxnSpPr>
          <p:nvPr/>
        </p:nvCxnSpPr>
        <p:spPr>
          <a:xfrm flipH="1" flipV="1">
            <a:off x="5289362" y="4811232"/>
            <a:ext cx="500995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85FB70D2-556A-674E-A193-56E9F1448032}"/>
              </a:ext>
            </a:extLst>
          </p:cNvPr>
          <p:cNvSpPr/>
          <p:nvPr/>
        </p:nvSpPr>
        <p:spPr>
          <a:xfrm>
            <a:off x="7238157" y="3555604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1364C668-6280-8D47-A9AD-6FBE9E67F3B1}"/>
              </a:ext>
            </a:extLst>
          </p:cNvPr>
          <p:cNvSpPr/>
          <p:nvPr/>
        </p:nvSpPr>
        <p:spPr>
          <a:xfrm>
            <a:off x="1457185" y="2791932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F9BE54C7-DCA0-FF4C-8FE1-F0C67D7175E6}"/>
              </a:ext>
            </a:extLst>
          </p:cNvPr>
          <p:cNvCxnSpPr>
            <a:cxnSpLocks/>
            <a:stCxn id="61" idx="2"/>
            <a:endCxn id="49" idx="6"/>
          </p:cNvCxnSpPr>
          <p:nvPr/>
        </p:nvCxnSpPr>
        <p:spPr>
          <a:xfrm flipH="1" flipV="1">
            <a:off x="5289362" y="3668232"/>
            <a:ext cx="501838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24F5D904-FCF5-ED43-8818-E8F98E6CD738}"/>
              </a:ext>
            </a:extLst>
          </p:cNvPr>
          <p:cNvSpPr txBox="1"/>
          <p:nvPr/>
        </p:nvSpPr>
        <p:spPr>
          <a:xfrm>
            <a:off x="1061402" y="2690418"/>
            <a:ext cx="31941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⋮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743E2F13-FC5D-044E-98CB-BC723B40B7A2}"/>
              </a:ext>
            </a:extLst>
          </p:cNvPr>
          <p:cNvSpPr txBox="1"/>
          <p:nvPr/>
        </p:nvSpPr>
        <p:spPr>
          <a:xfrm>
            <a:off x="7540407" y="2690418"/>
            <a:ext cx="32252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⋮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170" name="Content Placeholder 2">
            <a:extLst>
              <a:ext uri="{FF2B5EF4-FFF2-40B4-BE49-F238E27FC236}">
                <a16:creationId xmlns:a16="http://schemas.microsoft.com/office/drawing/2014/main" id="{75D1AA6B-6156-1E40-9666-7C2178124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966" y="2291520"/>
            <a:ext cx="6400800" cy="651936"/>
          </a:xfrm>
          <a:effectLst/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>
                <a:solidFill>
                  <a:srgbClr val="008000"/>
                </a:solidFill>
              </a:rPr>
              <a:t>0          1          2         ⋯                                              k–1         k      </a:t>
            </a:r>
            <a:endParaRPr lang="en-US" sz="2000" dirty="0"/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E3C79B58-532E-EB46-8889-83CC06B899BB}"/>
              </a:ext>
            </a:extLst>
          </p:cNvPr>
          <p:cNvCxnSpPr>
            <a:cxnSpLocks/>
            <a:stCxn id="45" idx="6"/>
            <a:endCxn id="51" idx="2"/>
          </p:cNvCxnSpPr>
          <p:nvPr/>
        </p:nvCxnSpPr>
        <p:spPr>
          <a:xfrm flipV="1">
            <a:off x="4572000" y="4430232"/>
            <a:ext cx="488762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F3646D0-1A47-254F-923D-62E6F885D1DF}"/>
              </a:ext>
            </a:extLst>
          </p:cNvPr>
          <p:cNvCxnSpPr>
            <a:cxnSpLocks/>
            <a:stCxn id="51" idx="6"/>
            <a:endCxn id="59" idx="2"/>
          </p:cNvCxnSpPr>
          <p:nvPr/>
        </p:nvCxnSpPr>
        <p:spPr>
          <a:xfrm flipV="1">
            <a:off x="5289362" y="4049232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FC88A19F-158A-734F-A21D-86EA3CBBB77A}"/>
              </a:ext>
            </a:extLst>
          </p:cNvPr>
          <p:cNvCxnSpPr>
            <a:cxnSpLocks/>
            <a:stCxn id="68" idx="6"/>
          </p:cNvCxnSpPr>
          <p:nvPr/>
        </p:nvCxnSpPr>
        <p:spPr>
          <a:xfrm>
            <a:off x="6737162" y="4049232"/>
            <a:ext cx="500995" cy="78017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F63311D-86A8-D341-A61E-4F238782FA90}"/>
              </a:ext>
            </a:extLst>
          </p:cNvPr>
          <p:cNvCxnSpPr>
            <a:cxnSpLocks/>
            <a:stCxn id="151" idx="6"/>
            <a:endCxn id="13" idx="2"/>
          </p:cNvCxnSpPr>
          <p:nvPr/>
        </p:nvCxnSpPr>
        <p:spPr>
          <a:xfrm>
            <a:off x="1685785" y="2906232"/>
            <a:ext cx="479377" cy="761124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940A52D-1C10-0D4C-B21A-4EDEED10EDB0}"/>
              </a:ext>
            </a:extLst>
          </p:cNvPr>
          <p:cNvCxnSpPr>
            <a:stCxn id="13" idx="6"/>
            <a:endCxn id="24" idx="2"/>
          </p:cNvCxnSpPr>
          <p:nvPr/>
        </p:nvCxnSpPr>
        <p:spPr>
          <a:xfrm>
            <a:off x="2393762" y="3667356"/>
            <a:ext cx="501838" cy="76200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F12BF753-380A-5D43-AD04-0C4C96666987}"/>
              </a:ext>
            </a:extLst>
          </p:cNvPr>
          <p:cNvCxnSpPr>
            <a:cxnSpLocks/>
            <a:stCxn id="30" idx="2"/>
            <a:endCxn id="24" idx="6"/>
          </p:cNvCxnSpPr>
          <p:nvPr/>
        </p:nvCxnSpPr>
        <p:spPr>
          <a:xfrm flipH="1">
            <a:off x="3124200" y="3286356"/>
            <a:ext cx="488762" cy="114300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4DECA3C-09C3-EC4F-A04D-9657E2C64174}"/>
              </a:ext>
            </a:extLst>
          </p:cNvPr>
          <p:cNvCxnSpPr>
            <a:stCxn id="38" idx="2"/>
            <a:endCxn id="30" idx="6"/>
          </p:cNvCxnSpPr>
          <p:nvPr/>
        </p:nvCxnSpPr>
        <p:spPr>
          <a:xfrm flipH="1">
            <a:off x="3841562" y="2906232"/>
            <a:ext cx="501838" cy="380124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1C45B78-9044-DD4C-88BC-D54347D50EB4}"/>
              </a:ext>
            </a:extLst>
          </p:cNvPr>
          <p:cNvCxnSpPr>
            <a:stCxn id="47" idx="2"/>
            <a:endCxn id="38" idx="6"/>
          </p:cNvCxnSpPr>
          <p:nvPr/>
        </p:nvCxnSpPr>
        <p:spPr>
          <a:xfrm flipH="1">
            <a:off x="4572000" y="2906232"/>
            <a:ext cx="488762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A9D3FCB-F46B-8A48-9E2E-E18E7830E62C}"/>
              </a:ext>
            </a:extLst>
          </p:cNvPr>
          <p:cNvCxnSpPr>
            <a:stCxn id="58" idx="2"/>
            <a:endCxn id="47" idx="6"/>
          </p:cNvCxnSpPr>
          <p:nvPr/>
        </p:nvCxnSpPr>
        <p:spPr>
          <a:xfrm flipH="1" flipV="1">
            <a:off x="5289362" y="2906232"/>
            <a:ext cx="501838" cy="76200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F89F575-838A-174F-8507-E63C624389A1}"/>
              </a:ext>
            </a:extLst>
          </p:cNvPr>
          <p:cNvCxnSpPr>
            <a:cxnSpLocks/>
            <a:stCxn id="65" idx="6"/>
            <a:endCxn id="150" idx="2"/>
          </p:cNvCxnSpPr>
          <p:nvPr/>
        </p:nvCxnSpPr>
        <p:spPr>
          <a:xfrm>
            <a:off x="6737162" y="2906232"/>
            <a:ext cx="500995" cy="763672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646AE6F5-0C00-8344-8A07-8B61D4F1434E}"/>
              </a:ext>
            </a:extLst>
          </p:cNvPr>
          <p:cNvCxnSpPr/>
          <p:nvPr/>
        </p:nvCxnSpPr>
        <p:spPr>
          <a:xfrm flipH="1">
            <a:off x="6026338" y="2905356"/>
            <a:ext cx="488762" cy="76200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646B53EA-D011-8A45-85AE-ECA8DAA33211}"/>
              </a:ext>
            </a:extLst>
          </p:cNvPr>
          <p:cNvSpPr txBox="1"/>
          <p:nvPr/>
        </p:nvSpPr>
        <p:spPr>
          <a:xfrm>
            <a:off x="3317889" y="1729435"/>
            <a:ext cx="2107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M</a:t>
            </a:r>
            <a:r>
              <a:rPr lang="en-US" sz="2400" i="1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</a:rPr>
              <a:t>⋯M</a:t>
            </a:r>
            <a:r>
              <a:rPr lang="en-US" sz="2400" i="1" baseline="-25000" dirty="0">
                <a:solidFill>
                  <a:srgbClr val="FF0000"/>
                </a:solidFill>
              </a:rPr>
              <a:t>k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baseline="-25000" dirty="0">
                <a:solidFill>
                  <a:srgbClr val="FF0000"/>
                </a:solidFill>
              </a:rPr>
              <a:t>1,1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b="1" dirty="0">
                <a:solidFill>
                  <a:srgbClr val="FF0000"/>
                </a:solidFill>
              </a:rPr>
              <a:t>0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211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543473-D363-BB45-84A0-C0EB56138583}"/>
              </a:ext>
            </a:extLst>
          </p:cNvPr>
          <p:cNvCxnSpPr/>
          <p:nvPr/>
        </p:nvCxnSpPr>
        <p:spPr>
          <a:xfrm>
            <a:off x="442805" y="106039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17D182E-B89C-EF45-AEA2-8637A620C473}"/>
              </a:ext>
            </a:extLst>
          </p:cNvPr>
          <p:cNvCxnSpPr/>
          <p:nvPr/>
        </p:nvCxnSpPr>
        <p:spPr>
          <a:xfrm>
            <a:off x="436684" y="1265551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64EB661-ECF0-6C44-9F6E-B0BE380AED1C}"/>
              </a:ext>
            </a:extLst>
          </p:cNvPr>
          <p:cNvCxnSpPr/>
          <p:nvPr/>
        </p:nvCxnSpPr>
        <p:spPr>
          <a:xfrm>
            <a:off x="442805" y="145898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C884DA3-8B68-AF4E-99C8-A5C209F9F3AB}"/>
              </a:ext>
            </a:extLst>
          </p:cNvPr>
          <p:cNvCxnSpPr/>
          <p:nvPr/>
        </p:nvCxnSpPr>
        <p:spPr>
          <a:xfrm>
            <a:off x="436684" y="1664136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C3FF0CC-BCB8-9E4F-A139-D0BDB18378EB}"/>
              </a:ext>
            </a:extLst>
          </p:cNvPr>
          <p:cNvCxnSpPr/>
          <p:nvPr/>
        </p:nvCxnSpPr>
        <p:spPr>
          <a:xfrm>
            <a:off x="442805" y="186342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2B5E1F6-24B6-DC4A-89D4-547A1C396C50}"/>
              </a:ext>
            </a:extLst>
          </p:cNvPr>
          <p:cNvCxnSpPr/>
          <p:nvPr/>
        </p:nvCxnSpPr>
        <p:spPr>
          <a:xfrm>
            <a:off x="436684" y="206858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6548B24-E49A-F84B-87D9-1FB13AC8AFDB}"/>
              </a:ext>
            </a:extLst>
          </p:cNvPr>
          <p:cNvCxnSpPr/>
          <p:nvPr/>
        </p:nvCxnSpPr>
        <p:spPr>
          <a:xfrm>
            <a:off x="442805" y="226201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6486FB8-E39B-EE49-BFAB-318591F9EB05}"/>
              </a:ext>
            </a:extLst>
          </p:cNvPr>
          <p:cNvCxnSpPr/>
          <p:nvPr/>
        </p:nvCxnSpPr>
        <p:spPr>
          <a:xfrm>
            <a:off x="436684" y="246716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4AEBE11-0597-7C4F-B36B-27DBC82AD48A}"/>
              </a:ext>
            </a:extLst>
          </p:cNvPr>
          <p:cNvCxnSpPr/>
          <p:nvPr/>
        </p:nvCxnSpPr>
        <p:spPr>
          <a:xfrm>
            <a:off x="425221" y="266352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16685C7-F4B8-564B-B392-129EC6105BA0}"/>
              </a:ext>
            </a:extLst>
          </p:cNvPr>
          <p:cNvCxnSpPr/>
          <p:nvPr/>
        </p:nvCxnSpPr>
        <p:spPr>
          <a:xfrm>
            <a:off x="419100" y="2868681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9EC7C61-EDBF-1E46-8DA5-B1775AC28722}"/>
              </a:ext>
            </a:extLst>
          </p:cNvPr>
          <p:cNvCxnSpPr/>
          <p:nvPr/>
        </p:nvCxnSpPr>
        <p:spPr>
          <a:xfrm>
            <a:off x="425221" y="306211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BF6F297-3C45-724C-B3C2-D629F9FDC525}"/>
              </a:ext>
            </a:extLst>
          </p:cNvPr>
          <p:cNvCxnSpPr/>
          <p:nvPr/>
        </p:nvCxnSpPr>
        <p:spPr>
          <a:xfrm>
            <a:off x="419100" y="3267266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2DDFD95-9E8C-D34D-8027-E175B48DAFD5}"/>
              </a:ext>
            </a:extLst>
          </p:cNvPr>
          <p:cNvCxnSpPr/>
          <p:nvPr/>
        </p:nvCxnSpPr>
        <p:spPr>
          <a:xfrm>
            <a:off x="425221" y="346655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E5E2ACF-6369-1945-BA7A-BABC6B0DCBDE}"/>
              </a:ext>
            </a:extLst>
          </p:cNvPr>
          <p:cNvCxnSpPr/>
          <p:nvPr/>
        </p:nvCxnSpPr>
        <p:spPr>
          <a:xfrm>
            <a:off x="419100" y="367171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A215493-B878-3D4F-8863-DCEE45410CFE}"/>
              </a:ext>
            </a:extLst>
          </p:cNvPr>
          <p:cNvCxnSpPr/>
          <p:nvPr/>
        </p:nvCxnSpPr>
        <p:spPr>
          <a:xfrm>
            <a:off x="425221" y="386514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9D40F3F-4B53-B246-ACE3-DDAAF41498A8}"/>
              </a:ext>
            </a:extLst>
          </p:cNvPr>
          <p:cNvCxnSpPr/>
          <p:nvPr/>
        </p:nvCxnSpPr>
        <p:spPr>
          <a:xfrm>
            <a:off x="419100" y="407029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6C8DD0D-4443-1247-BFAC-8181208DF78D}"/>
              </a:ext>
            </a:extLst>
          </p:cNvPr>
          <p:cNvCxnSpPr/>
          <p:nvPr/>
        </p:nvCxnSpPr>
        <p:spPr>
          <a:xfrm>
            <a:off x="416429" y="426175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9229887-F5D9-C944-8981-42F2CDCDDD10}"/>
              </a:ext>
            </a:extLst>
          </p:cNvPr>
          <p:cNvCxnSpPr/>
          <p:nvPr/>
        </p:nvCxnSpPr>
        <p:spPr>
          <a:xfrm>
            <a:off x="410308" y="4466911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ECAABA7-DEB9-8D42-A365-28B4A7B48D09}"/>
              </a:ext>
            </a:extLst>
          </p:cNvPr>
          <p:cNvCxnSpPr/>
          <p:nvPr/>
        </p:nvCxnSpPr>
        <p:spPr>
          <a:xfrm>
            <a:off x="416429" y="466034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8FAE44A-F81C-2B4E-89E9-6D8FD4EAA4FE}"/>
              </a:ext>
            </a:extLst>
          </p:cNvPr>
          <p:cNvCxnSpPr/>
          <p:nvPr/>
        </p:nvCxnSpPr>
        <p:spPr>
          <a:xfrm>
            <a:off x="410308" y="4865496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65C839D-1169-BA40-83D2-FC5D3DEF05CD}"/>
              </a:ext>
            </a:extLst>
          </p:cNvPr>
          <p:cNvCxnSpPr/>
          <p:nvPr/>
        </p:nvCxnSpPr>
        <p:spPr>
          <a:xfrm>
            <a:off x="416429" y="506478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0549118-D447-1A40-B3D1-C308B455E31C}"/>
              </a:ext>
            </a:extLst>
          </p:cNvPr>
          <p:cNvCxnSpPr/>
          <p:nvPr/>
        </p:nvCxnSpPr>
        <p:spPr>
          <a:xfrm>
            <a:off x="410308" y="526994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957EA28-718A-8540-9A76-74268358D2B9}"/>
              </a:ext>
            </a:extLst>
          </p:cNvPr>
          <p:cNvCxnSpPr/>
          <p:nvPr/>
        </p:nvCxnSpPr>
        <p:spPr>
          <a:xfrm>
            <a:off x="416429" y="546337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BBD7BEF-22E6-D949-B3D0-B4ABC0CA94AC}"/>
              </a:ext>
            </a:extLst>
          </p:cNvPr>
          <p:cNvCxnSpPr/>
          <p:nvPr/>
        </p:nvCxnSpPr>
        <p:spPr>
          <a:xfrm>
            <a:off x="410308" y="566852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78F6450-3829-FD4C-B910-3D135BEC954C}"/>
              </a:ext>
            </a:extLst>
          </p:cNvPr>
          <p:cNvCxnSpPr/>
          <p:nvPr/>
        </p:nvCxnSpPr>
        <p:spPr>
          <a:xfrm>
            <a:off x="419100" y="587074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38D5412-08D7-3B4C-9D30-5942FCC2E394}"/>
              </a:ext>
            </a:extLst>
          </p:cNvPr>
          <p:cNvCxnSpPr/>
          <p:nvPr/>
        </p:nvCxnSpPr>
        <p:spPr>
          <a:xfrm>
            <a:off x="425221" y="6064179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F25DCD0-7523-5647-B5E7-E645E9164304}"/>
              </a:ext>
            </a:extLst>
          </p:cNvPr>
          <p:cNvCxnSpPr/>
          <p:nvPr/>
        </p:nvCxnSpPr>
        <p:spPr>
          <a:xfrm>
            <a:off x="419100" y="626933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F8CFA9A-09DF-434E-9AFB-0CFEB04B6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536113"/>
            <a:ext cx="8305800" cy="57857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339C04F-C327-3C4A-BF11-D9151BC17B0B}"/>
              </a:ext>
            </a:extLst>
          </p:cNvPr>
          <p:cNvSpPr/>
          <p:nvPr/>
        </p:nvSpPr>
        <p:spPr>
          <a:xfrm>
            <a:off x="140043" y="881449"/>
            <a:ext cx="8896865" cy="59765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435F28-164B-E946-A6BB-C87A16021F76}"/>
              </a:ext>
            </a:extLst>
          </p:cNvPr>
          <p:cNvSpPr/>
          <p:nvPr/>
        </p:nvSpPr>
        <p:spPr>
          <a:xfrm>
            <a:off x="107092" y="226664"/>
            <a:ext cx="8896865" cy="506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4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2F8510-E48F-E948-8270-EE862E2B3ECA}"/>
              </a:ext>
            </a:extLst>
          </p:cNvPr>
          <p:cNvCxnSpPr/>
          <p:nvPr/>
        </p:nvCxnSpPr>
        <p:spPr>
          <a:xfrm>
            <a:off x="442805" y="106039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F0E6CD-F725-C84A-9E7C-AC2770599F39}"/>
              </a:ext>
            </a:extLst>
          </p:cNvPr>
          <p:cNvCxnSpPr/>
          <p:nvPr/>
        </p:nvCxnSpPr>
        <p:spPr>
          <a:xfrm>
            <a:off x="436684" y="1265551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672ED6-892F-F84C-9083-A8CEEA282B0C}"/>
              </a:ext>
            </a:extLst>
          </p:cNvPr>
          <p:cNvCxnSpPr/>
          <p:nvPr/>
        </p:nvCxnSpPr>
        <p:spPr>
          <a:xfrm>
            <a:off x="442805" y="145898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FA0089-2419-0F49-89F7-911C409CC338}"/>
              </a:ext>
            </a:extLst>
          </p:cNvPr>
          <p:cNvCxnSpPr/>
          <p:nvPr/>
        </p:nvCxnSpPr>
        <p:spPr>
          <a:xfrm>
            <a:off x="436684" y="1664136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0D3CAA-EF34-5A46-B2D5-F8EAD1407C5D}"/>
              </a:ext>
            </a:extLst>
          </p:cNvPr>
          <p:cNvCxnSpPr/>
          <p:nvPr/>
        </p:nvCxnSpPr>
        <p:spPr>
          <a:xfrm>
            <a:off x="442805" y="186342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50884E-E189-9C4E-A9F0-96F62A11FB96}"/>
              </a:ext>
            </a:extLst>
          </p:cNvPr>
          <p:cNvCxnSpPr/>
          <p:nvPr/>
        </p:nvCxnSpPr>
        <p:spPr>
          <a:xfrm>
            <a:off x="436684" y="206858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DD1562-6CCF-9643-B5F8-EE2D499AE515}"/>
              </a:ext>
            </a:extLst>
          </p:cNvPr>
          <p:cNvCxnSpPr/>
          <p:nvPr/>
        </p:nvCxnSpPr>
        <p:spPr>
          <a:xfrm>
            <a:off x="442805" y="226201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96EB66-C3B4-394A-B81B-B7776AADA390}"/>
              </a:ext>
            </a:extLst>
          </p:cNvPr>
          <p:cNvCxnSpPr/>
          <p:nvPr/>
        </p:nvCxnSpPr>
        <p:spPr>
          <a:xfrm>
            <a:off x="436684" y="246716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3B6C3A-4FAE-0D4B-824B-BA735DD87417}"/>
              </a:ext>
            </a:extLst>
          </p:cNvPr>
          <p:cNvCxnSpPr/>
          <p:nvPr/>
        </p:nvCxnSpPr>
        <p:spPr>
          <a:xfrm>
            <a:off x="425221" y="266352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3477A7-9126-9F4D-A26B-2C9415623EF0}"/>
              </a:ext>
            </a:extLst>
          </p:cNvPr>
          <p:cNvCxnSpPr/>
          <p:nvPr/>
        </p:nvCxnSpPr>
        <p:spPr>
          <a:xfrm>
            <a:off x="419100" y="2868681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99D046-DD2C-0E45-96F4-F1A65D5CAE3D}"/>
              </a:ext>
            </a:extLst>
          </p:cNvPr>
          <p:cNvCxnSpPr/>
          <p:nvPr/>
        </p:nvCxnSpPr>
        <p:spPr>
          <a:xfrm>
            <a:off x="425221" y="306211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727CA0-8B67-5B41-8C79-8AE9F50C37DB}"/>
              </a:ext>
            </a:extLst>
          </p:cNvPr>
          <p:cNvCxnSpPr/>
          <p:nvPr/>
        </p:nvCxnSpPr>
        <p:spPr>
          <a:xfrm>
            <a:off x="419100" y="3267266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964B52-AF76-1D45-A8DC-D027168CA1F7}"/>
              </a:ext>
            </a:extLst>
          </p:cNvPr>
          <p:cNvCxnSpPr/>
          <p:nvPr/>
        </p:nvCxnSpPr>
        <p:spPr>
          <a:xfrm>
            <a:off x="425221" y="346655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0DE68F-1131-DD41-BF62-0455B7BAF0F1}"/>
              </a:ext>
            </a:extLst>
          </p:cNvPr>
          <p:cNvCxnSpPr/>
          <p:nvPr/>
        </p:nvCxnSpPr>
        <p:spPr>
          <a:xfrm>
            <a:off x="419100" y="367171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EA17A2-AF8C-A64D-99C3-650BFE011EBF}"/>
              </a:ext>
            </a:extLst>
          </p:cNvPr>
          <p:cNvCxnSpPr/>
          <p:nvPr/>
        </p:nvCxnSpPr>
        <p:spPr>
          <a:xfrm>
            <a:off x="425221" y="386514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E91749-5A8E-2D41-90E7-6E1E5CD755E4}"/>
              </a:ext>
            </a:extLst>
          </p:cNvPr>
          <p:cNvCxnSpPr/>
          <p:nvPr/>
        </p:nvCxnSpPr>
        <p:spPr>
          <a:xfrm>
            <a:off x="419100" y="407029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EF5D08-6B4F-7D45-ACE5-6D1FFBF83A44}"/>
              </a:ext>
            </a:extLst>
          </p:cNvPr>
          <p:cNvCxnSpPr/>
          <p:nvPr/>
        </p:nvCxnSpPr>
        <p:spPr>
          <a:xfrm>
            <a:off x="416429" y="426175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9791AB-273D-D046-B9AB-0F938BBFF321}"/>
              </a:ext>
            </a:extLst>
          </p:cNvPr>
          <p:cNvCxnSpPr/>
          <p:nvPr/>
        </p:nvCxnSpPr>
        <p:spPr>
          <a:xfrm>
            <a:off x="410308" y="4466911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994281-4EC6-2C46-821F-D0240C29FBA8}"/>
              </a:ext>
            </a:extLst>
          </p:cNvPr>
          <p:cNvCxnSpPr/>
          <p:nvPr/>
        </p:nvCxnSpPr>
        <p:spPr>
          <a:xfrm>
            <a:off x="416429" y="466034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537C5A-0160-8246-97A7-1470FA26455D}"/>
              </a:ext>
            </a:extLst>
          </p:cNvPr>
          <p:cNvCxnSpPr/>
          <p:nvPr/>
        </p:nvCxnSpPr>
        <p:spPr>
          <a:xfrm>
            <a:off x="410308" y="4865496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03F1C8-D3D8-E545-84F2-985A3D39ECA5}"/>
              </a:ext>
            </a:extLst>
          </p:cNvPr>
          <p:cNvCxnSpPr/>
          <p:nvPr/>
        </p:nvCxnSpPr>
        <p:spPr>
          <a:xfrm>
            <a:off x="416429" y="506478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1379093-7FAD-DC46-AC60-A6FC258530FA}"/>
              </a:ext>
            </a:extLst>
          </p:cNvPr>
          <p:cNvCxnSpPr/>
          <p:nvPr/>
        </p:nvCxnSpPr>
        <p:spPr>
          <a:xfrm>
            <a:off x="410308" y="526994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2B6235B-149D-4B4C-B495-A35D89BF7D48}"/>
              </a:ext>
            </a:extLst>
          </p:cNvPr>
          <p:cNvCxnSpPr/>
          <p:nvPr/>
        </p:nvCxnSpPr>
        <p:spPr>
          <a:xfrm>
            <a:off x="416429" y="546337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427EDF5-7B76-0C4D-8B04-416B55C508C2}"/>
              </a:ext>
            </a:extLst>
          </p:cNvPr>
          <p:cNvCxnSpPr/>
          <p:nvPr/>
        </p:nvCxnSpPr>
        <p:spPr>
          <a:xfrm>
            <a:off x="410308" y="566852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DDF8493-6350-524D-A943-1FE4EC1BFDC0}"/>
              </a:ext>
            </a:extLst>
          </p:cNvPr>
          <p:cNvCxnSpPr/>
          <p:nvPr/>
        </p:nvCxnSpPr>
        <p:spPr>
          <a:xfrm>
            <a:off x="419100" y="587074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937EF92-5DFC-0641-93C5-3D53970D7BE9}"/>
              </a:ext>
            </a:extLst>
          </p:cNvPr>
          <p:cNvCxnSpPr/>
          <p:nvPr/>
        </p:nvCxnSpPr>
        <p:spPr>
          <a:xfrm>
            <a:off x="425221" y="6064179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5209AD-1137-4147-9E3E-18F4527177B0}"/>
              </a:ext>
            </a:extLst>
          </p:cNvPr>
          <p:cNvCxnSpPr/>
          <p:nvPr/>
        </p:nvCxnSpPr>
        <p:spPr>
          <a:xfrm>
            <a:off x="419100" y="626933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F8CFA9A-09DF-434E-9AFB-0CFEB04B6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536113"/>
            <a:ext cx="8305800" cy="57857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DDAE46-90C6-7241-A268-48A7745F9996}"/>
              </a:ext>
            </a:extLst>
          </p:cNvPr>
          <p:cNvSpPr txBox="1"/>
          <p:nvPr/>
        </p:nvSpPr>
        <p:spPr>
          <a:xfrm>
            <a:off x="2599918" y="4861518"/>
            <a:ext cx="342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length: </a:t>
            </a:r>
            <a:r>
              <a:rPr lang="en-US" sz="2400" b="1" dirty="0"/>
              <a:t>41</a:t>
            </a:r>
          </a:p>
          <a:p>
            <a:r>
              <a:rPr lang="en-US" sz="2400" dirty="0"/>
              <a:t> </a:t>
            </a:r>
            <a:r>
              <a:rPr lang="en-US" sz="2000" dirty="0"/>
              <a:t>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665268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A94DB1-8D8D-B045-9262-69B3B44134C3}"/>
              </a:ext>
            </a:extLst>
          </p:cNvPr>
          <p:cNvCxnSpPr/>
          <p:nvPr/>
        </p:nvCxnSpPr>
        <p:spPr>
          <a:xfrm>
            <a:off x="442805" y="106039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3044E2-932C-AA42-A638-E483566F70EB}"/>
              </a:ext>
            </a:extLst>
          </p:cNvPr>
          <p:cNvCxnSpPr/>
          <p:nvPr/>
        </p:nvCxnSpPr>
        <p:spPr>
          <a:xfrm>
            <a:off x="436684" y="1265551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CD8496-1618-5949-BD17-80FC255347A8}"/>
              </a:ext>
            </a:extLst>
          </p:cNvPr>
          <p:cNvCxnSpPr/>
          <p:nvPr/>
        </p:nvCxnSpPr>
        <p:spPr>
          <a:xfrm>
            <a:off x="442805" y="145898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62260-88C6-8B4C-A9F1-BC45FB2593A1}"/>
              </a:ext>
            </a:extLst>
          </p:cNvPr>
          <p:cNvCxnSpPr/>
          <p:nvPr/>
        </p:nvCxnSpPr>
        <p:spPr>
          <a:xfrm>
            <a:off x="436684" y="1664136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4B0269-EC20-7945-A3E7-285CF88E023C}"/>
              </a:ext>
            </a:extLst>
          </p:cNvPr>
          <p:cNvCxnSpPr/>
          <p:nvPr/>
        </p:nvCxnSpPr>
        <p:spPr>
          <a:xfrm>
            <a:off x="442805" y="186342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385D1B-3624-B945-9778-37F6DAC41883}"/>
              </a:ext>
            </a:extLst>
          </p:cNvPr>
          <p:cNvCxnSpPr/>
          <p:nvPr/>
        </p:nvCxnSpPr>
        <p:spPr>
          <a:xfrm>
            <a:off x="436684" y="206858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68A0F9-7E24-074A-A58A-1E570D2BDBDD}"/>
              </a:ext>
            </a:extLst>
          </p:cNvPr>
          <p:cNvCxnSpPr/>
          <p:nvPr/>
        </p:nvCxnSpPr>
        <p:spPr>
          <a:xfrm>
            <a:off x="442805" y="226201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BA56CE-51B0-8547-9D2F-6EA72BD31FE4}"/>
              </a:ext>
            </a:extLst>
          </p:cNvPr>
          <p:cNvCxnSpPr/>
          <p:nvPr/>
        </p:nvCxnSpPr>
        <p:spPr>
          <a:xfrm>
            <a:off x="436684" y="246716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72C0D5-06CB-AD4A-B5EA-AE85CE965287}"/>
              </a:ext>
            </a:extLst>
          </p:cNvPr>
          <p:cNvCxnSpPr/>
          <p:nvPr/>
        </p:nvCxnSpPr>
        <p:spPr>
          <a:xfrm>
            <a:off x="425221" y="266352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0A55E6F-2ABD-3F47-B7BA-EE62A3A94DF1}"/>
              </a:ext>
            </a:extLst>
          </p:cNvPr>
          <p:cNvCxnSpPr/>
          <p:nvPr/>
        </p:nvCxnSpPr>
        <p:spPr>
          <a:xfrm>
            <a:off x="419100" y="2868681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945AFB2-11C1-504F-A32D-C0A66D471AA8}"/>
              </a:ext>
            </a:extLst>
          </p:cNvPr>
          <p:cNvCxnSpPr/>
          <p:nvPr/>
        </p:nvCxnSpPr>
        <p:spPr>
          <a:xfrm>
            <a:off x="425221" y="306211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9C9A1D-97B8-F842-B3B4-E5DC265117AC}"/>
              </a:ext>
            </a:extLst>
          </p:cNvPr>
          <p:cNvCxnSpPr/>
          <p:nvPr/>
        </p:nvCxnSpPr>
        <p:spPr>
          <a:xfrm>
            <a:off x="419100" y="3267266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E58201-7158-6C4A-AC8C-5ADE1C8716BE}"/>
              </a:ext>
            </a:extLst>
          </p:cNvPr>
          <p:cNvCxnSpPr/>
          <p:nvPr/>
        </p:nvCxnSpPr>
        <p:spPr>
          <a:xfrm>
            <a:off x="425221" y="346655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344695-9DC4-F74E-A82E-AB1D4ABAF7EA}"/>
              </a:ext>
            </a:extLst>
          </p:cNvPr>
          <p:cNvCxnSpPr/>
          <p:nvPr/>
        </p:nvCxnSpPr>
        <p:spPr>
          <a:xfrm>
            <a:off x="419100" y="367171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53573E6-6A93-3742-9C02-86235E1F070D}"/>
              </a:ext>
            </a:extLst>
          </p:cNvPr>
          <p:cNvCxnSpPr/>
          <p:nvPr/>
        </p:nvCxnSpPr>
        <p:spPr>
          <a:xfrm>
            <a:off x="425221" y="386514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D02EE4A-8479-A546-AA1C-F5F5C0DBA014}"/>
              </a:ext>
            </a:extLst>
          </p:cNvPr>
          <p:cNvCxnSpPr/>
          <p:nvPr/>
        </p:nvCxnSpPr>
        <p:spPr>
          <a:xfrm>
            <a:off x="419100" y="407029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7A18214-A9A0-8943-82A7-542F0DC79A16}"/>
              </a:ext>
            </a:extLst>
          </p:cNvPr>
          <p:cNvCxnSpPr/>
          <p:nvPr/>
        </p:nvCxnSpPr>
        <p:spPr>
          <a:xfrm>
            <a:off x="416429" y="426175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E4FA773-D01A-1D46-8B68-0AEA52C37ACB}"/>
              </a:ext>
            </a:extLst>
          </p:cNvPr>
          <p:cNvCxnSpPr/>
          <p:nvPr/>
        </p:nvCxnSpPr>
        <p:spPr>
          <a:xfrm>
            <a:off x="410308" y="4466911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B09AD0-508F-B84F-80E2-1922A2027203}"/>
              </a:ext>
            </a:extLst>
          </p:cNvPr>
          <p:cNvCxnSpPr/>
          <p:nvPr/>
        </p:nvCxnSpPr>
        <p:spPr>
          <a:xfrm>
            <a:off x="416429" y="466034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302616-3B77-9247-96BF-BB8EF8E9E0C9}"/>
              </a:ext>
            </a:extLst>
          </p:cNvPr>
          <p:cNvCxnSpPr/>
          <p:nvPr/>
        </p:nvCxnSpPr>
        <p:spPr>
          <a:xfrm>
            <a:off x="410308" y="4865496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8668B7-4669-714A-BE1E-3B9DBE5AB653}"/>
              </a:ext>
            </a:extLst>
          </p:cNvPr>
          <p:cNvCxnSpPr/>
          <p:nvPr/>
        </p:nvCxnSpPr>
        <p:spPr>
          <a:xfrm>
            <a:off x="416429" y="506478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51F12A-295D-5E4C-AA8A-F9743ACFFC80}"/>
              </a:ext>
            </a:extLst>
          </p:cNvPr>
          <p:cNvCxnSpPr/>
          <p:nvPr/>
        </p:nvCxnSpPr>
        <p:spPr>
          <a:xfrm>
            <a:off x="410308" y="526994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B283C7-DCF7-484A-8F47-2FBEF810D3D3}"/>
              </a:ext>
            </a:extLst>
          </p:cNvPr>
          <p:cNvCxnSpPr/>
          <p:nvPr/>
        </p:nvCxnSpPr>
        <p:spPr>
          <a:xfrm>
            <a:off x="416429" y="546337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105662A-6548-E644-B3AE-168D66B9D085}"/>
              </a:ext>
            </a:extLst>
          </p:cNvPr>
          <p:cNvCxnSpPr/>
          <p:nvPr/>
        </p:nvCxnSpPr>
        <p:spPr>
          <a:xfrm>
            <a:off x="410308" y="566852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FEE3E13-2F74-1740-A17F-544B38B5287D}"/>
              </a:ext>
            </a:extLst>
          </p:cNvPr>
          <p:cNvCxnSpPr/>
          <p:nvPr/>
        </p:nvCxnSpPr>
        <p:spPr>
          <a:xfrm>
            <a:off x="419100" y="587074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FCFDFFA-BAB9-E148-AE61-A143E9621129}"/>
              </a:ext>
            </a:extLst>
          </p:cNvPr>
          <p:cNvCxnSpPr/>
          <p:nvPr/>
        </p:nvCxnSpPr>
        <p:spPr>
          <a:xfrm>
            <a:off x="425221" y="6064179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D81C2B8-3543-7649-9F57-222FC16467EA}"/>
              </a:ext>
            </a:extLst>
          </p:cNvPr>
          <p:cNvCxnSpPr/>
          <p:nvPr/>
        </p:nvCxnSpPr>
        <p:spPr>
          <a:xfrm>
            <a:off x="419100" y="626933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F8CFA9A-09DF-434E-9AFB-0CFEB04B6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536113"/>
            <a:ext cx="8305800" cy="578577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91E2C94-26AF-2E44-B278-236FF1DF24FE}"/>
              </a:ext>
            </a:extLst>
          </p:cNvPr>
          <p:cNvSpPr/>
          <p:nvPr/>
        </p:nvSpPr>
        <p:spPr>
          <a:xfrm rot="5400000">
            <a:off x="836454" y="849903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C3C8E3-5707-D649-BB80-BB3A53D58AC8}"/>
              </a:ext>
            </a:extLst>
          </p:cNvPr>
          <p:cNvSpPr/>
          <p:nvPr/>
        </p:nvSpPr>
        <p:spPr>
          <a:xfrm rot="5400000">
            <a:off x="2037726" y="849903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5FCCD9-94CA-CF4E-8CEE-BE666D759AD7}"/>
              </a:ext>
            </a:extLst>
          </p:cNvPr>
          <p:cNvSpPr/>
          <p:nvPr/>
        </p:nvSpPr>
        <p:spPr>
          <a:xfrm rot="5400000">
            <a:off x="3040028" y="849904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DCDBFF-1D2A-AE43-A71D-E986496A907C}"/>
              </a:ext>
            </a:extLst>
          </p:cNvPr>
          <p:cNvSpPr/>
          <p:nvPr/>
        </p:nvSpPr>
        <p:spPr>
          <a:xfrm rot="5400000">
            <a:off x="4042331" y="1035921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631020-DF05-3F4B-B619-7F3BA96C44A4}"/>
              </a:ext>
            </a:extLst>
          </p:cNvPr>
          <p:cNvSpPr/>
          <p:nvPr/>
        </p:nvSpPr>
        <p:spPr>
          <a:xfrm rot="5400000">
            <a:off x="5044633" y="1035922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FB8AD6-7C04-0F40-924D-E8F3E7456245}"/>
              </a:ext>
            </a:extLst>
          </p:cNvPr>
          <p:cNvSpPr/>
          <p:nvPr/>
        </p:nvSpPr>
        <p:spPr>
          <a:xfrm rot="5400000">
            <a:off x="5842492" y="1242112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D9AF92-E9BD-F94D-871C-821AC6256EEC}"/>
              </a:ext>
            </a:extLst>
          </p:cNvPr>
          <p:cNvSpPr/>
          <p:nvPr/>
        </p:nvSpPr>
        <p:spPr>
          <a:xfrm rot="5400000">
            <a:off x="7050726" y="1638814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D78044-7B60-E747-B2D9-E4DC91C6EF8B}"/>
              </a:ext>
            </a:extLst>
          </p:cNvPr>
          <p:cNvSpPr/>
          <p:nvPr/>
        </p:nvSpPr>
        <p:spPr>
          <a:xfrm rot="5400000">
            <a:off x="6448105" y="1450548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6288BA-CFFF-894B-85DD-CDFCBEC2780E}"/>
              </a:ext>
            </a:extLst>
          </p:cNvPr>
          <p:cNvSpPr/>
          <p:nvPr/>
        </p:nvSpPr>
        <p:spPr>
          <a:xfrm rot="5400000">
            <a:off x="7648353" y="1840518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256465-D855-164C-AD61-F45DD6609138}"/>
              </a:ext>
            </a:extLst>
          </p:cNvPr>
          <p:cNvSpPr/>
          <p:nvPr/>
        </p:nvSpPr>
        <p:spPr>
          <a:xfrm rot="5400000">
            <a:off x="8246733" y="2044482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F4DC94-36B8-6240-8A97-7A726443D6D0}"/>
              </a:ext>
            </a:extLst>
          </p:cNvPr>
          <p:cNvSpPr txBox="1"/>
          <p:nvPr/>
        </p:nvSpPr>
        <p:spPr>
          <a:xfrm>
            <a:off x="2599918" y="4861518"/>
            <a:ext cx="342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length: </a:t>
            </a:r>
            <a:r>
              <a:rPr lang="en-US" sz="2400" b="1" dirty="0"/>
              <a:t>41</a:t>
            </a:r>
          </a:p>
          <a:p>
            <a:r>
              <a:rPr lang="en-US" sz="2400" dirty="0"/>
              <a:t> </a:t>
            </a:r>
            <a:r>
              <a:rPr lang="en-US" sz="2000" dirty="0"/>
              <a:t> </a:t>
            </a:r>
            <a:r>
              <a:rPr lang="en-US" sz="2400" dirty="0"/>
              <a:t>score: </a:t>
            </a:r>
            <a:r>
              <a:rPr lang="en-US" sz="2400" b="1" dirty="0"/>
              <a:t>10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375749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3F1A1E-4CCA-0846-9304-70364390D4D0}"/>
              </a:ext>
            </a:extLst>
          </p:cNvPr>
          <p:cNvCxnSpPr/>
          <p:nvPr/>
        </p:nvCxnSpPr>
        <p:spPr>
          <a:xfrm>
            <a:off x="442805" y="106039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7E81CF-FF5D-394F-A090-B89F394BF05D}"/>
              </a:ext>
            </a:extLst>
          </p:cNvPr>
          <p:cNvCxnSpPr/>
          <p:nvPr/>
        </p:nvCxnSpPr>
        <p:spPr>
          <a:xfrm>
            <a:off x="436684" y="1265551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82EA42-91B6-3F4A-897C-525FC8DAF77D}"/>
              </a:ext>
            </a:extLst>
          </p:cNvPr>
          <p:cNvCxnSpPr/>
          <p:nvPr/>
        </p:nvCxnSpPr>
        <p:spPr>
          <a:xfrm>
            <a:off x="442805" y="145898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E0C50D-BF17-814B-B52F-D28D875EBC82}"/>
              </a:ext>
            </a:extLst>
          </p:cNvPr>
          <p:cNvCxnSpPr/>
          <p:nvPr/>
        </p:nvCxnSpPr>
        <p:spPr>
          <a:xfrm>
            <a:off x="436684" y="1664136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6194C2-3C6A-6F4D-A8B9-994A44E6998D}"/>
              </a:ext>
            </a:extLst>
          </p:cNvPr>
          <p:cNvCxnSpPr/>
          <p:nvPr/>
        </p:nvCxnSpPr>
        <p:spPr>
          <a:xfrm>
            <a:off x="442805" y="186342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603E5E-C02F-CE4A-86DB-8DAD27D83985}"/>
              </a:ext>
            </a:extLst>
          </p:cNvPr>
          <p:cNvCxnSpPr/>
          <p:nvPr/>
        </p:nvCxnSpPr>
        <p:spPr>
          <a:xfrm>
            <a:off x="436684" y="206858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81CB3E-DCB0-5347-B07A-8ECB01B91BB7}"/>
              </a:ext>
            </a:extLst>
          </p:cNvPr>
          <p:cNvCxnSpPr/>
          <p:nvPr/>
        </p:nvCxnSpPr>
        <p:spPr>
          <a:xfrm>
            <a:off x="442805" y="226201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A32A73-BFE3-7541-8984-9E9F61803854}"/>
              </a:ext>
            </a:extLst>
          </p:cNvPr>
          <p:cNvCxnSpPr/>
          <p:nvPr/>
        </p:nvCxnSpPr>
        <p:spPr>
          <a:xfrm>
            <a:off x="436684" y="246716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C885F3-AEB9-8A4C-AA6A-6DDF55217491}"/>
              </a:ext>
            </a:extLst>
          </p:cNvPr>
          <p:cNvCxnSpPr/>
          <p:nvPr/>
        </p:nvCxnSpPr>
        <p:spPr>
          <a:xfrm>
            <a:off x="425221" y="266352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60BFBBC-F932-5546-B1BE-1D38F093B948}"/>
              </a:ext>
            </a:extLst>
          </p:cNvPr>
          <p:cNvCxnSpPr/>
          <p:nvPr/>
        </p:nvCxnSpPr>
        <p:spPr>
          <a:xfrm>
            <a:off x="419100" y="2868681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3A79E25-FADF-9940-9728-5FC37B67EE05}"/>
              </a:ext>
            </a:extLst>
          </p:cNvPr>
          <p:cNvCxnSpPr/>
          <p:nvPr/>
        </p:nvCxnSpPr>
        <p:spPr>
          <a:xfrm>
            <a:off x="425221" y="306211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A02ED1-01D7-B748-8027-514DCF420C4E}"/>
              </a:ext>
            </a:extLst>
          </p:cNvPr>
          <p:cNvCxnSpPr/>
          <p:nvPr/>
        </p:nvCxnSpPr>
        <p:spPr>
          <a:xfrm>
            <a:off x="419100" y="3267266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6D5C1CC-515E-E449-A099-36710712310A}"/>
              </a:ext>
            </a:extLst>
          </p:cNvPr>
          <p:cNvCxnSpPr/>
          <p:nvPr/>
        </p:nvCxnSpPr>
        <p:spPr>
          <a:xfrm>
            <a:off x="425221" y="346655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5F6713-D218-7648-9271-EFE1EDCB453F}"/>
              </a:ext>
            </a:extLst>
          </p:cNvPr>
          <p:cNvCxnSpPr/>
          <p:nvPr/>
        </p:nvCxnSpPr>
        <p:spPr>
          <a:xfrm>
            <a:off x="419100" y="367171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2EC7494-0981-CB44-830C-E5866B9CA672}"/>
              </a:ext>
            </a:extLst>
          </p:cNvPr>
          <p:cNvCxnSpPr/>
          <p:nvPr/>
        </p:nvCxnSpPr>
        <p:spPr>
          <a:xfrm>
            <a:off x="425221" y="386514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D514DA-73D6-8741-9C49-6EAD41ED3668}"/>
              </a:ext>
            </a:extLst>
          </p:cNvPr>
          <p:cNvCxnSpPr/>
          <p:nvPr/>
        </p:nvCxnSpPr>
        <p:spPr>
          <a:xfrm>
            <a:off x="419100" y="407029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E99618-51AD-894A-8B55-F07B0CEEBB58}"/>
              </a:ext>
            </a:extLst>
          </p:cNvPr>
          <p:cNvCxnSpPr/>
          <p:nvPr/>
        </p:nvCxnSpPr>
        <p:spPr>
          <a:xfrm>
            <a:off x="416429" y="426175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A6CD94-0009-C047-89F2-426307F284C2}"/>
              </a:ext>
            </a:extLst>
          </p:cNvPr>
          <p:cNvCxnSpPr/>
          <p:nvPr/>
        </p:nvCxnSpPr>
        <p:spPr>
          <a:xfrm>
            <a:off x="410308" y="4466911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AFEE9CB-F6C9-2A40-9123-AE826E2880A8}"/>
              </a:ext>
            </a:extLst>
          </p:cNvPr>
          <p:cNvCxnSpPr/>
          <p:nvPr/>
        </p:nvCxnSpPr>
        <p:spPr>
          <a:xfrm>
            <a:off x="416429" y="466034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B7CDD01-E492-0841-B5CF-EF5950D62A5A}"/>
              </a:ext>
            </a:extLst>
          </p:cNvPr>
          <p:cNvCxnSpPr/>
          <p:nvPr/>
        </p:nvCxnSpPr>
        <p:spPr>
          <a:xfrm>
            <a:off x="410308" y="4865496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CDE7FC6-29FA-AA4A-9A3F-BC267C405149}"/>
              </a:ext>
            </a:extLst>
          </p:cNvPr>
          <p:cNvCxnSpPr/>
          <p:nvPr/>
        </p:nvCxnSpPr>
        <p:spPr>
          <a:xfrm>
            <a:off x="416429" y="506478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FA74336-5E61-D345-B0AF-EFDEA2DA4934}"/>
              </a:ext>
            </a:extLst>
          </p:cNvPr>
          <p:cNvCxnSpPr/>
          <p:nvPr/>
        </p:nvCxnSpPr>
        <p:spPr>
          <a:xfrm>
            <a:off x="410308" y="526994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1A1CF33-32A3-264D-9D00-69EAEAD285F3}"/>
              </a:ext>
            </a:extLst>
          </p:cNvPr>
          <p:cNvCxnSpPr/>
          <p:nvPr/>
        </p:nvCxnSpPr>
        <p:spPr>
          <a:xfrm>
            <a:off x="416429" y="546337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B2B03BD-1342-B84B-9675-F2CFE04E913A}"/>
              </a:ext>
            </a:extLst>
          </p:cNvPr>
          <p:cNvCxnSpPr/>
          <p:nvPr/>
        </p:nvCxnSpPr>
        <p:spPr>
          <a:xfrm>
            <a:off x="410308" y="566852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5E12E4-8D4A-984A-BE9F-BA7B89F0883D}"/>
              </a:ext>
            </a:extLst>
          </p:cNvPr>
          <p:cNvCxnSpPr/>
          <p:nvPr/>
        </p:nvCxnSpPr>
        <p:spPr>
          <a:xfrm>
            <a:off x="419100" y="587074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5B175B9-9868-C949-8052-39786A280BD4}"/>
              </a:ext>
            </a:extLst>
          </p:cNvPr>
          <p:cNvCxnSpPr/>
          <p:nvPr/>
        </p:nvCxnSpPr>
        <p:spPr>
          <a:xfrm>
            <a:off x="425221" y="6064179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72BB078-DB60-9649-A4C8-746AB00E9304}"/>
              </a:ext>
            </a:extLst>
          </p:cNvPr>
          <p:cNvCxnSpPr/>
          <p:nvPr/>
        </p:nvCxnSpPr>
        <p:spPr>
          <a:xfrm>
            <a:off x="419100" y="626933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F8CFA9A-09DF-434E-9AFB-0CFEB04B6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536113"/>
            <a:ext cx="8305800" cy="578577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91E2C94-26AF-2E44-B278-236FF1DF24FE}"/>
              </a:ext>
            </a:extLst>
          </p:cNvPr>
          <p:cNvSpPr/>
          <p:nvPr/>
        </p:nvSpPr>
        <p:spPr>
          <a:xfrm rot="5400000">
            <a:off x="836454" y="849903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C3C8E3-5707-D649-BB80-BB3A53D58AC8}"/>
              </a:ext>
            </a:extLst>
          </p:cNvPr>
          <p:cNvSpPr/>
          <p:nvPr/>
        </p:nvSpPr>
        <p:spPr>
          <a:xfrm rot="5400000">
            <a:off x="2037726" y="849903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5FCCD9-94CA-CF4E-8CEE-BE666D759AD7}"/>
              </a:ext>
            </a:extLst>
          </p:cNvPr>
          <p:cNvSpPr/>
          <p:nvPr/>
        </p:nvSpPr>
        <p:spPr>
          <a:xfrm rot="5400000">
            <a:off x="3040028" y="849904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DCDBFF-1D2A-AE43-A71D-E986496A907C}"/>
              </a:ext>
            </a:extLst>
          </p:cNvPr>
          <p:cNvSpPr/>
          <p:nvPr/>
        </p:nvSpPr>
        <p:spPr>
          <a:xfrm rot="5400000">
            <a:off x="4042331" y="1035921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631020-DF05-3F4B-B619-7F3BA96C44A4}"/>
              </a:ext>
            </a:extLst>
          </p:cNvPr>
          <p:cNvSpPr/>
          <p:nvPr/>
        </p:nvSpPr>
        <p:spPr>
          <a:xfrm rot="5400000">
            <a:off x="5044633" y="1035922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FB8AD6-7C04-0F40-924D-E8F3E7456245}"/>
              </a:ext>
            </a:extLst>
          </p:cNvPr>
          <p:cNvSpPr/>
          <p:nvPr/>
        </p:nvSpPr>
        <p:spPr>
          <a:xfrm rot="5400000">
            <a:off x="5842492" y="1242112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D9AF92-E9BD-F94D-871C-821AC6256EEC}"/>
              </a:ext>
            </a:extLst>
          </p:cNvPr>
          <p:cNvSpPr/>
          <p:nvPr/>
        </p:nvSpPr>
        <p:spPr>
          <a:xfrm rot="5400000">
            <a:off x="7050726" y="1638814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D78044-7B60-E747-B2D9-E4DC91C6EF8B}"/>
              </a:ext>
            </a:extLst>
          </p:cNvPr>
          <p:cNvSpPr/>
          <p:nvPr/>
        </p:nvSpPr>
        <p:spPr>
          <a:xfrm rot="5400000">
            <a:off x="6448105" y="1450548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6288BA-CFFF-894B-85DD-CDFCBEC2780E}"/>
              </a:ext>
            </a:extLst>
          </p:cNvPr>
          <p:cNvSpPr/>
          <p:nvPr/>
        </p:nvSpPr>
        <p:spPr>
          <a:xfrm rot="5400000">
            <a:off x="7648353" y="1840518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256465-D855-164C-AD61-F45DD6609138}"/>
              </a:ext>
            </a:extLst>
          </p:cNvPr>
          <p:cNvSpPr/>
          <p:nvPr/>
        </p:nvSpPr>
        <p:spPr>
          <a:xfrm rot="5400000">
            <a:off x="8246733" y="2044482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C9F453-0DEE-F24A-ADA1-1E12C6C4B019}"/>
              </a:ext>
            </a:extLst>
          </p:cNvPr>
          <p:cNvSpPr txBox="1"/>
          <p:nvPr/>
        </p:nvSpPr>
        <p:spPr>
          <a:xfrm>
            <a:off x="2599918" y="4861518"/>
            <a:ext cx="342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length: </a:t>
            </a:r>
            <a:r>
              <a:rPr lang="en-US" sz="2400" b="1" dirty="0"/>
              <a:t>41</a:t>
            </a:r>
          </a:p>
          <a:p>
            <a:r>
              <a:rPr lang="en-US" sz="2400" dirty="0"/>
              <a:t> </a:t>
            </a:r>
            <a:r>
              <a:rPr lang="en-US" sz="2000" dirty="0"/>
              <a:t> </a:t>
            </a:r>
            <a:r>
              <a:rPr lang="en-US" sz="2400" dirty="0"/>
              <a:t>score: </a:t>
            </a:r>
            <a:r>
              <a:rPr lang="en-US" sz="2400" b="1" dirty="0"/>
              <a:t>10</a:t>
            </a:r>
            <a:endParaRPr lang="en-US" sz="2400" b="1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633AED-EA8C-6C49-A269-C17E953408B7}"/>
              </a:ext>
            </a:extLst>
          </p:cNvPr>
          <p:cNvSpPr txBox="1"/>
          <p:nvPr/>
        </p:nvSpPr>
        <p:spPr>
          <a:xfrm>
            <a:off x="663772" y="4486148"/>
            <a:ext cx="3242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max toothpicks in row: </a:t>
            </a:r>
            <a:r>
              <a:rPr lang="en-US" sz="2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82321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4D313-1A5F-1B48-A0B0-9BA93FE3C015}"/>
              </a:ext>
            </a:extLst>
          </p:cNvPr>
          <p:cNvCxnSpPr/>
          <p:nvPr/>
        </p:nvCxnSpPr>
        <p:spPr>
          <a:xfrm>
            <a:off x="442805" y="106039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7C5738-2439-CA4D-9302-0544B388F66E}"/>
              </a:ext>
            </a:extLst>
          </p:cNvPr>
          <p:cNvCxnSpPr/>
          <p:nvPr/>
        </p:nvCxnSpPr>
        <p:spPr>
          <a:xfrm>
            <a:off x="436684" y="1265551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691BCD-FDC0-C244-8C33-76731062B317}"/>
              </a:ext>
            </a:extLst>
          </p:cNvPr>
          <p:cNvCxnSpPr/>
          <p:nvPr/>
        </p:nvCxnSpPr>
        <p:spPr>
          <a:xfrm>
            <a:off x="442805" y="145898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4DD82F-2EAC-4A41-A9BC-E0EC94864DC7}"/>
              </a:ext>
            </a:extLst>
          </p:cNvPr>
          <p:cNvCxnSpPr/>
          <p:nvPr/>
        </p:nvCxnSpPr>
        <p:spPr>
          <a:xfrm>
            <a:off x="436684" y="1664136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A8F047-6705-9A4B-96E4-D516D33A4FA5}"/>
              </a:ext>
            </a:extLst>
          </p:cNvPr>
          <p:cNvCxnSpPr/>
          <p:nvPr/>
        </p:nvCxnSpPr>
        <p:spPr>
          <a:xfrm>
            <a:off x="442805" y="186342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F0A19C-5E4F-8E4D-AB13-B1D36CA4032E}"/>
              </a:ext>
            </a:extLst>
          </p:cNvPr>
          <p:cNvCxnSpPr/>
          <p:nvPr/>
        </p:nvCxnSpPr>
        <p:spPr>
          <a:xfrm>
            <a:off x="436684" y="206858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47B56-56F4-DE43-AB63-34C58811AB0B}"/>
              </a:ext>
            </a:extLst>
          </p:cNvPr>
          <p:cNvCxnSpPr/>
          <p:nvPr/>
        </p:nvCxnSpPr>
        <p:spPr>
          <a:xfrm>
            <a:off x="442805" y="226201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A23783E-8B0F-0F4C-9E3E-9BFCE78496F9}"/>
              </a:ext>
            </a:extLst>
          </p:cNvPr>
          <p:cNvCxnSpPr/>
          <p:nvPr/>
        </p:nvCxnSpPr>
        <p:spPr>
          <a:xfrm>
            <a:off x="436684" y="246716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CC5349-C05D-9A44-A940-5DBCEE619335}"/>
              </a:ext>
            </a:extLst>
          </p:cNvPr>
          <p:cNvCxnSpPr/>
          <p:nvPr/>
        </p:nvCxnSpPr>
        <p:spPr>
          <a:xfrm>
            <a:off x="425221" y="266352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D7893B-02B6-EE4A-B13D-1B5E6079698E}"/>
              </a:ext>
            </a:extLst>
          </p:cNvPr>
          <p:cNvCxnSpPr/>
          <p:nvPr/>
        </p:nvCxnSpPr>
        <p:spPr>
          <a:xfrm>
            <a:off x="419100" y="2868681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37B58D-962F-2740-A268-D4F2D73682A6}"/>
              </a:ext>
            </a:extLst>
          </p:cNvPr>
          <p:cNvCxnSpPr/>
          <p:nvPr/>
        </p:nvCxnSpPr>
        <p:spPr>
          <a:xfrm>
            <a:off x="425221" y="306211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8D0539-4683-1644-83F8-3A169BA40148}"/>
              </a:ext>
            </a:extLst>
          </p:cNvPr>
          <p:cNvCxnSpPr/>
          <p:nvPr/>
        </p:nvCxnSpPr>
        <p:spPr>
          <a:xfrm>
            <a:off x="419100" y="3267266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5F7ACA-4AB9-634B-A5E6-846984B3C247}"/>
              </a:ext>
            </a:extLst>
          </p:cNvPr>
          <p:cNvCxnSpPr/>
          <p:nvPr/>
        </p:nvCxnSpPr>
        <p:spPr>
          <a:xfrm>
            <a:off x="425221" y="346655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43D952C-3A67-D144-BBCD-C801F673C597}"/>
              </a:ext>
            </a:extLst>
          </p:cNvPr>
          <p:cNvCxnSpPr/>
          <p:nvPr/>
        </p:nvCxnSpPr>
        <p:spPr>
          <a:xfrm>
            <a:off x="419100" y="367171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1E46FC7-308A-7142-87D9-61DDC3A62303}"/>
              </a:ext>
            </a:extLst>
          </p:cNvPr>
          <p:cNvCxnSpPr/>
          <p:nvPr/>
        </p:nvCxnSpPr>
        <p:spPr>
          <a:xfrm>
            <a:off x="425221" y="386514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DCB5CC3-FF80-A04C-A95F-BC026013CEF4}"/>
              </a:ext>
            </a:extLst>
          </p:cNvPr>
          <p:cNvCxnSpPr/>
          <p:nvPr/>
        </p:nvCxnSpPr>
        <p:spPr>
          <a:xfrm>
            <a:off x="419100" y="407029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438CF3F-E212-6F44-8E15-F62CD3AC734B}"/>
              </a:ext>
            </a:extLst>
          </p:cNvPr>
          <p:cNvCxnSpPr/>
          <p:nvPr/>
        </p:nvCxnSpPr>
        <p:spPr>
          <a:xfrm>
            <a:off x="416429" y="426175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528B6F-9BFD-F34D-8761-F6C334C265B6}"/>
              </a:ext>
            </a:extLst>
          </p:cNvPr>
          <p:cNvCxnSpPr/>
          <p:nvPr/>
        </p:nvCxnSpPr>
        <p:spPr>
          <a:xfrm>
            <a:off x="410308" y="4466911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8E85515-B0C8-7245-95FB-D00AE96AC5F0}"/>
              </a:ext>
            </a:extLst>
          </p:cNvPr>
          <p:cNvCxnSpPr/>
          <p:nvPr/>
        </p:nvCxnSpPr>
        <p:spPr>
          <a:xfrm>
            <a:off x="416429" y="466034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DF57B42-ADE5-D74B-97ED-C0A7CB11E10A}"/>
              </a:ext>
            </a:extLst>
          </p:cNvPr>
          <p:cNvCxnSpPr/>
          <p:nvPr/>
        </p:nvCxnSpPr>
        <p:spPr>
          <a:xfrm>
            <a:off x="410308" y="4865496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8B8E881-2D21-B147-B482-85760780CFAA}"/>
              </a:ext>
            </a:extLst>
          </p:cNvPr>
          <p:cNvCxnSpPr/>
          <p:nvPr/>
        </p:nvCxnSpPr>
        <p:spPr>
          <a:xfrm>
            <a:off x="416429" y="506478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08B5339-25D2-C342-AD13-647763E827DF}"/>
              </a:ext>
            </a:extLst>
          </p:cNvPr>
          <p:cNvCxnSpPr/>
          <p:nvPr/>
        </p:nvCxnSpPr>
        <p:spPr>
          <a:xfrm>
            <a:off x="410308" y="526994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305A9FB-CF7A-8A47-B15A-D43989B5F127}"/>
              </a:ext>
            </a:extLst>
          </p:cNvPr>
          <p:cNvCxnSpPr/>
          <p:nvPr/>
        </p:nvCxnSpPr>
        <p:spPr>
          <a:xfrm>
            <a:off x="416429" y="546337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E95BE46-2189-7A47-A846-DB84E362B963}"/>
              </a:ext>
            </a:extLst>
          </p:cNvPr>
          <p:cNvCxnSpPr/>
          <p:nvPr/>
        </p:nvCxnSpPr>
        <p:spPr>
          <a:xfrm>
            <a:off x="410308" y="566852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013CB4-6CDD-D643-A009-B99795222A31}"/>
              </a:ext>
            </a:extLst>
          </p:cNvPr>
          <p:cNvCxnSpPr/>
          <p:nvPr/>
        </p:nvCxnSpPr>
        <p:spPr>
          <a:xfrm>
            <a:off x="419100" y="587074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5000FD4-733A-C248-BB56-8012AB06611F}"/>
              </a:ext>
            </a:extLst>
          </p:cNvPr>
          <p:cNvCxnSpPr/>
          <p:nvPr/>
        </p:nvCxnSpPr>
        <p:spPr>
          <a:xfrm>
            <a:off x="425221" y="6064179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E378A28-2571-2E4D-BBA4-B4D492070CA9}"/>
              </a:ext>
            </a:extLst>
          </p:cNvPr>
          <p:cNvCxnSpPr/>
          <p:nvPr/>
        </p:nvCxnSpPr>
        <p:spPr>
          <a:xfrm>
            <a:off x="419100" y="626933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F8CFA9A-09DF-434E-9AFB-0CFEB04B6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536113"/>
            <a:ext cx="8305800" cy="578577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91E2C94-26AF-2E44-B278-236FF1DF24FE}"/>
              </a:ext>
            </a:extLst>
          </p:cNvPr>
          <p:cNvSpPr/>
          <p:nvPr/>
        </p:nvSpPr>
        <p:spPr>
          <a:xfrm rot="5400000">
            <a:off x="836454" y="849903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C3C8E3-5707-D649-BB80-BB3A53D58AC8}"/>
              </a:ext>
            </a:extLst>
          </p:cNvPr>
          <p:cNvSpPr/>
          <p:nvPr/>
        </p:nvSpPr>
        <p:spPr>
          <a:xfrm rot="5400000">
            <a:off x="2037726" y="849903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5FCCD9-94CA-CF4E-8CEE-BE666D759AD7}"/>
              </a:ext>
            </a:extLst>
          </p:cNvPr>
          <p:cNvSpPr/>
          <p:nvPr/>
        </p:nvSpPr>
        <p:spPr>
          <a:xfrm rot="5400000">
            <a:off x="3040028" y="849904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DCDBFF-1D2A-AE43-A71D-E986496A907C}"/>
              </a:ext>
            </a:extLst>
          </p:cNvPr>
          <p:cNvSpPr/>
          <p:nvPr/>
        </p:nvSpPr>
        <p:spPr>
          <a:xfrm rot="5400000">
            <a:off x="4042331" y="1035921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631020-DF05-3F4B-B619-7F3BA96C44A4}"/>
              </a:ext>
            </a:extLst>
          </p:cNvPr>
          <p:cNvSpPr/>
          <p:nvPr/>
        </p:nvSpPr>
        <p:spPr>
          <a:xfrm rot="5400000">
            <a:off x="5044633" y="1035922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FB8AD6-7C04-0F40-924D-E8F3E7456245}"/>
              </a:ext>
            </a:extLst>
          </p:cNvPr>
          <p:cNvSpPr/>
          <p:nvPr/>
        </p:nvSpPr>
        <p:spPr>
          <a:xfrm rot="5400000">
            <a:off x="5842492" y="1242112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D9AF92-E9BD-F94D-871C-821AC6256EEC}"/>
              </a:ext>
            </a:extLst>
          </p:cNvPr>
          <p:cNvSpPr/>
          <p:nvPr/>
        </p:nvSpPr>
        <p:spPr>
          <a:xfrm rot="5400000">
            <a:off x="7050726" y="1638814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D78044-7B60-E747-B2D9-E4DC91C6EF8B}"/>
              </a:ext>
            </a:extLst>
          </p:cNvPr>
          <p:cNvSpPr/>
          <p:nvPr/>
        </p:nvSpPr>
        <p:spPr>
          <a:xfrm rot="5400000">
            <a:off x="6448105" y="1450548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6288BA-CFFF-894B-85DD-CDFCBEC2780E}"/>
              </a:ext>
            </a:extLst>
          </p:cNvPr>
          <p:cNvSpPr/>
          <p:nvPr/>
        </p:nvSpPr>
        <p:spPr>
          <a:xfrm rot="5400000">
            <a:off x="7648353" y="1840518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256465-D855-164C-AD61-F45DD6609138}"/>
              </a:ext>
            </a:extLst>
          </p:cNvPr>
          <p:cNvSpPr/>
          <p:nvPr/>
        </p:nvSpPr>
        <p:spPr>
          <a:xfrm rot="5400000">
            <a:off x="8246733" y="2044482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4644B6-9117-2540-9F87-C3863DE0598B}"/>
              </a:ext>
            </a:extLst>
          </p:cNvPr>
          <p:cNvSpPr txBox="1"/>
          <p:nvPr/>
        </p:nvSpPr>
        <p:spPr>
          <a:xfrm>
            <a:off x="2599918" y="4861518"/>
            <a:ext cx="342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length: </a:t>
            </a:r>
            <a:r>
              <a:rPr lang="en-US" sz="2400" b="1" dirty="0"/>
              <a:t>3</a:t>
            </a:r>
            <a:r>
              <a:rPr lang="en-US" sz="2400" b="1" i="1" dirty="0"/>
              <a:t>t</a:t>
            </a:r>
            <a:r>
              <a:rPr lang="en-US" sz="2400" b="1" baseline="30000" dirty="0"/>
              <a:t>2</a:t>
            </a:r>
            <a:r>
              <a:rPr lang="en-US" sz="2400" b="1" dirty="0"/>
              <a:t> + 4</a:t>
            </a:r>
            <a:r>
              <a:rPr lang="en-US" sz="2400" b="1" i="1" dirty="0"/>
              <a:t>t</a:t>
            </a:r>
            <a:r>
              <a:rPr lang="en-US" sz="2400" b="1" dirty="0"/>
              <a:t> + 2</a:t>
            </a:r>
          </a:p>
          <a:p>
            <a:r>
              <a:rPr lang="en-US" sz="2400" dirty="0"/>
              <a:t> </a:t>
            </a:r>
            <a:r>
              <a:rPr lang="en-US" sz="2000" dirty="0"/>
              <a:t> </a:t>
            </a:r>
            <a:r>
              <a:rPr lang="en-US" sz="2400" dirty="0"/>
              <a:t>score: </a:t>
            </a:r>
            <a:r>
              <a:rPr lang="en-US" sz="2400" b="1" dirty="0"/>
              <a:t>(</a:t>
            </a:r>
            <a:r>
              <a:rPr lang="en-US" sz="2400" b="1" i="1" dirty="0"/>
              <a:t>t</a:t>
            </a:r>
            <a:r>
              <a:rPr lang="en-US" sz="2400" b="1" dirty="0"/>
              <a:t>+2)(</a:t>
            </a:r>
            <a:r>
              <a:rPr lang="en-US" sz="2400" b="1" i="1" dirty="0"/>
              <a:t>t</a:t>
            </a:r>
            <a:r>
              <a:rPr lang="en-US" sz="2400" b="1" dirty="0"/>
              <a:t>+1)/2</a:t>
            </a:r>
            <a:endParaRPr lang="en-US" sz="2400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30C687-4D20-3244-84FB-0417AE05A465}"/>
              </a:ext>
            </a:extLst>
          </p:cNvPr>
          <p:cNvSpPr txBox="1"/>
          <p:nvPr/>
        </p:nvSpPr>
        <p:spPr>
          <a:xfrm>
            <a:off x="663772" y="4486148"/>
            <a:ext cx="3194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max toothpicks in row: </a:t>
            </a:r>
            <a:r>
              <a:rPr lang="en-US" sz="2400" b="1" i="1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0054172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CF1B9E-0FE4-7440-9BA1-756EF2695D23}"/>
              </a:ext>
            </a:extLst>
          </p:cNvPr>
          <p:cNvCxnSpPr/>
          <p:nvPr/>
        </p:nvCxnSpPr>
        <p:spPr>
          <a:xfrm>
            <a:off x="442805" y="106039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BAB5F-FA52-D642-9759-FB3A809AC10E}"/>
              </a:ext>
            </a:extLst>
          </p:cNvPr>
          <p:cNvCxnSpPr/>
          <p:nvPr/>
        </p:nvCxnSpPr>
        <p:spPr>
          <a:xfrm>
            <a:off x="436684" y="1265551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B1A3C4-FEE5-3648-9596-374429D322CB}"/>
              </a:ext>
            </a:extLst>
          </p:cNvPr>
          <p:cNvCxnSpPr/>
          <p:nvPr/>
        </p:nvCxnSpPr>
        <p:spPr>
          <a:xfrm>
            <a:off x="442805" y="145898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37A0B7-170F-8348-9EEE-B366CE1FDF83}"/>
              </a:ext>
            </a:extLst>
          </p:cNvPr>
          <p:cNvCxnSpPr/>
          <p:nvPr/>
        </p:nvCxnSpPr>
        <p:spPr>
          <a:xfrm>
            <a:off x="436684" y="1664136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58D6A9-3FAE-094E-BD5C-DBD19A6D5C45}"/>
              </a:ext>
            </a:extLst>
          </p:cNvPr>
          <p:cNvCxnSpPr/>
          <p:nvPr/>
        </p:nvCxnSpPr>
        <p:spPr>
          <a:xfrm>
            <a:off x="442805" y="186342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189465-8B03-F64F-B347-D38F2095CB86}"/>
              </a:ext>
            </a:extLst>
          </p:cNvPr>
          <p:cNvCxnSpPr/>
          <p:nvPr/>
        </p:nvCxnSpPr>
        <p:spPr>
          <a:xfrm>
            <a:off x="436684" y="206858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37B8-0F38-514B-9428-60E298BDD155}"/>
              </a:ext>
            </a:extLst>
          </p:cNvPr>
          <p:cNvCxnSpPr/>
          <p:nvPr/>
        </p:nvCxnSpPr>
        <p:spPr>
          <a:xfrm>
            <a:off x="442805" y="226201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3BAB624-4A0C-D143-B092-C46E89DD3D3E}"/>
              </a:ext>
            </a:extLst>
          </p:cNvPr>
          <p:cNvCxnSpPr/>
          <p:nvPr/>
        </p:nvCxnSpPr>
        <p:spPr>
          <a:xfrm>
            <a:off x="436684" y="246716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670940-3F2C-7941-AD36-52B302567BE4}"/>
              </a:ext>
            </a:extLst>
          </p:cNvPr>
          <p:cNvCxnSpPr/>
          <p:nvPr/>
        </p:nvCxnSpPr>
        <p:spPr>
          <a:xfrm>
            <a:off x="425221" y="266352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F861D2-6099-7E4E-983B-644ED2EC2850}"/>
              </a:ext>
            </a:extLst>
          </p:cNvPr>
          <p:cNvCxnSpPr/>
          <p:nvPr/>
        </p:nvCxnSpPr>
        <p:spPr>
          <a:xfrm>
            <a:off x="419100" y="2868681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C9F888B-E65B-C74D-BD83-A33439677F36}"/>
              </a:ext>
            </a:extLst>
          </p:cNvPr>
          <p:cNvCxnSpPr/>
          <p:nvPr/>
        </p:nvCxnSpPr>
        <p:spPr>
          <a:xfrm>
            <a:off x="425221" y="306211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337EAC-DCC4-B34D-B9F8-031197C845F2}"/>
              </a:ext>
            </a:extLst>
          </p:cNvPr>
          <p:cNvCxnSpPr/>
          <p:nvPr/>
        </p:nvCxnSpPr>
        <p:spPr>
          <a:xfrm>
            <a:off x="419100" y="3267266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EA938E8-4B7F-C448-BEAB-18291FB9209B}"/>
              </a:ext>
            </a:extLst>
          </p:cNvPr>
          <p:cNvCxnSpPr/>
          <p:nvPr/>
        </p:nvCxnSpPr>
        <p:spPr>
          <a:xfrm>
            <a:off x="425221" y="346655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55B34CD-4B03-0648-8406-44BC6693CEE2}"/>
              </a:ext>
            </a:extLst>
          </p:cNvPr>
          <p:cNvCxnSpPr/>
          <p:nvPr/>
        </p:nvCxnSpPr>
        <p:spPr>
          <a:xfrm>
            <a:off x="419100" y="367171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0535E1-4CFF-804C-9DC4-4D98DEE7EA6E}"/>
              </a:ext>
            </a:extLst>
          </p:cNvPr>
          <p:cNvCxnSpPr/>
          <p:nvPr/>
        </p:nvCxnSpPr>
        <p:spPr>
          <a:xfrm>
            <a:off x="425221" y="386514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8FED3F-66A6-BB4F-BDB3-4F4E7AFF72D8}"/>
              </a:ext>
            </a:extLst>
          </p:cNvPr>
          <p:cNvCxnSpPr/>
          <p:nvPr/>
        </p:nvCxnSpPr>
        <p:spPr>
          <a:xfrm>
            <a:off x="419100" y="407029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5C0ED03-DFCE-B348-98D6-4C375CF8BE81}"/>
              </a:ext>
            </a:extLst>
          </p:cNvPr>
          <p:cNvCxnSpPr/>
          <p:nvPr/>
        </p:nvCxnSpPr>
        <p:spPr>
          <a:xfrm>
            <a:off x="416429" y="426175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50CEA5A-CA9D-C044-AF35-BC0D44B2ABAC}"/>
              </a:ext>
            </a:extLst>
          </p:cNvPr>
          <p:cNvCxnSpPr/>
          <p:nvPr/>
        </p:nvCxnSpPr>
        <p:spPr>
          <a:xfrm>
            <a:off x="410308" y="4466911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EB7F7A3-204C-6341-B57B-DD155B1CB3C0}"/>
              </a:ext>
            </a:extLst>
          </p:cNvPr>
          <p:cNvCxnSpPr/>
          <p:nvPr/>
        </p:nvCxnSpPr>
        <p:spPr>
          <a:xfrm>
            <a:off x="416429" y="466034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9676C7-C7DA-384C-8A10-B74DC3473884}"/>
              </a:ext>
            </a:extLst>
          </p:cNvPr>
          <p:cNvCxnSpPr/>
          <p:nvPr/>
        </p:nvCxnSpPr>
        <p:spPr>
          <a:xfrm>
            <a:off x="410308" y="4865496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E0994E5-B1C3-5244-AD69-19E7E43178C5}"/>
              </a:ext>
            </a:extLst>
          </p:cNvPr>
          <p:cNvCxnSpPr/>
          <p:nvPr/>
        </p:nvCxnSpPr>
        <p:spPr>
          <a:xfrm>
            <a:off x="416429" y="506478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D2C40BB-3AE0-054B-B6E3-D0D711B139E3}"/>
              </a:ext>
            </a:extLst>
          </p:cNvPr>
          <p:cNvCxnSpPr/>
          <p:nvPr/>
        </p:nvCxnSpPr>
        <p:spPr>
          <a:xfrm>
            <a:off x="410308" y="526994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5C0D9E-72B5-3247-A055-A1B850A07393}"/>
              </a:ext>
            </a:extLst>
          </p:cNvPr>
          <p:cNvCxnSpPr/>
          <p:nvPr/>
        </p:nvCxnSpPr>
        <p:spPr>
          <a:xfrm>
            <a:off x="416429" y="546337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C8556D8-3A03-7449-B207-B082338351E9}"/>
              </a:ext>
            </a:extLst>
          </p:cNvPr>
          <p:cNvCxnSpPr/>
          <p:nvPr/>
        </p:nvCxnSpPr>
        <p:spPr>
          <a:xfrm>
            <a:off x="410308" y="566852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8985A3B-AD25-6D43-9260-53E94AB8B85B}"/>
              </a:ext>
            </a:extLst>
          </p:cNvPr>
          <p:cNvCxnSpPr/>
          <p:nvPr/>
        </p:nvCxnSpPr>
        <p:spPr>
          <a:xfrm>
            <a:off x="419100" y="587074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0C19E40-7BDF-244F-8737-4093FB1067AB}"/>
              </a:ext>
            </a:extLst>
          </p:cNvPr>
          <p:cNvCxnSpPr/>
          <p:nvPr/>
        </p:nvCxnSpPr>
        <p:spPr>
          <a:xfrm>
            <a:off x="425221" y="6064179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CCC62B8-B255-AC43-A42B-454D19F8AE06}"/>
              </a:ext>
            </a:extLst>
          </p:cNvPr>
          <p:cNvCxnSpPr/>
          <p:nvPr/>
        </p:nvCxnSpPr>
        <p:spPr>
          <a:xfrm>
            <a:off x="419100" y="626933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F8CFA9A-09DF-434E-9AFB-0CFEB04B6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536113"/>
            <a:ext cx="8305800" cy="578577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91E2C94-26AF-2E44-B278-236FF1DF24FE}"/>
              </a:ext>
            </a:extLst>
          </p:cNvPr>
          <p:cNvSpPr/>
          <p:nvPr/>
        </p:nvSpPr>
        <p:spPr>
          <a:xfrm rot="5400000">
            <a:off x="836454" y="849903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C3C8E3-5707-D649-BB80-BB3A53D58AC8}"/>
              </a:ext>
            </a:extLst>
          </p:cNvPr>
          <p:cNvSpPr/>
          <p:nvPr/>
        </p:nvSpPr>
        <p:spPr>
          <a:xfrm rot="5400000">
            <a:off x="2037726" y="849903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5FCCD9-94CA-CF4E-8CEE-BE666D759AD7}"/>
              </a:ext>
            </a:extLst>
          </p:cNvPr>
          <p:cNvSpPr/>
          <p:nvPr/>
        </p:nvSpPr>
        <p:spPr>
          <a:xfrm rot="5400000">
            <a:off x="3040028" y="849904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DCDBFF-1D2A-AE43-A71D-E986496A907C}"/>
              </a:ext>
            </a:extLst>
          </p:cNvPr>
          <p:cNvSpPr/>
          <p:nvPr/>
        </p:nvSpPr>
        <p:spPr>
          <a:xfrm rot="5400000">
            <a:off x="4042331" y="1035921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631020-DF05-3F4B-B619-7F3BA96C44A4}"/>
              </a:ext>
            </a:extLst>
          </p:cNvPr>
          <p:cNvSpPr/>
          <p:nvPr/>
        </p:nvSpPr>
        <p:spPr>
          <a:xfrm rot="5400000">
            <a:off x="5044633" y="1035922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FB8AD6-7C04-0F40-924D-E8F3E7456245}"/>
              </a:ext>
            </a:extLst>
          </p:cNvPr>
          <p:cNvSpPr/>
          <p:nvPr/>
        </p:nvSpPr>
        <p:spPr>
          <a:xfrm rot="5400000">
            <a:off x="5842492" y="1242112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D9AF92-E9BD-F94D-871C-821AC6256EEC}"/>
              </a:ext>
            </a:extLst>
          </p:cNvPr>
          <p:cNvSpPr/>
          <p:nvPr/>
        </p:nvSpPr>
        <p:spPr>
          <a:xfrm rot="5400000">
            <a:off x="7050726" y="1638814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D78044-7B60-E747-B2D9-E4DC91C6EF8B}"/>
              </a:ext>
            </a:extLst>
          </p:cNvPr>
          <p:cNvSpPr/>
          <p:nvPr/>
        </p:nvSpPr>
        <p:spPr>
          <a:xfrm rot="5400000">
            <a:off x="6448105" y="1450548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6288BA-CFFF-894B-85DD-CDFCBEC2780E}"/>
              </a:ext>
            </a:extLst>
          </p:cNvPr>
          <p:cNvSpPr/>
          <p:nvPr/>
        </p:nvSpPr>
        <p:spPr>
          <a:xfrm rot="5400000">
            <a:off x="7648353" y="1840518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256465-D855-164C-AD61-F45DD6609138}"/>
              </a:ext>
            </a:extLst>
          </p:cNvPr>
          <p:cNvSpPr/>
          <p:nvPr/>
        </p:nvSpPr>
        <p:spPr>
          <a:xfrm rot="5400000">
            <a:off x="8246733" y="2044482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4644B6-9117-2540-9F87-C3863DE0598B}"/>
              </a:ext>
            </a:extLst>
          </p:cNvPr>
          <p:cNvSpPr txBox="1"/>
          <p:nvPr/>
        </p:nvSpPr>
        <p:spPr>
          <a:xfrm>
            <a:off x="2599918" y="4861518"/>
            <a:ext cx="342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length: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US" sz="2400" b="1" i="1" dirty="0">
                <a:solidFill>
                  <a:srgbClr val="FF0000"/>
                </a:solidFill>
              </a:rPr>
              <a:t>t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+ 4</a:t>
            </a:r>
            <a:r>
              <a:rPr lang="en-US" sz="2400" b="1" i="1" dirty="0">
                <a:solidFill>
                  <a:srgbClr val="FF0000"/>
                </a:solidFill>
              </a:rPr>
              <a:t>t</a:t>
            </a:r>
            <a:r>
              <a:rPr lang="en-US" sz="2400" b="1" dirty="0">
                <a:solidFill>
                  <a:srgbClr val="FF0000"/>
                </a:solidFill>
              </a:rPr>
              <a:t> + 2</a:t>
            </a:r>
          </a:p>
          <a:p>
            <a:r>
              <a:rPr lang="en-US" sz="2400" dirty="0"/>
              <a:t> </a:t>
            </a:r>
            <a:r>
              <a:rPr lang="en-US" sz="2000" dirty="0"/>
              <a:t> </a:t>
            </a:r>
            <a:r>
              <a:rPr lang="en-US" sz="2400" dirty="0"/>
              <a:t>score: 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t</a:t>
            </a:r>
            <a:r>
              <a:rPr lang="en-US" sz="2400" b="1" dirty="0">
                <a:solidFill>
                  <a:srgbClr val="FF0000"/>
                </a:solidFill>
              </a:rPr>
              <a:t>+2)(</a:t>
            </a:r>
            <a:r>
              <a:rPr lang="en-US" sz="2400" b="1" i="1" dirty="0">
                <a:solidFill>
                  <a:srgbClr val="FF0000"/>
                </a:solidFill>
              </a:rPr>
              <a:t>t</a:t>
            </a:r>
            <a:r>
              <a:rPr lang="en-US" sz="2400" b="1" dirty="0">
                <a:solidFill>
                  <a:srgbClr val="FF0000"/>
                </a:solidFill>
              </a:rPr>
              <a:t>+1)/2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30C687-4D20-3244-84FB-0417AE05A465}"/>
              </a:ext>
            </a:extLst>
          </p:cNvPr>
          <p:cNvSpPr txBox="1"/>
          <p:nvPr/>
        </p:nvSpPr>
        <p:spPr>
          <a:xfrm>
            <a:off x="663772" y="4486148"/>
            <a:ext cx="3194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max toothpicks in row: </a:t>
            </a:r>
            <a:r>
              <a:rPr lang="en-US" sz="2400" b="1" i="1" dirty="0"/>
              <a:t>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BD1073-117A-8047-8166-292D16104AAC}"/>
              </a:ext>
            </a:extLst>
          </p:cNvPr>
          <p:cNvSpPr txBox="1"/>
          <p:nvPr/>
        </p:nvSpPr>
        <p:spPr>
          <a:xfrm>
            <a:off x="663772" y="5902935"/>
            <a:ext cx="6980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Best possible ratio given </a:t>
            </a:r>
            <a:r>
              <a:rPr lang="en-US" sz="2400" i="1" dirty="0">
                <a:solidFill>
                  <a:srgbClr val="C00000"/>
                </a:solidFill>
              </a:rPr>
              <a:t>t</a:t>
            </a:r>
            <a:r>
              <a:rPr lang="en-US" sz="2400" dirty="0">
                <a:solidFill>
                  <a:srgbClr val="C00000"/>
                </a:solidFill>
              </a:rPr>
              <a:t> under the greedy algorithm!</a:t>
            </a:r>
          </a:p>
        </p:txBody>
      </p:sp>
    </p:spTree>
    <p:extLst>
      <p:ext uri="{BB962C8B-B14F-4D97-AF65-F5344CB8AC3E}">
        <p14:creationId xmlns:p14="http://schemas.microsoft.com/office/powerpoint/2010/main" val="10771759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02107D-BA4C-AB47-9A9B-219E6C69BDAD}"/>
              </a:ext>
            </a:extLst>
          </p:cNvPr>
          <p:cNvCxnSpPr/>
          <p:nvPr/>
        </p:nvCxnSpPr>
        <p:spPr>
          <a:xfrm>
            <a:off x="442805" y="106039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9CC318-1FB2-F34A-8D20-B0C0FE90D302}"/>
              </a:ext>
            </a:extLst>
          </p:cNvPr>
          <p:cNvCxnSpPr/>
          <p:nvPr/>
        </p:nvCxnSpPr>
        <p:spPr>
          <a:xfrm>
            <a:off x="436684" y="1265551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6DBE7C9-7CCE-6A46-84EA-E8657B0690A7}"/>
              </a:ext>
            </a:extLst>
          </p:cNvPr>
          <p:cNvCxnSpPr/>
          <p:nvPr/>
        </p:nvCxnSpPr>
        <p:spPr>
          <a:xfrm>
            <a:off x="442805" y="145898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A11F74-DF2A-C341-ADEB-DCD4CD5E43E5}"/>
              </a:ext>
            </a:extLst>
          </p:cNvPr>
          <p:cNvCxnSpPr/>
          <p:nvPr/>
        </p:nvCxnSpPr>
        <p:spPr>
          <a:xfrm>
            <a:off x="436684" y="1664136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179651-FFD1-814C-A3BC-9C544E30617A}"/>
              </a:ext>
            </a:extLst>
          </p:cNvPr>
          <p:cNvCxnSpPr/>
          <p:nvPr/>
        </p:nvCxnSpPr>
        <p:spPr>
          <a:xfrm>
            <a:off x="442805" y="186342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B4AE4D-D624-F947-9A17-5631DAE96638}"/>
              </a:ext>
            </a:extLst>
          </p:cNvPr>
          <p:cNvCxnSpPr/>
          <p:nvPr/>
        </p:nvCxnSpPr>
        <p:spPr>
          <a:xfrm>
            <a:off x="436684" y="206858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17EBBB-2E69-5E42-8B54-A758781339BC}"/>
              </a:ext>
            </a:extLst>
          </p:cNvPr>
          <p:cNvCxnSpPr/>
          <p:nvPr/>
        </p:nvCxnSpPr>
        <p:spPr>
          <a:xfrm>
            <a:off x="442805" y="226201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6BE3EB-D8D9-2447-A025-34A816CBBFDB}"/>
              </a:ext>
            </a:extLst>
          </p:cNvPr>
          <p:cNvCxnSpPr/>
          <p:nvPr/>
        </p:nvCxnSpPr>
        <p:spPr>
          <a:xfrm>
            <a:off x="436684" y="246716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6503C50-5155-2543-BE3F-D31BBA41348D}"/>
              </a:ext>
            </a:extLst>
          </p:cNvPr>
          <p:cNvCxnSpPr/>
          <p:nvPr/>
        </p:nvCxnSpPr>
        <p:spPr>
          <a:xfrm>
            <a:off x="425221" y="266352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4D309D9-6436-D74F-8771-880C0F22377F}"/>
              </a:ext>
            </a:extLst>
          </p:cNvPr>
          <p:cNvCxnSpPr/>
          <p:nvPr/>
        </p:nvCxnSpPr>
        <p:spPr>
          <a:xfrm>
            <a:off x="419100" y="2868681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BC0452-9A42-544A-9AB2-695134835AAE}"/>
              </a:ext>
            </a:extLst>
          </p:cNvPr>
          <p:cNvCxnSpPr/>
          <p:nvPr/>
        </p:nvCxnSpPr>
        <p:spPr>
          <a:xfrm>
            <a:off x="425221" y="306211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66A14E-2E32-A241-9964-A42695112EC5}"/>
              </a:ext>
            </a:extLst>
          </p:cNvPr>
          <p:cNvCxnSpPr/>
          <p:nvPr/>
        </p:nvCxnSpPr>
        <p:spPr>
          <a:xfrm>
            <a:off x="419100" y="3267266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20C5C6-8F8D-654D-912E-F276A1094A70}"/>
              </a:ext>
            </a:extLst>
          </p:cNvPr>
          <p:cNvCxnSpPr/>
          <p:nvPr/>
        </p:nvCxnSpPr>
        <p:spPr>
          <a:xfrm>
            <a:off x="425221" y="346655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3053D0D-C145-5947-8A9A-4BD4D7FA8641}"/>
              </a:ext>
            </a:extLst>
          </p:cNvPr>
          <p:cNvCxnSpPr/>
          <p:nvPr/>
        </p:nvCxnSpPr>
        <p:spPr>
          <a:xfrm>
            <a:off x="419100" y="367171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56C31D4-1304-564A-B428-135BEFD0D9F2}"/>
              </a:ext>
            </a:extLst>
          </p:cNvPr>
          <p:cNvCxnSpPr/>
          <p:nvPr/>
        </p:nvCxnSpPr>
        <p:spPr>
          <a:xfrm>
            <a:off x="425221" y="386514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C5901AF-CF3A-784B-B6C0-F140A41E0587}"/>
              </a:ext>
            </a:extLst>
          </p:cNvPr>
          <p:cNvCxnSpPr/>
          <p:nvPr/>
        </p:nvCxnSpPr>
        <p:spPr>
          <a:xfrm>
            <a:off x="419100" y="407029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87F3D1C-2A4D-7C4D-8478-A6989F62FFA9}"/>
              </a:ext>
            </a:extLst>
          </p:cNvPr>
          <p:cNvCxnSpPr/>
          <p:nvPr/>
        </p:nvCxnSpPr>
        <p:spPr>
          <a:xfrm>
            <a:off x="416429" y="426175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BCBFB5-36BE-A144-B0E2-AD4BB3D6EF0B}"/>
              </a:ext>
            </a:extLst>
          </p:cNvPr>
          <p:cNvCxnSpPr/>
          <p:nvPr/>
        </p:nvCxnSpPr>
        <p:spPr>
          <a:xfrm>
            <a:off x="410308" y="4466911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D455268-CA01-E147-8557-2DB6AB61E20C}"/>
              </a:ext>
            </a:extLst>
          </p:cNvPr>
          <p:cNvCxnSpPr/>
          <p:nvPr/>
        </p:nvCxnSpPr>
        <p:spPr>
          <a:xfrm>
            <a:off x="416429" y="466034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86CEE9C-1452-DA46-ACDF-16D41D08DAB6}"/>
              </a:ext>
            </a:extLst>
          </p:cNvPr>
          <p:cNvCxnSpPr/>
          <p:nvPr/>
        </p:nvCxnSpPr>
        <p:spPr>
          <a:xfrm>
            <a:off x="410308" y="4865496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854E138-67DE-8143-B149-EFB02BF2D62E}"/>
              </a:ext>
            </a:extLst>
          </p:cNvPr>
          <p:cNvCxnSpPr/>
          <p:nvPr/>
        </p:nvCxnSpPr>
        <p:spPr>
          <a:xfrm>
            <a:off x="416429" y="506478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33DE323-AF4F-C548-A401-77E54D074018}"/>
              </a:ext>
            </a:extLst>
          </p:cNvPr>
          <p:cNvCxnSpPr/>
          <p:nvPr/>
        </p:nvCxnSpPr>
        <p:spPr>
          <a:xfrm>
            <a:off x="410308" y="5269942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09008A6-6FFB-9240-A6C5-8067CD145C31}"/>
              </a:ext>
            </a:extLst>
          </p:cNvPr>
          <p:cNvCxnSpPr/>
          <p:nvPr/>
        </p:nvCxnSpPr>
        <p:spPr>
          <a:xfrm>
            <a:off x="416429" y="546337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471F9C5-71E9-D344-9D29-C4B72AA2FA54}"/>
              </a:ext>
            </a:extLst>
          </p:cNvPr>
          <p:cNvCxnSpPr/>
          <p:nvPr/>
        </p:nvCxnSpPr>
        <p:spPr>
          <a:xfrm>
            <a:off x="410308" y="5668527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12820A-A7B7-9B4E-A43D-2D20E82AA3D7}"/>
              </a:ext>
            </a:extLst>
          </p:cNvPr>
          <p:cNvCxnSpPr/>
          <p:nvPr/>
        </p:nvCxnSpPr>
        <p:spPr>
          <a:xfrm>
            <a:off x="419100" y="5870748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5BEAB2B-80E2-DD4D-9901-4FBF5E150504}"/>
              </a:ext>
            </a:extLst>
          </p:cNvPr>
          <p:cNvCxnSpPr/>
          <p:nvPr/>
        </p:nvCxnSpPr>
        <p:spPr>
          <a:xfrm>
            <a:off x="425221" y="6064179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F248FEE-E4C7-1740-AE9F-E3C302752E32}"/>
              </a:ext>
            </a:extLst>
          </p:cNvPr>
          <p:cNvCxnSpPr/>
          <p:nvPr/>
        </p:nvCxnSpPr>
        <p:spPr>
          <a:xfrm>
            <a:off x="419100" y="6269333"/>
            <a:ext cx="824080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F8CFA9A-09DF-434E-9AFB-0CFEB04B6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536113"/>
            <a:ext cx="8305800" cy="578577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91E2C94-26AF-2E44-B278-236FF1DF24FE}"/>
              </a:ext>
            </a:extLst>
          </p:cNvPr>
          <p:cNvSpPr/>
          <p:nvPr/>
        </p:nvSpPr>
        <p:spPr>
          <a:xfrm rot="5400000">
            <a:off x="836454" y="849903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C3C8E3-5707-D649-BB80-BB3A53D58AC8}"/>
              </a:ext>
            </a:extLst>
          </p:cNvPr>
          <p:cNvSpPr/>
          <p:nvPr/>
        </p:nvSpPr>
        <p:spPr>
          <a:xfrm rot="5400000">
            <a:off x="2037726" y="849903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5FCCD9-94CA-CF4E-8CEE-BE666D759AD7}"/>
              </a:ext>
            </a:extLst>
          </p:cNvPr>
          <p:cNvSpPr/>
          <p:nvPr/>
        </p:nvSpPr>
        <p:spPr>
          <a:xfrm rot="5400000">
            <a:off x="3040028" y="849904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DCDBFF-1D2A-AE43-A71D-E986496A907C}"/>
              </a:ext>
            </a:extLst>
          </p:cNvPr>
          <p:cNvSpPr/>
          <p:nvPr/>
        </p:nvSpPr>
        <p:spPr>
          <a:xfrm rot="5400000">
            <a:off x="4042331" y="1035921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631020-DF05-3F4B-B619-7F3BA96C44A4}"/>
              </a:ext>
            </a:extLst>
          </p:cNvPr>
          <p:cNvSpPr/>
          <p:nvPr/>
        </p:nvSpPr>
        <p:spPr>
          <a:xfrm rot="5400000">
            <a:off x="5044633" y="1035922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FB8AD6-7C04-0F40-924D-E8F3E7456245}"/>
              </a:ext>
            </a:extLst>
          </p:cNvPr>
          <p:cNvSpPr/>
          <p:nvPr/>
        </p:nvSpPr>
        <p:spPr>
          <a:xfrm rot="5400000">
            <a:off x="5842492" y="1242112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D9AF92-E9BD-F94D-871C-821AC6256EEC}"/>
              </a:ext>
            </a:extLst>
          </p:cNvPr>
          <p:cNvSpPr/>
          <p:nvPr/>
        </p:nvSpPr>
        <p:spPr>
          <a:xfrm rot="5400000">
            <a:off x="7050726" y="1638814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D78044-7B60-E747-B2D9-E4DC91C6EF8B}"/>
              </a:ext>
            </a:extLst>
          </p:cNvPr>
          <p:cNvSpPr/>
          <p:nvPr/>
        </p:nvSpPr>
        <p:spPr>
          <a:xfrm rot="5400000">
            <a:off x="6448105" y="1450548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6288BA-CFFF-894B-85DD-CDFCBEC2780E}"/>
              </a:ext>
            </a:extLst>
          </p:cNvPr>
          <p:cNvSpPr/>
          <p:nvPr/>
        </p:nvSpPr>
        <p:spPr>
          <a:xfrm rot="5400000">
            <a:off x="7648353" y="1840518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256465-D855-164C-AD61-F45DD6609138}"/>
              </a:ext>
            </a:extLst>
          </p:cNvPr>
          <p:cNvSpPr/>
          <p:nvPr/>
        </p:nvSpPr>
        <p:spPr>
          <a:xfrm rot="5400000">
            <a:off x="8246733" y="2044482"/>
            <a:ext cx="242047" cy="39793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4644B6-9117-2540-9F87-C3863DE0598B}"/>
              </a:ext>
            </a:extLst>
          </p:cNvPr>
          <p:cNvSpPr txBox="1"/>
          <p:nvPr/>
        </p:nvSpPr>
        <p:spPr>
          <a:xfrm>
            <a:off x="2599918" y="4861518"/>
            <a:ext cx="342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length: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US" sz="2400" b="1" i="1" dirty="0">
                <a:solidFill>
                  <a:srgbClr val="FF0000"/>
                </a:solidFill>
              </a:rPr>
              <a:t>t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+ 4</a:t>
            </a:r>
            <a:r>
              <a:rPr lang="en-US" sz="2400" b="1" i="1" dirty="0">
                <a:solidFill>
                  <a:srgbClr val="FF0000"/>
                </a:solidFill>
              </a:rPr>
              <a:t>t</a:t>
            </a:r>
            <a:r>
              <a:rPr lang="en-US" sz="2400" b="1" dirty="0">
                <a:solidFill>
                  <a:srgbClr val="FF0000"/>
                </a:solidFill>
              </a:rPr>
              <a:t> + 2</a:t>
            </a:r>
          </a:p>
          <a:p>
            <a:r>
              <a:rPr lang="en-US" sz="2400" dirty="0"/>
              <a:t> </a:t>
            </a:r>
            <a:r>
              <a:rPr lang="en-US" sz="2000" dirty="0"/>
              <a:t> </a:t>
            </a:r>
            <a:r>
              <a:rPr lang="en-US" sz="2400" dirty="0"/>
              <a:t>score: 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t</a:t>
            </a:r>
            <a:r>
              <a:rPr lang="en-US" sz="2400" b="1" dirty="0">
                <a:solidFill>
                  <a:srgbClr val="FF0000"/>
                </a:solidFill>
              </a:rPr>
              <a:t>+2)(</a:t>
            </a:r>
            <a:r>
              <a:rPr lang="en-US" sz="2400" b="1" i="1" dirty="0">
                <a:solidFill>
                  <a:srgbClr val="FF0000"/>
                </a:solidFill>
              </a:rPr>
              <a:t>t</a:t>
            </a:r>
            <a:r>
              <a:rPr lang="en-US" sz="2400" b="1" dirty="0">
                <a:solidFill>
                  <a:srgbClr val="FF0000"/>
                </a:solidFill>
              </a:rPr>
              <a:t>+1)/2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30C687-4D20-3244-84FB-0417AE05A465}"/>
              </a:ext>
            </a:extLst>
          </p:cNvPr>
          <p:cNvSpPr txBox="1"/>
          <p:nvPr/>
        </p:nvSpPr>
        <p:spPr>
          <a:xfrm>
            <a:off x="663772" y="4486148"/>
            <a:ext cx="3194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max toothpicks in row: </a:t>
            </a:r>
            <a:r>
              <a:rPr lang="en-US" sz="2400" b="1" i="1" dirty="0"/>
              <a:t>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CA4D8F-2C84-E14E-976D-B86CD51DFE53}"/>
              </a:ext>
            </a:extLst>
          </p:cNvPr>
          <p:cNvSpPr txBox="1"/>
          <p:nvPr/>
        </p:nvSpPr>
        <p:spPr>
          <a:xfrm>
            <a:off x="663772" y="5902935"/>
            <a:ext cx="6980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Best possible ratio given </a:t>
            </a:r>
            <a:r>
              <a:rPr lang="en-US" sz="2400" i="1" dirty="0">
                <a:solidFill>
                  <a:srgbClr val="C00000"/>
                </a:solidFill>
              </a:rPr>
              <a:t>t</a:t>
            </a:r>
            <a:r>
              <a:rPr lang="en-US" sz="2400" dirty="0">
                <a:solidFill>
                  <a:srgbClr val="C00000"/>
                </a:solidFill>
              </a:rPr>
              <a:t> under the greedy algorithm!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1194A8EF-D750-9B4B-BDFB-91A82A09085E}"/>
              </a:ext>
            </a:extLst>
          </p:cNvPr>
          <p:cNvSpPr/>
          <p:nvPr/>
        </p:nvSpPr>
        <p:spPr>
          <a:xfrm>
            <a:off x="539994" y="2051694"/>
            <a:ext cx="8121250" cy="2369692"/>
          </a:xfrm>
          <a:prstGeom prst="cloudCallout">
            <a:avLst>
              <a:gd name="adj1" fmla="val 23007"/>
              <a:gd name="adj2" fmla="val 107822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8" algn="ctr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Established using </a:t>
            </a:r>
            <a:r>
              <a:rPr lang="en-US" sz="2400" i="1" dirty="0">
                <a:solidFill>
                  <a:schemeClr val="bg1"/>
                </a:solidFill>
              </a:rPr>
              <a:t>LP duality </a:t>
            </a:r>
            <a:r>
              <a:rPr lang="en-US" sz="2400" dirty="0">
                <a:solidFill>
                  <a:schemeClr val="bg1"/>
                </a:solidFill>
              </a:rPr>
              <a:t>for a linear program with </a:t>
            </a:r>
            <a:r>
              <a:rPr lang="en-US" sz="2400" b="1" dirty="0">
                <a:solidFill>
                  <a:schemeClr val="bg1"/>
                </a:solidFill>
              </a:rPr>
              <a:t>Catalan</a:t>
            </a:r>
            <a:r>
              <a:rPr lang="en-US" sz="2400" dirty="0">
                <a:solidFill>
                  <a:schemeClr val="bg1"/>
                </a:solidFill>
              </a:rPr>
              <a:t>(t) = (2t choose t) variables that bounds the performance of the greedy algorithm</a:t>
            </a:r>
          </a:p>
        </p:txBody>
      </p:sp>
    </p:spTree>
    <p:extLst>
      <p:ext uri="{BB962C8B-B14F-4D97-AF65-F5344CB8AC3E}">
        <p14:creationId xmlns:p14="http://schemas.microsoft.com/office/powerpoint/2010/main" val="296392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0AC6-9416-6547-8E98-4D4FBD74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intervals of different lengths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3F6809-D08A-9F48-B965-A4272C4089AE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ECAEAB1-A037-1948-BE68-BF521ECD5D7D}"/>
              </a:ext>
            </a:extLst>
          </p:cNvPr>
          <p:cNvSpPr/>
          <p:nvPr/>
        </p:nvSpPr>
        <p:spPr>
          <a:xfrm>
            <a:off x="593698" y="2252628"/>
            <a:ext cx="70788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BCAD2F-6382-354C-95EA-04E6756CFD99}"/>
              </a:ext>
            </a:extLst>
          </p:cNvPr>
          <p:cNvSpPr/>
          <p:nvPr/>
        </p:nvSpPr>
        <p:spPr>
          <a:xfrm>
            <a:off x="2113579" y="2254926"/>
            <a:ext cx="2219524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53DBC6-E05E-B643-A82D-A2A2046A4AF2}"/>
              </a:ext>
            </a:extLst>
          </p:cNvPr>
          <p:cNvSpPr/>
          <p:nvPr/>
        </p:nvSpPr>
        <p:spPr>
          <a:xfrm>
            <a:off x="6474941" y="2252627"/>
            <a:ext cx="302696" cy="6399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4018B7-D8B5-DC45-91B3-DE478E122023}"/>
              </a:ext>
            </a:extLst>
          </p:cNvPr>
          <p:cNvSpPr/>
          <p:nvPr/>
        </p:nvSpPr>
        <p:spPr>
          <a:xfrm>
            <a:off x="7455243" y="2261771"/>
            <a:ext cx="1001184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87BE9A-229D-F540-BFB5-C9FCF35D7D53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FD718E-9586-7E4E-896E-9895FFBC6A49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183A3F-C255-9C41-A72B-2F7BCDE4EFDF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84460B1-D8D5-A743-8C56-11B47C927157}"/>
              </a:ext>
            </a:extLst>
          </p:cNvPr>
          <p:cNvSpPr/>
          <p:nvPr/>
        </p:nvSpPr>
        <p:spPr>
          <a:xfrm>
            <a:off x="6645688" y="2809212"/>
            <a:ext cx="1377966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7A8041-908E-4E45-A088-4974525E2620}"/>
              </a:ext>
            </a:extLst>
          </p:cNvPr>
          <p:cNvSpPr/>
          <p:nvPr/>
        </p:nvSpPr>
        <p:spPr>
          <a:xfrm>
            <a:off x="8295503" y="3354854"/>
            <a:ext cx="595171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A66225-4612-1B49-BA7F-AA4D0ED16571}"/>
              </a:ext>
            </a:extLst>
          </p:cNvPr>
          <p:cNvSpPr/>
          <p:nvPr/>
        </p:nvSpPr>
        <p:spPr>
          <a:xfrm>
            <a:off x="6130680" y="3916333"/>
            <a:ext cx="797342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6DBCE0-7C94-F942-8FCF-90722824DBF1}"/>
              </a:ext>
            </a:extLst>
          </p:cNvPr>
          <p:cNvSpPr/>
          <p:nvPr/>
        </p:nvSpPr>
        <p:spPr>
          <a:xfrm>
            <a:off x="4824188" y="2808675"/>
            <a:ext cx="645736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34B0C2-D558-6948-829D-3984F98700C3}"/>
              </a:ext>
            </a:extLst>
          </p:cNvPr>
          <p:cNvSpPr/>
          <p:nvPr/>
        </p:nvSpPr>
        <p:spPr>
          <a:xfrm>
            <a:off x="1523710" y="2805114"/>
            <a:ext cx="379231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C0D794-6EDD-D743-896C-4CBC449FD9C8}"/>
              </a:ext>
            </a:extLst>
          </p:cNvPr>
          <p:cNvSpPr/>
          <p:nvPr/>
        </p:nvSpPr>
        <p:spPr>
          <a:xfrm>
            <a:off x="5836194" y="3354642"/>
            <a:ext cx="383373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134D46-BC80-9740-A617-B544021911A1}"/>
              </a:ext>
            </a:extLst>
          </p:cNvPr>
          <p:cNvSpPr/>
          <p:nvPr/>
        </p:nvSpPr>
        <p:spPr>
          <a:xfrm>
            <a:off x="219976" y="3916332"/>
            <a:ext cx="529668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B285A1-863B-0E43-92A7-D2E5057D89D8}"/>
              </a:ext>
            </a:extLst>
          </p:cNvPr>
          <p:cNvSpPr/>
          <p:nvPr/>
        </p:nvSpPr>
        <p:spPr>
          <a:xfrm>
            <a:off x="4110681" y="3350322"/>
            <a:ext cx="1036375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D118EC2-15E0-2047-ABF2-5ADFCE0C095C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D6BBC1F-6AFC-1E46-8BBD-5C39FC18937F}"/>
              </a:ext>
            </a:extLst>
          </p:cNvPr>
          <p:cNvSpPr/>
          <p:nvPr/>
        </p:nvSpPr>
        <p:spPr>
          <a:xfrm>
            <a:off x="1087396" y="4453984"/>
            <a:ext cx="2232453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B1AB0B-AD3A-0445-93B4-ADA6F3B436BA}"/>
              </a:ext>
            </a:extLst>
          </p:cNvPr>
          <p:cNvSpPr/>
          <p:nvPr/>
        </p:nvSpPr>
        <p:spPr>
          <a:xfrm>
            <a:off x="5385147" y="4463065"/>
            <a:ext cx="529638" cy="5486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11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0AC6-9416-6547-8E98-4D4FBD74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score: </a:t>
            </a:r>
            <a:r>
              <a:rPr lang="en-US" dirty="0">
                <a:solidFill>
                  <a:srgbClr val="00B0F0"/>
                </a:solidFill>
              </a:rPr>
              <a:t>4</a:t>
            </a:r>
            <a:r>
              <a:rPr lang="en-US" dirty="0"/>
              <a:t> + …</a:t>
            </a:r>
            <a:endParaRPr lang="en-US" i="1" dirty="0">
              <a:solidFill>
                <a:srgbClr val="00B0F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3F6809-D08A-9F48-B965-A4272C4089AE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ECAEAB1-A037-1948-BE68-BF521ECD5D7D}"/>
              </a:ext>
            </a:extLst>
          </p:cNvPr>
          <p:cNvSpPr/>
          <p:nvPr/>
        </p:nvSpPr>
        <p:spPr>
          <a:xfrm>
            <a:off x="593698" y="2252628"/>
            <a:ext cx="70788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BCAD2F-6382-354C-95EA-04E6756CFD99}"/>
              </a:ext>
            </a:extLst>
          </p:cNvPr>
          <p:cNvSpPr/>
          <p:nvPr/>
        </p:nvSpPr>
        <p:spPr>
          <a:xfrm>
            <a:off x="2113579" y="2254926"/>
            <a:ext cx="2219524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53DBC6-E05E-B643-A82D-A2A2046A4AF2}"/>
              </a:ext>
            </a:extLst>
          </p:cNvPr>
          <p:cNvSpPr/>
          <p:nvPr/>
        </p:nvSpPr>
        <p:spPr>
          <a:xfrm>
            <a:off x="6474941" y="2252627"/>
            <a:ext cx="302696" cy="6399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4018B7-D8B5-DC45-91B3-DE478E122023}"/>
              </a:ext>
            </a:extLst>
          </p:cNvPr>
          <p:cNvSpPr/>
          <p:nvPr/>
        </p:nvSpPr>
        <p:spPr>
          <a:xfrm>
            <a:off x="7455243" y="2261771"/>
            <a:ext cx="1001184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87BE9A-229D-F540-BFB5-C9FCF35D7D53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FD718E-9586-7E4E-896E-9895FFBC6A49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183A3F-C255-9C41-A72B-2F7BCDE4EFDF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84460B1-D8D5-A743-8C56-11B47C927157}"/>
              </a:ext>
            </a:extLst>
          </p:cNvPr>
          <p:cNvSpPr/>
          <p:nvPr/>
        </p:nvSpPr>
        <p:spPr>
          <a:xfrm>
            <a:off x="6645688" y="2809212"/>
            <a:ext cx="1377966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7A8041-908E-4E45-A088-4974525E2620}"/>
              </a:ext>
            </a:extLst>
          </p:cNvPr>
          <p:cNvSpPr/>
          <p:nvPr/>
        </p:nvSpPr>
        <p:spPr>
          <a:xfrm>
            <a:off x="8295503" y="3354854"/>
            <a:ext cx="595171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A66225-4612-1B49-BA7F-AA4D0ED16571}"/>
              </a:ext>
            </a:extLst>
          </p:cNvPr>
          <p:cNvSpPr/>
          <p:nvPr/>
        </p:nvSpPr>
        <p:spPr>
          <a:xfrm>
            <a:off x="6130680" y="3916333"/>
            <a:ext cx="797342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6DBCE0-7C94-F942-8FCF-90722824DBF1}"/>
              </a:ext>
            </a:extLst>
          </p:cNvPr>
          <p:cNvSpPr/>
          <p:nvPr/>
        </p:nvSpPr>
        <p:spPr>
          <a:xfrm>
            <a:off x="4824188" y="2808675"/>
            <a:ext cx="645736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34B0C2-D558-6948-829D-3984F98700C3}"/>
              </a:ext>
            </a:extLst>
          </p:cNvPr>
          <p:cNvSpPr/>
          <p:nvPr/>
        </p:nvSpPr>
        <p:spPr>
          <a:xfrm>
            <a:off x="1523710" y="2805114"/>
            <a:ext cx="379231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C0D794-6EDD-D743-896C-4CBC449FD9C8}"/>
              </a:ext>
            </a:extLst>
          </p:cNvPr>
          <p:cNvSpPr/>
          <p:nvPr/>
        </p:nvSpPr>
        <p:spPr>
          <a:xfrm>
            <a:off x="5836194" y="3354642"/>
            <a:ext cx="383373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134D46-BC80-9740-A617-B544021911A1}"/>
              </a:ext>
            </a:extLst>
          </p:cNvPr>
          <p:cNvSpPr/>
          <p:nvPr/>
        </p:nvSpPr>
        <p:spPr>
          <a:xfrm>
            <a:off x="219976" y="3916332"/>
            <a:ext cx="529668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B285A1-863B-0E43-92A7-D2E5057D89D8}"/>
              </a:ext>
            </a:extLst>
          </p:cNvPr>
          <p:cNvSpPr/>
          <p:nvPr/>
        </p:nvSpPr>
        <p:spPr>
          <a:xfrm>
            <a:off x="4110681" y="3350322"/>
            <a:ext cx="1036375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D118EC2-15E0-2047-ABF2-5ADFCE0C095C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D6BBC1F-6AFC-1E46-8BBD-5C39FC18937F}"/>
              </a:ext>
            </a:extLst>
          </p:cNvPr>
          <p:cNvSpPr/>
          <p:nvPr/>
        </p:nvSpPr>
        <p:spPr>
          <a:xfrm>
            <a:off x="1087396" y="4453984"/>
            <a:ext cx="2232453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05DA0E3-41A6-454C-8B9B-777CBE8355AD}"/>
              </a:ext>
            </a:extLst>
          </p:cNvPr>
          <p:cNvSpPr/>
          <p:nvPr/>
        </p:nvSpPr>
        <p:spPr>
          <a:xfrm rot="5400000">
            <a:off x="806521" y="1721204"/>
            <a:ext cx="325385" cy="1108991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B375F5D-A0E1-8D48-853F-23A56DDA2772}"/>
              </a:ext>
            </a:extLst>
          </p:cNvPr>
          <p:cNvSpPr/>
          <p:nvPr/>
        </p:nvSpPr>
        <p:spPr>
          <a:xfrm rot="5400000">
            <a:off x="3101453" y="980918"/>
            <a:ext cx="325385" cy="2615707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EA8BF61-55C6-054B-8FA9-F184B36F272E}"/>
              </a:ext>
            </a:extLst>
          </p:cNvPr>
          <p:cNvSpPr/>
          <p:nvPr/>
        </p:nvSpPr>
        <p:spPr>
          <a:xfrm rot="5400000">
            <a:off x="6469676" y="1986517"/>
            <a:ext cx="325385" cy="591306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D3603CB-E761-D440-96C0-8C518D8766D4}"/>
              </a:ext>
            </a:extLst>
          </p:cNvPr>
          <p:cNvSpPr/>
          <p:nvPr/>
        </p:nvSpPr>
        <p:spPr>
          <a:xfrm rot="5400000">
            <a:off x="7806263" y="1641395"/>
            <a:ext cx="325385" cy="1287403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9F9B349-62E4-4942-A7D7-600FC39CC151}"/>
              </a:ext>
            </a:extLst>
          </p:cNvPr>
          <p:cNvSpPr/>
          <p:nvPr/>
        </p:nvSpPr>
        <p:spPr>
          <a:xfrm>
            <a:off x="5385147" y="4463065"/>
            <a:ext cx="529638" cy="5486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685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0AC6-9416-6547-8E98-4D4FBD74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score: </a:t>
            </a:r>
            <a:r>
              <a:rPr lang="en-US" dirty="0">
                <a:solidFill>
                  <a:srgbClr val="00B0F0"/>
                </a:solidFill>
              </a:rPr>
              <a:t>4</a:t>
            </a:r>
            <a:r>
              <a:rPr lang="en-US" dirty="0"/>
              <a:t> + …</a:t>
            </a:r>
            <a:endParaRPr lang="en-US" i="1" dirty="0">
              <a:solidFill>
                <a:srgbClr val="00B0F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3F6809-D08A-9F48-B965-A4272C4089AE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ECAEAB1-A037-1948-BE68-BF521ECD5D7D}"/>
              </a:ext>
            </a:extLst>
          </p:cNvPr>
          <p:cNvSpPr/>
          <p:nvPr/>
        </p:nvSpPr>
        <p:spPr>
          <a:xfrm>
            <a:off x="593698" y="2252628"/>
            <a:ext cx="70788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BCAD2F-6382-354C-95EA-04E6756CFD99}"/>
              </a:ext>
            </a:extLst>
          </p:cNvPr>
          <p:cNvSpPr/>
          <p:nvPr/>
        </p:nvSpPr>
        <p:spPr>
          <a:xfrm>
            <a:off x="2113579" y="2254926"/>
            <a:ext cx="2219524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53DBC6-E05E-B643-A82D-A2A2046A4AF2}"/>
              </a:ext>
            </a:extLst>
          </p:cNvPr>
          <p:cNvSpPr/>
          <p:nvPr/>
        </p:nvSpPr>
        <p:spPr>
          <a:xfrm>
            <a:off x="6474941" y="2252627"/>
            <a:ext cx="302696" cy="639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4018B7-D8B5-DC45-91B3-DE478E122023}"/>
              </a:ext>
            </a:extLst>
          </p:cNvPr>
          <p:cNvSpPr/>
          <p:nvPr/>
        </p:nvSpPr>
        <p:spPr>
          <a:xfrm>
            <a:off x="7455243" y="2261771"/>
            <a:ext cx="1001184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87BE9A-229D-F540-BFB5-C9FCF35D7D53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FD718E-9586-7E4E-896E-9895FFBC6A49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183A3F-C255-9C41-A72B-2F7BCDE4EFDF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84460B1-D8D5-A743-8C56-11B47C927157}"/>
              </a:ext>
            </a:extLst>
          </p:cNvPr>
          <p:cNvSpPr/>
          <p:nvPr/>
        </p:nvSpPr>
        <p:spPr>
          <a:xfrm>
            <a:off x="6645688" y="2809212"/>
            <a:ext cx="1377966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7A8041-908E-4E45-A088-4974525E2620}"/>
              </a:ext>
            </a:extLst>
          </p:cNvPr>
          <p:cNvSpPr/>
          <p:nvPr/>
        </p:nvSpPr>
        <p:spPr>
          <a:xfrm>
            <a:off x="8295503" y="3354854"/>
            <a:ext cx="595171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A66225-4612-1B49-BA7F-AA4D0ED16571}"/>
              </a:ext>
            </a:extLst>
          </p:cNvPr>
          <p:cNvSpPr/>
          <p:nvPr/>
        </p:nvSpPr>
        <p:spPr>
          <a:xfrm>
            <a:off x="6130680" y="3916333"/>
            <a:ext cx="797342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6DBCE0-7C94-F942-8FCF-90722824DBF1}"/>
              </a:ext>
            </a:extLst>
          </p:cNvPr>
          <p:cNvSpPr/>
          <p:nvPr/>
        </p:nvSpPr>
        <p:spPr>
          <a:xfrm>
            <a:off x="4824188" y="2808675"/>
            <a:ext cx="645736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34B0C2-D558-6948-829D-3984F98700C3}"/>
              </a:ext>
            </a:extLst>
          </p:cNvPr>
          <p:cNvSpPr/>
          <p:nvPr/>
        </p:nvSpPr>
        <p:spPr>
          <a:xfrm>
            <a:off x="1523710" y="2805114"/>
            <a:ext cx="379231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C0D794-6EDD-D743-896C-4CBC449FD9C8}"/>
              </a:ext>
            </a:extLst>
          </p:cNvPr>
          <p:cNvSpPr/>
          <p:nvPr/>
        </p:nvSpPr>
        <p:spPr>
          <a:xfrm>
            <a:off x="5836194" y="3354642"/>
            <a:ext cx="383373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134D46-BC80-9740-A617-B544021911A1}"/>
              </a:ext>
            </a:extLst>
          </p:cNvPr>
          <p:cNvSpPr/>
          <p:nvPr/>
        </p:nvSpPr>
        <p:spPr>
          <a:xfrm>
            <a:off x="219976" y="3916332"/>
            <a:ext cx="529668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B285A1-863B-0E43-92A7-D2E5057D89D8}"/>
              </a:ext>
            </a:extLst>
          </p:cNvPr>
          <p:cNvSpPr/>
          <p:nvPr/>
        </p:nvSpPr>
        <p:spPr>
          <a:xfrm>
            <a:off x="4110681" y="3350322"/>
            <a:ext cx="1036375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D118EC2-15E0-2047-ABF2-5ADFCE0C095C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D6BBC1F-6AFC-1E46-8BBD-5C39FC18937F}"/>
              </a:ext>
            </a:extLst>
          </p:cNvPr>
          <p:cNvSpPr/>
          <p:nvPr/>
        </p:nvSpPr>
        <p:spPr>
          <a:xfrm>
            <a:off x="1087396" y="4453984"/>
            <a:ext cx="2232453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C34F69-9BE5-AA42-8744-95A5096900FC}"/>
              </a:ext>
            </a:extLst>
          </p:cNvPr>
          <p:cNvSpPr/>
          <p:nvPr/>
        </p:nvSpPr>
        <p:spPr>
          <a:xfrm>
            <a:off x="593699" y="2286737"/>
            <a:ext cx="707880" cy="260934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7ACCA9-6DB1-7C4C-99C8-BDD35721ED10}"/>
              </a:ext>
            </a:extLst>
          </p:cNvPr>
          <p:cNvSpPr/>
          <p:nvPr/>
        </p:nvSpPr>
        <p:spPr>
          <a:xfrm>
            <a:off x="2108075" y="2293849"/>
            <a:ext cx="2225028" cy="260222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73FE23-5B45-2043-B04D-28A51D4C8A1F}"/>
              </a:ext>
            </a:extLst>
          </p:cNvPr>
          <p:cNvSpPr/>
          <p:nvPr/>
        </p:nvSpPr>
        <p:spPr>
          <a:xfrm>
            <a:off x="6475646" y="2293849"/>
            <a:ext cx="301991" cy="260222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00A8662-6E3E-6041-99EF-0E8EEBF923F9}"/>
              </a:ext>
            </a:extLst>
          </p:cNvPr>
          <p:cNvSpPr/>
          <p:nvPr/>
        </p:nvSpPr>
        <p:spPr>
          <a:xfrm>
            <a:off x="7453371" y="2261770"/>
            <a:ext cx="1002445" cy="2634305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8317240-EE76-944A-ADB7-FF079ADC89A4}"/>
              </a:ext>
            </a:extLst>
          </p:cNvPr>
          <p:cNvSpPr/>
          <p:nvPr/>
        </p:nvSpPr>
        <p:spPr>
          <a:xfrm>
            <a:off x="5385147" y="4463065"/>
            <a:ext cx="529638" cy="5486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47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861646" y="274638"/>
            <a:ext cx="7420708" cy="114241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322388" indent="-973138" algn="l">
              <a:tabLst>
                <a:tab pos="1539875" algn="l"/>
              </a:tabLst>
            </a:pPr>
            <a:r>
              <a:rPr lang="en-US" sz="2400" b="1" dirty="0">
                <a:solidFill>
                  <a:srgbClr val="0070C0"/>
                </a:solidFill>
              </a:rPr>
              <a:t>P(</a:t>
            </a:r>
            <a:r>
              <a:rPr lang="en-US" sz="2400" b="1" dirty="0" err="1">
                <a:solidFill>
                  <a:srgbClr val="0070C0"/>
                </a:solidFill>
              </a:rPr>
              <a:t>k,n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r>
              <a:rPr lang="en-US" sz="2400" b="1" dirty="0"/>
              <a:t> : </a:t>
            </a:r>
            <a:r>
              <a:rPr lang="en-US" sz="2400" dirty="0"/>
              <a:t>	</a:t>
            </a:r>
            <a:r>
              <a:rPr lang="en-US" sz="2400" i="1" dirty="0"/>
              <a:t>Given </a:t>
            </a:r>
            <a:r>
              <a:rPr lang="en-US" sz="2400" i="1" dirty="0">
                <a:solidFill>
                  <a:schemeClr val="tx2"/>
                </a:solidFill>
              </a:rPr>
              <a:t>n</a:t>
            </a:r>
            <a:r>
              <a:rPr lang="en-US" sz="2400" i="1" dirty="0"/>
              <a:t>-by-</a:t>
            </a:r>
            <a:r>
              <a:rPr lang="en-US" sz="2400" i="1" dirty="0">
                <a:solidFill>
                  <a:schemeClr val="tx2"/>
                </a:solidFill>
              </a:rPr>
              <a:t>n</a:t>
            </a:r>
            <a:r>
              <a:rPr lang="en-US" sz="2400" i="1" dirty="0"/>
              <a:t> permutation matrices </a:t>
            </a:r>
            <a:r>
              <a:rPr lang="en-US" sz="2400" i="1" dirty="0">
                <a:solidFill>
                  <a:schemeClr val="tx2"/>
                </a:solidFill>
              </a:rPr>
              <a:t>M</a:t>
            </a:r>
            <a:r>
              <a:rPr lang="en-US" sz="2400" i="1" baseline="-25000" dirty="0">
                <a:solidFill>
                  <a:schemeClr val="tx2"/>
                </a:solidFill>
              </a:rPr>
              <a:t>1</a:t>
            </a:r>
            <a:r>
              <a:rPr lang="en-US" sz="2400" i="1" dirty="0">
                <a:solidFill>
                  <a:schemeClr val="tx2"/>
                </a:solidFill>
              </a:rPr>
              <a:t>,…,M</a:t>
            </a:r>
            <a:r>
              <a:rPr lang="en-US" sz="2400" i="1" baseline="-25000" dirty="0">
                <a:solidFill>
                  <a:schemeClr val="tx2"/>
                </a:solidFill>
              </a:rPr>
              <a:t>k</a:t>
            </a:r>
            <a:r>
              <a:rPr lang="en-US" sz="2400" i="1" dirty="0"/>
              <a:t>,  compute (1,1)-entry of their product</a:t>
            </a:r>
          </a:p>
        </p:txBody>
      </p:sp>
      <p:sp>
        <p:nvSpPr>
          <p:cNvPr id="153" name="Content Placeholder 152">
            <a:extLst>
              <a:ext uri="{FF2B5EF4-FFF2-40B4-BE49-F238E27FC236}">
                <a16:creationId xmlns:a16="http://schemas.microsoft.com/office/drawing/2014/main" id="{485EED89-6C9E-5248-909E-F3C8D465C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problem has depth</a:t>
            </a:r>
            <a:r>
              <a:rPr lang="en-US" i="1" dirty="0"/>
              <a:t> </a:t>
            </a:r>
            <a:r>
              <a:rPr lang="en-US" b="1" dirty="0">
                <a:solidFill>
                  <a:srgbClr val="008001"/>
                </a:solidFill>
              </a:rPr>
              <a:t>d</a:t>
            </a:r>
            <a:r>
              <a:rPr lang="en-US" i="1" dirty="0"/>
              <a:t> </a:t>
            </a:r>
            <a:r>
              <a:rPr lang="en-US" dirty="0"/>
              <a:t>AC</a:t>
            </a:r>
            <a:r>
              <a:rPr lang="en-US" baseline="30000" dirty="0"/>
              <a:t>0</a:t>
            </a:r>
            <a:r>
              <a:rPr lang="en-US" dirty="0"/>
              <a:t> formulas of size </a:t>
            </a:r>
            <a:r>
              <a:rPr lang="en-US" b="1" dirty="0" err="1">
                <a:solidFill>
                  <a:srgbClr val="008001"/>
                </a:solidFill>
                <a:sym typeface="Wingdings" pitchFamily="2" charset="2"/>
              </a:rPr>
              <a:t>n</a:t>
            </a:r>
            <a:r>
              <a:rPr lang="en-US" b="1" baseline="30000" dirty="0" err="1">
                <a:solidFill>
                  <a:srgbClr val="008001"/>
                </a:solidFill>
                <a:sym typeface="Wingdings" pitchFamily="2" charset="2"/>
              </a:rPr>
              <a:t>O</a:t>
            </a:r>
            <a:r>
              <a:rPr lang="en-US" b="1" baseline="30000" dirty="0">
                <a:solidFill>
                  <a:srgbClr val="008001"/>
                </a:solidFill>
                <a:sym typeface="Wingdings" pitchFamily="2" charset="2"/>
              </a:rPr>
              <a:t>(dk     )</a:t>
            </a:r>
            <a:r>
              <a:rPr lang="en-US" dirty="0">
                <a:solidFill>
                  <a:srgbClr val="008001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A607BB5-3159-BE42-A2F6-46F6872295EB}"/>
              </a:ext>
            </a:extLst>
          </p:cNvPr>
          <p:cNvSpPr txBox="1"/>
          <p:nvPr/>
        </p:nvSpPr>
        <p:spPr>
          <a:xfrm>
            <a:off x="7037211" y="1588309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8001"/>
                </a:solidFill>
              </a:rPr>
              <a:t>1/d</a:t>
            </a:r>
            <a:endParaRPr lang="en-US" b="1" dirty="0">
              <a:solidFill>
                <a:srgbClr val="008001"/>
              </a:solidFill>
            </a:endParaRPr>
          </a:p>
        </p:txBody>
      </p:sp>
      <p:cxnSp>
        <p:nvCxnSpPr>
          <p:cNvPr id="7" name="AutoShape 36">
            <a:extLst>
              <a:ext uri="{FF2B5EF4-FFF2-40B4-BE49-F238E27FC236}">
                <a16:creationId xmlns:a16="http://schemas.microsoft.com/office/drawing/2014/main" id="{A2F8290E-CC8B-7043-A211-2657ED3C2CEE}"/>
              </a:ext>
            </a:extLst>
          </p:cNvPr>
          <p:cNvCxnSpPr>
            <a:cxnSpLocks noChangeShapeType="1"/>
            <a:stCxn id="11" idx="4"/>
            <a:endCxn id="12" idx="0"/>
          </p:cNvCxnSpPr>
          <p:nvPr/>
        </p:nvCxnSpPr>
        <p:spPr bwMode="auto">
          <a:xfrm>
            <a:off x="4659721" y="3132307"/>
            <a:ext cx="246484" cy="41716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" name="AutoShape 38">
            <a:extLst>
              <a:ext uri="{FF2B5EF4-FFF2-40B4-BE49-F238E27FC236}">
                <a16:creationId xmlns:a16="http://schemas.microsoft.com/office/drawing/2014/main" id="{707F9C6F-9F49-F64A-8C8B-9E4C8EB51690}"/>
              </a:ext>
            </a:extLst>
          </p:cNvPr>
          <p:cNvCxnSpPr>
            <a:cxnSpLocks noChangeShapeType="1"/>
            <a:stCxn id="11" idx="4"/>
            <a:endCxn id="13" idx="0"/>
          </p:cNvCxnSpPr>
          <p:nvPr/>
        </p:nvCxnSpPr>
        <p:spPr bwMode="auto">
          <a:xfrm>
            <a:off x="4659721" y="3132307"/>
            <a:ext cx="2450456" cy="40259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" name="AutoShape 43">
            <a:extLst>
              <a:ext uri="{FF2B5EF4-FFF2-40B4-BE49-F238E27FC236}">
                <a16:creationId xmlns:a16="http://schemas.microsoft.com/office/drawing/2014/main" id="{C6C2AFB2-EA69-C841-8B95-A7564EAC49DD}"/>
              </a:ext>
            </a:extLst>
          </p:cNvPr>
          <p:cNvCxnSpPr>
            <a:cxnSpLocks noChangeShapeType="1"/>
            <a:stCxn id="11" idx="4"/>
            <a:endCxn id="10" idx="0"/>
          </p:cNvCxnSpPr>
          <p:nvPr/>
        </p:nvCxnSpPr>
        <p:spPr bwMode="auto">
          <a:xfrm flipH="1">
            <a:off x="2445705" y="3132307"/>
            <a:ext cx="2214016" cy="41716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" name="Oval 181">
            <a:extLst>
              <a:ext uri="{FF2B5EF4-FFF2-40B4-BE49-F238E27FC236}">
                <a16:creationId xmlns:a16="http://schemas.microsoft.com/office/drawing/2014/main" id="{5CE74C89-F5F1-B649-9197-8FF6181D1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215" y="3549467"/>
            <a:ext cx="604980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/>
              <a:t>∨</a:t>
            </a:r>
          </a:p>
        </p:txBody>
      </p:sp>
      <p:sp>
        <p:nvSpPr>
          <p:cNvPr id="11" name="Oval 267">
            <a:extLst>
              <a:ext uri="{FF2B5EF4-FFF2-40B4-BE49-F238E27FC236}">
                <a16:creationId xmlns:a16="http://schemas.microsoft.com/office/drawing/2014/main" id="{EBA6B02C-E168-DD44-84B6-253E4FE25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838" y="2536066"/>
            <a:ext cx="595765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msy10"/>
              </a:rPr>
              <a:t>∧</a:t>
            </a:r>
            <a:endParaRPr lang="en-US" sz="1800" b="1" dirty="0">
              <a:cs typeface="cmsy10"/>
            </a:endParaRPr>
          </a:p>
        </p:txBody>
      </p:sp>
      <p:sp>
        <p:nvSpPr>
          <p:cNvPr id="12" name="Oval 181">
            <a:extLst>
              <a:ext uri="{FF2B5EF4-FFF2-40B4-BE49-F238E27FC236}">
                <a16:creationId xmlns:a16="http://schemas.microsoft.com/office/drawing/2014/main" id="{582186B6-DA9E-4E4B-BF43-5FA5EDB1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15" y="3549467"/>
            <a:ext cx="604980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/>
              <a:t>∨</a:t>
            </a:r>
          </a:p>
        </p:txBody>
      </p:sp>
      <p:sp>
        <p:nvSpPr>
          <p:cNvPr id="13" name="Oval 181">
            <a:extLst>
              <a:ext uri="{FF2B5EF4-FFF2-40B4-BE49-F238E27FC236}">
                <a16:creationId xmlns:a16="http://schemas.microsoft.com/office/drawing/2014/main" id="{39AD8C35-7B29-6847-ADA8-C0233CCDF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687" y="3534902"/>
            <a:ext cx="604980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/>
              <a:t>∨</a:t>
            </a:r>
          </a:p>
        </p:txBody>
      </p:sp>
      <p:sp>
        <p:nvSpPr>
          <p:cNvPr id="14" name="Oval 267">
            <a:extLst>
              <a:ext uri="{FF2B5EF4-FFF2-40B4-BE49-F238E27FC236}">
                <a16:creationId xmlns:a16="http://schemas.microsoft.com/office/drawing/2014/main" id="{FEFA6EAC-C925-034D-B960-0E1F99680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798" y="4759845"/>
            <a:ext cx="595765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msy10"/>
              </a:rPr>
              <a:t>∧</a:t>
            </a:r>
            <a:endParaRPr lang="en-US" sz="1800" b="1">
              <a:cs typeface="cmsy10"/>
            </a:endParaRPr>
          </a:p>
        </p:txBody>
      </p:sp>
      <p:sp>
        <p:nvSpPr>
          <p:cNvPr id="15" name="Oval 267">
            <a:extLst>
              <a:ext uri="{FF2B5EF4-FFF2-40B4-BE49-F238E27FC236}">
                <a16:creationId xmlns:a16="http://schemas.microsoft.com/office/drawing/2014/main" id="{BE5400DE-BB21-0743-AD5A-C6D982EF0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9114" y="4719805"/>
            <a:ext cx="595765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msy10"/>
              </a:rPr>
              <a:t>∧</a:t>
            </a:r>
            <a:endParaRPr lang="en-US" sz="1800" b="1">
              <a:cs typeface="cmsy10"/>
            </a:endParaRPr>
          </a:p>
        </p:txBody>
      </p:sp>
      <p:sp>
        <p:nvSpPr>
          <p:cNvPr id="16" name="Oval 267">
            <a:extLst>
              <a:ext uri="{FF2B5EF4-FFF2-40B4-BE49-F238E27FC236}">
                <a16:creationId xmlns:a16="http://schemas.microsoft.com/office/drawing/2014/main" id="{B299460D-4CBC-654D-95EF-24DC21F9A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850" y="4719805"/>
            <a:ext cx="595765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msy10"/>
              </a:rPr>
              <a:t>∧</a:t>
            </a:r>
            <a:endParaRPr lang="en-US" sz="1800" b="1">
              <a:cs typeface="cmsy10"/>
            </a:endParaRPr>
          </a:p>
        </p:txBody>
      </p:sp>
      <p:sp>
        <p:nvSpPr>
          <p:cNvPr id="17" name="Oval 267">
            <a:extLst>
              <a:ext uri="{FF2B5EF4-FFF2-40B4-BE49-F238E27FC236}">
                <a16:creationId xmlns:a16="http://schemas.microsoft.com/office/drawing/2014/main" id="{0D4CFC85-E3DC-2447-B243-5118FFD5F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430" y="4719805"/>
            <a:ext cx="595765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msy10"/>
              </a:rPr>
              <a:t>∧</a:t>
            </a:r>
            <a:endParaRPr lang="en-US" sz="1800" b="1">
              <a:cs typeface="cmsy10"/>
            </a:endParaRPr>
          </a:p>
        </p:txBody>
      </p:sp>
      <p:sp>
        <p:nvSpPr>
          <p:cNvPr id="18" name="Oval 267">
            <a:extLst>
              <a:ext uri="{FF2B5EF4-FFF2-40B4-BE49-F238E27FC236}">
                <a16:creationId xmlns:a16="http://schemas.microsoft.com/office/drawing/2014/main" id="{29EACEDD-4F8B-B94B-AB90-780F275D1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784" y="4719805"/>
            <a:ext cx="595765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msy10"/>
              </a:rPr>
              <a:t>∧</a:t>
            </a:r>
            <a:endParaRPr lang="en-US" sz="1800" b="1">
              <a:cs typeface="cmsy10"/>
            </a:endParaRPr>
          </a:p>
        </p:txBody>
      </p:sp>
      <p:sp>
        <p:nvSpPr>
          <p:cNvPr id="19" name="Oval 267">
            <a:extLst>
              <a:ext uri="{FF2B5EF4-FFF2-40B4-BE49-F238E27FC236}">
                <a16:creationId xmlns:a16="http://schemas.microsoft.com/office/drawing/2014/main" id="{BF85D657-BA69-EB47-ACF5-A37B91A4F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450" y="4759846"/>
            <a:ext cx="595765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msy10"/>
              </a:rPr>
              <a:t>∧</a:t>
            </a:r>
            <a:endParaRPr lang="en-US" sz="1800" b="1">
              <a:cs typeface="cmsy10"/>
            </a:endParaRPr>
          </a:p>
        </p:txBody>
      </p:sp>
      <p:sp>
        <p:nvSpPr>
          <p:cNvPr id="20" name="Oval 267">
            <a:extLst>
              <a:ext uri="{FF2B5EF4-FFF2-40B4-BE49-F238E27FC236}">
                <a16:creationId xmlns:a16="http://schemas.microsoft.com/office/drawing/2014/main" id="{3875A90C-DAD6-2D46-A556-4928B4C0C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834" y="4719805"/>
            <a:ext cx="595765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msy10"/>
              </a:rPr>
              <a:t>∧</a:t>
            </a:r>
            <a:endParaRPr lang="en-US" sz="1800" b="1">
              <a:cs typeface="cmsy10"/>
            </a:endParaRPr>
          </a:p>
        </p:txBody>
      </p:sp>
      <p:sp>
        <p:nvSpPr>
          <p:cNvPr id="21" name="Oval 267">
            <a:extLst>
              <a:ext uri="{FF2B5EF4-FFF2-40B4-BE49-F238E27FC236}">
                <a16:creationId xmlns:a16="http://schemas.microsoft.com/office/drawing/2014/main" id="{EDFC0F92-112C-8F40-A2DB-2A1125C12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4610" y="4719805"/>
            <a:ext cx="595765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msy10"/>
              </a:rPr>
              <a:t>∧</a:t>
            </a:r>
            <a:endParaRPr lang="en-US" sz="1800" b="1">
              <a:cs typeface="cmsy10"/>
            </a:endParaRPr>
          </a:p>
        </p:txBody>
      </p:sp>
      <p:cxnSp>
        <p:nvCxnSpPr>
          <p:cNvPr id="22" name="AutoShape 43">
            <a:extLst>
              <a:ext uri="{FF2B5EF4-FFF2-40B4-BE49-F238E27FC236}">
                <a16:creationId xmlns:a16="http://schemas.microsoft.com/office/drawing/2014/main" id="{53D350DC-49C9-7949-8CBE-C081FA1AB390}"/>
              </a:ext>
            </a:extLst>
          </p:cNvPr>
          <p:cNvCxnSpPr>
            <a:cxnSpLocks noChangeShapeType="1"/>
            <a:stCxn id="10" idx="4"/>
            <a:endCxn id="19" idx="0"/>
          </p:cNvCxnSpPr>
          <p:nvPr/>
        </p:nvCxnSpPr>
        <p:spPr bwMode="auto">
          <a:xfrm rot="5400000">
            <a:off x="1838450" y="4152591"/>
            <a:ext cx="614138" cy="60037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" name="AutoShape 43">
            <a:extLst>
              <a:ext uri="{FF2B5EF4-FFF2-40B4-BE49-F238E27FC236}">
                <a16:creationId xmlns:a16="http://schemas.microsoft.com/office/drawing/2014/main" id="{41E93B2B-DC46-C54A-86BB-EC2D8D644C76}"/>
              </a:ext>
            </a:extLst>
          </p:cNvPr>
          <p:cNvCxnSpPr>
            <a:cxnSpLocks noChangeShapeType="1"/>
            <a:stCxn id="10" idx="4"/>
            <a:endCxn id="14" idx="0"/>
          </p:cNvCxnSpPr>
          <p:nvPr/>
        </p:nvCxnSpPr>
        <p:spPr bwMode="auto">
          <a:xfrm rot="16200000" flipH="1">
            <a:off x="2255125" y="4336289"/>
            <a:ext cx="614137" cy="2329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" name="AutoShape 43">
            <a:extLst>
              <a:ext uri="{FF2B5EF4-FFF2-40B4-BE49-F238E27FC236}">
                <a16:creationId xmlns:a16="http://schemas.microsoft.com/office/drawing/2014/main" id="{EACD7D66-F630-A541-86A4-0F2F72F4BB41}"/>
              </a:ext>
            </a:extLst>
          </p:cNvPr>
          <p:cNvCxnSpPr>
            <a:cxnSpLocks noChangeShapeType="1"/>
            <a:stCxn id="10" idx="4"/>
            <a:endCxn id="15" idx="0"/>
          </p:cNvCxnSpPr>
          <p:nvPr/>
        </p:nvCxnSpPr>
        <p:spPr bwMode="auto">
          <a:xfrm rot="16200000" flipH="1">
            <a:off x="2754303" y="3837111"/>
            <a:ext cx="574097" cy="119129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5" name="AutoShape 43">
            <a:extLst>
              <a:ext uri="{FF2B5EF4-FFF2-40B4-BE49-F238E27FC236}">
                <a16:creationId xmlns:a16="http://schemas.microsoft.com/office/drawing/2014/main" id="{0DBE63DA-5FFD-2140-B2E8-AF3D38AC9457}"/>
              </a:ext>
            </a:extLst>
          </p:cNvPr>
          <p:cNvCxnSpPr>
            <a:cxnSpLocks noChangeShapeType="1"/>
            <a:stCxn id="12" idx="4"/>
            <a:endCxn id="20" idx="0"/>
          </p:cNvCxnSpPr>
          <p:nvPr/>
        </p:nvCxnSpPr>
        <p:spPr bwMode="auto">
          <a:xfrm rot="5400000">
            <a:off x="4495913" y="4309513"/>
            <a:ext cx="574097" cy="2464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6" name="AutoShape 43">
            <a:extLst>
              <a:ext uri="{FF2B5EF4-FFF2-40B4-BE49-F238E27FC236}">
                <a16:creationId xmlns:a16="http://schemas.microsoft.com/office/drawing/2014/main" id="{380F8F89-16FB-B348-8C81-A05AEC85DA54}"/>
              </a:ext>
            </a:extLst>
          </p:cNvPr>
          <p:cNvCxnSpPr>
            <a:cxnSpLocks noChangeShapeType="1"/>
            <a:stCxn id="12" idx="4"/>
            <a:endCxn id="16" idx="0"/>
          </p:cNvCxnSpPr>
          <p:nvPr/>
        </p:nvCxnSpPr>
        <p:spPr bwMode="auto">
          <a:xfrm rot="16200000" flipH="1">
            <a:off x="4903921" y="4147993"/>
            <a:ext cx="574097" cy="5695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7" name="AutoShape 43">
            <a:extLst>
              <a:ext uri="{FF2B5EF4-FFF2-40B4-BE49-F238E27FC236}">
                <a16:creationId xmlns:a16="http://schemas.microsoft.com/office/drawing/2014/main" id="{7BFC7DCD-E181-DC46-BB40-D9893419E5C4}"/>
              </a:ext>
            </a:extLst>
          </p:cNvPr>
          <p:cNvCxnSpPr>
            <a:cxnSpLocks noChangeShapeType="1"/>
            <a:stCxn id="13" idx="4"/>
            <a:endCxn id="21" idx="0"/>
          </p:cNvCxnSpPr>
          <p:nvPr/>
        </p:nvCxnSpPr>
        <p:spPr bwMode="auto">
          <a:xfrm rot="16200000" flipH="1">
            <a:off x="7392004" y="3849315"/>
            <a:ext cx="588662" cy="11523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8" name="AutoShape 43">
            <a:extLst>
              <a:ext uri="{FF2B5EF4-FFF2-40B4-BE49-F238E27FC236}">
                <a16:creationId xmlns:a16="http://schemas.microsoft.com/office/drawing/2014/main" id="{902D592E-2F00-294F-822D-1987D44BA95D}"/>
              </a:ext>
            </a:extLst>
          </p:cNvPr>
          <p:cNvCxnSpPr>
            <a:cxnSpLocks noChangeShapeType="1"/>
            <a:stCxn id="13" idx="4"/>
            <a:endCxn id="18" idx="0"/>
          </p:cNvCxnSpPr>
          <p:nvPr/>
        </p:nvCxnSpPr>
        <p:spPr bwMode="auto">
          <a:xfrm rot="16200000" flipH="1">
            <a:off x="6967091" y="4274228"/>
            <a:ext cx="588662" cy="3024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" name="AutoShape 43">
            <a:extLst>
              <a:ext uri="{FF2B5EF4-FFF2-40B4-BE49-F238E27FC236}">
                <a16:creationId xmlns:a16="http://schemas.microsoft.com/office/drawing/2014/main" id="{4742CA4F-54A3-1643-9FDC-9AD365B9930E}"/>
              </a:ext>
            </a:extLst>
          </p:cNvPr>
          <p:cNvCxnSpPr>
            <a:cxnSpLocks noChangeShapeType="1"/>
            <a:stCxn id="13" idx="4"/>
            <a:endCxn id="17" idx="0"/>
          </p:cNvCxnSpPr>
          <p:nvPr/>
        </p:nvCxnSpPr>
        <p:spPr bwMode="auto">
          <a:xfrm rot="5400000">
            <a:off x="6449915" y="4059542"/>
            <a:ext cx="588662" cy="73186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0" name="Oval 267">
            <a:extLst>
              <a:ext uri="{FF2B5EF4-FFF2-40B4-BE49-F238E27FC236}">
                <a16:creationId xmlns:a16="http://schemas.microsoft.com/office/drawing/2014/main" id="{32082141-1A3A-2940-B68A-6C795B489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99" y="4759846"/>
            <a:ext cx="595765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msy10"/>
              </a:rPr>
              <a:t>∧</a:t>
            </a:r>
            <a:endParaRPr lang="en-US" sz="1800" b="1">
              <a:cs typeface="cmsy10"/>
            </a:endParaRPr>
          </a:p>
        </p:txBody>
      </p:sp>
      <p:cxnSp>
        <p:nvCxnSpPr>
          <p:cNvPr id="31" name="AutoShape 43">
            <a:extLst>
              <a:ext uri="{FF2B5EF4-FFF2-40B4-BE49-F238E27FC236}">
                <a16:creationId xmlns:a16="http://schemas.microsoft.com/office/drawing/2014/main" id="{93C8137D-B4A4-FD4A-9EE8-F2275016F631}"/>
              </a:ext>
            </a:extLst>
          </p:cNvPr>
          <p:cNvCxnSpPr>
            <a:cxnSpLocks noChangeShapeType="1"/>
            <a:stCxn id="10" idx="4"/>
            <a:endCxn id="30" idx="0"/>
          </p:cNvCxnSpPr>
          <p:nvPr/>
        </p:nvCxnSpPr>
        <p:spPr bwMode="auto">
          <a:xfrm rot="5400000">
            <a:off x="1384725" y="3698865"/>
            <a:ext cx="614138" cy="150782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" name="AutoShape 43">
            <a:extLst>
              <a:ext uri="{FF2B5EF4-FFF2-40B4-BE49-F238E27FC236}">
                <a16:creationId xmlns:a16="http://schemas.microsoft.com/office/drawing/2014/main" id="{837B313A-91F5-F34F-B6D2-B4FA7E4A2593}"/>
              </a:ext>
            </a:extLst>
          </p:cNvPr>
          <p:cNvCxnSpPr>
            <a:cxnSpLocks noChangeShapeType="1"/>
            <a:stCxn id="15" idx="4"/>
          </p:cNvCxnSpPr>
          <p:nvPr/>
        </p:nvCxnSpPr>
        <p:spPr bwMode="auto">
          <a:xfrm rot="5400000">
            <a:off x="3243343" y="5411819"/>
            <a:ext cx="489427" cy="2978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43">
            <a:extLst>
              <a:ext uri="{FF2B5EF4-FFF2-40B4-BE49-F238E27FC236}">
                <a16:creationId xmlns:a16="http://schemas.microsoft.com/office/drawing/2014/main" id="{D58F1C65-BF63-A141-9228-021BF22D217A}"/>
              </a:ext>
            </a:extLst>
          </p:cNvPr>
          <p:cNvCxnSpPr>
            <a:cxnSpLocks noChangeShapeType="1"/>
            <a:stCxn id="15" idx="4"/>
          </p:cNvCxnSpPr>
          <p:nvPr/>
        </p:nvCxnSpPr>
        <p:spPr bwMode="auto">
          <a:xfrm rot="5400000">
            <a:off x="3392283" y="5560858"/>
            <a:ext cx="489430" cy="162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" name="AutoShape 43">
            <a:extLst>
              <a:ext uri="{FF2B5EF4-FFF2-40B4-BE49-F238E27FC236}">
                <a16:creationId xmlns:a16="http://schemas.microsoft.com/office/drawing/2014/main" id="{A9F5F7D6-8911-F544-8696-AA1FFFC0DE87}"/>
              </a:ext>
            </a:extLst>
          </p:cNvPr>
          <p:cNvCxnSpPr>
            <a:cxnSpLocks noChangeShapeType="1"/>
            <a:stCxn id="15" idx="4"/>
          </p:cNvCxnSpPr>
          <p:nvPr/>
        </p:nvCxnSpPr>
        <p:spPr bwMode="auto">
          <a:xfrm rot="16200000" flipH="1">
            <a:off x="3541225" y="5411818"/>
            <a:ext cx="489430" cy="2978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5" name="AutoShape 43">
            <a:extLst>
              <a:ext uri="{FF2B5EF4-FFF2-40B4-BE49-F238E27FC236}">
                <a16:creationId xmlns:a16="http://schemas.microsoft.com/office/drawing/2014/main" id="{27A0E0A7-0C78-4D4B-A0BC-178F3C1F0C35}"/>
              </a:ext>
            </a:extLst>
          </p:cNvPr>
          <p:cNvCxnSpPr>
            <a:cxnSpLocks noChangeShapeType="1"/>
            <a:stCxn id="14" idx="4"/>
          </p:cNvCxnSpPr>
          <p:nvPr/>
        </p:nvCxnSpPr>
        <p:spPr bwMode="auto">
          <a:xfrm rot="5400000">
            <a:off x="2369703" y="5496496"/>
            <a:ext cx="449387" cy="16856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6" name="AutoShape 43">
            <a:extLst>
              <a:ext uri="{FF2B5EF4-FFF2-40B4-BE49-F238E27FC236}">
                <a16:creationId xmlns:a16="http://schemas.microsoft.com/office/drawing/2014/main" id="{2BF6A038-869D-A14E-8CD2-B80A390E3C0D}"/>
              </a:ext>
            </a:extLst>
          </p:cNvPr>
          <p:cNvCxnSpPr>
            <a:cxnSpLocks noChangeShapeType="1"/>
            <a:stCxn id="14" idx="4"/>
          </p:cNvCxnSpPr>
          <p:nvPr/>
        </p:nvCxnSpPr>
        <p:spPr bwMode="auto">
          <a:xfrm rot="16200000" flipH="1">
            <a:off x="2525545" y="5509221"/>
            <a:ext cx="449387" cy="14311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7" name="AutoShape 43">
            <a:extLst>
              <a:ext uri="{FF2B5EF4-FFF2-40B4-BE49-F238E27FC236}">
                <a16:creationId xmlns:a16="http://schemas.microsoft.com/office/drawing/2014/main" id="{6708B6D6-A8F8-B142-AFA6-6E6EDAB84008}"/>
              </a:ext>
            </a:extLst>
          </p:cNvPr>
          <p:cNvCxnSpPr>
            <a:cxnSpLocks noChangeShapeType="1"/>
            <a:stCxn id="19" idx="4"/>
          </p:cNvCxnSpPr>
          <p:nvPr/>
        </p:nvCxnSpPr>
        <p:spPr bwMode="auto">
          <a:xfrm rot="16200000" flipH="1">
            <a:off x="1769581" y="5431838"/>
            <a:ext cx="449389" cy="2978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8" name="AutoShape 43">
            <a:extLst>
              <a:ext uri="{FF2B5EF4-FFF2-40B4-BE49-F238E27FC236}">
                <a16:creationId xmlns:a16="http://schemas.microsoft.com/office/drawing/2014/main" id="{FD243621-0867-5049-9785-AE18E67F054C}"/>
              </a:ext>
            </a:extLst>
          </p:cNvPr>
          <p:cNvCxnSpPr>
            <a:cxnSpLocks noChangeShapeType="1"/>
            <a:stCxn id="19" idx="4"/>
          </p:cNvCxnSpPr>
          <p:nvPr/>
        </p:nvCxnSpPr>
        <p:spPr bwMode="auto">
          <a:xfrm rot="5400000">
            <a:off x="1471698" y="5431840"/>
            <a:ext cx="449389" cy="2978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9" name="AutoShape 43">
            <a:extLst>
              <a:ext uri="{FF2B5EF4-FFF2-40B4-BE49-F238E27FC236}">
                <a16:creationId xmlns:a16="http://schemas.microsoft.com/office/drawing/2014/main" id="{CEF07DB6-5DD0-E94B-9BCC-E0157E22433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20186" y="5581335"/>
            <a:ext cx="450296" cy="162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" name="AutoShape 43">
            <a:extLst>
              <a:ext uri="{FF2B5EF4-FFF2-40B4-BE49-F238E27FC236}">
                <a16:creationId xmlns:a16="http://schemas.microsoft.com/office/drawing/2014/main" id="{A28B34EA-D995-6A49-A72A-B9114D9F6039}"/>
              </a:ext>
            </a:extLst>
          </p:cNvPr>
          <p:cNvCxnSpPr>
            <a:cxnSpLocks noChangeShapeType="1"/>
            <a:stCxn id="30" idx="4"/>
          </p:cNvCxnSpPr>
          <p:nvPr/>
        </p:nvCxnSpPr>
        <p:spPr bwMode="auto">
          <a:xfrm rot="16200000" flipH="1">
            <a:off x="797101" y="5496868"/>
            <a:ext cx="451210" cy="16964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" name="AutoShape 43">
            <a:extLst>
              <a:ext uri="{FF2B5EF4-FFF2-40B4-BE49-F238E27FC236}">
                <a16:creationId xmlns:a16="http://schemas.microsoft.com/office/drawing/2014/main" id="{45B85BB2-B2AD-7C45-AA8B-DF433A0C91DD}"/>
              </a:ext>
            </a:extLst>
          </p:cNvPr>
          <p:cNvCxnSpPr>
            <a:cxnSpLocks noChangeShapeType="1"/>
            <a:stCxn id="30" idx="4"/>
          </p:cNvCxnSpPr>
          <p:nvPr/>
        </p:nvCxnSpPr>
        <p:spPr bwMode="auto">
          <a:xfrm rot="5400000">
            <a:off x="642169" y="5509760"/>
            <a:ext cx="449386" cy="14204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2" name="AutoShape 43">
            <a:extLst>
              <a:ext uri="{FF2B5EF4-FFF2-40B4-BE49-F238E27FC236}">
                <a16:creationId xmlns:a16="http://schemas.microsoft.com/office/drawing/2014/main" id="{4C436D69-AE8D-C04B-90F8-E5F99E2CF102}"/>
              </a:ext>
            </a:extLst>
          </p:cNvPr>
          <p:cNvCxnSpPr>
            <a:cxnSpLocks noChangeShapeType="1"/>
            <a:stCxn id="20" idx="4"/>
          </p:cNvCxnSpPr>
          <p:nvPr/>
        </p:nvCxnSpPr>
        <p:spPr bwMode="auto">
          <a:xfrm rot="5400000">
            <a:off x="4265148" y="5412732"/>
            <a:ext cx="491256" cy="29788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" name="AutoShape 43">
            <a:extLst>
              <a:ext uri="{FF2B5EF4-FFF2-40B4-BE49-F238E27FC236}">
                <a16:creationId xmlns:a16="http://schemas.microsoft.com/office/drawing/2014/main" id="{2484EA95-4AFD-7D40-91A5-5B1167DBABDE}"/>
              </a:ext>
            </a:extLst>
          </p:cNvPr>
          <p:cNvCxnSpPr>
            <a:cxnSpLocks noChangeShapeType="1"/>
            <a:stCxn id="20" idx="4"/>
          </p:cNvCxnSpPr>
          <p:nvPr/>
        </p:nvCxnSpPr>
        <p:spPr bwMode="auto">
          <a:xfrm rot="5400000">
            <a:off x="4386090" y="5533672"/>
            <a:ext cx="491253" cy="5600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4" name="AutoShape 43">
            <a:extLst>
              <a:ext uri="{FF2B5EF4-FFF2-40B4-BE49-F238E27FC236}">
                <a16:creationId xmlns:a16="http://schemas.microsoft.com/office/drawing/2014/main" id="{B2DBE427-4FE2-2E48-85E8-5103B04D9C99}"/>
              </a:ext>
            </a:extLst>
          </p:cNvPr>
          <p:cNvCxnSpPr>
            <a:cxnSpLocks noChangeShapeType="1"/>
            <a:stCxn id="20" idx="4"/>
          </p:cNvCxnSpPr>
          <p:nvPr/>
        </p:nvCxnSpPr>
        <p:spPr bwMode="auto">
          <a:xfrm rot="16200000" flipH="1">
            <a:off x="4463149" y="5512614"/>
            <a:ext cx="489430" cy="962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5" name="AutoShape 43">
            <a:extLst>
              <a:ext uri="{FF2B5EF4-FFF2-40B4-BE49-F238E27FC236}">
                <a16:creationId xmlns:a16="http://schemas.microsoft.com/office/drawing/2014/main" id="{2B9CB051-E2B8-144B-AEA9-8563950C3ADE}"/>
              </a:ext>
            </a:extLst>
          </p:cNvPr>
          <p:cNvCxnSpPr>
            <a:cxnSpLocks noChangeShapeType="1"/>
            <a:stCxn id="20" idx="4"/>
          </p:cNvCxnSpPr>
          <p:nvPr/>
        </p:nvCxnSpPr>
        <p:spPr bwMode="auto">
          <a:xfrm rot="16200000" flipH="1">
            <a:off x="4563945" y="5411818"/>
            <a:ext cx="489430" cy="2978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6" name="AutoShape 43">
            <a:extLst>
              <a:ext uri="{FF2B5EF4-FFF2-40B4-BE49-F238E27FC236}">
                <a16:creationId xmlns:a16="http://schemas.microsoft.com/office/drawing/2014/main" id="{2C55F1DD-9BBA-AB4C-AE32-0571B2655A0D}"/>
              </a:ext>
            </a:extLst>
          </p:cNvPr>
          <p:cNvCxnSpPr>
            <a:cxnSpLocks noChangeShapeType="1"/>
            <a:stCxn id="16" idx="4"/>
          </p:cNvCxnSpPr>
          <p:nvPr/>
        </p:nvCxnSpPr>
        <p:spPr bwMode="auto">
          <a:xfrm rot="5400000">
            <a:off x="5150795" y="5480534"/>
            <a:ext cx="489427" cy="16045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7" name="AutoShape 43">
            <a:extLst>
              <a:ext uri="{FF2B5EF4-FFF2-40B4-BE49-F238E27FC236}">
                <a16:creationId xmlns:a16="http://schemas.microsoft.com/office/drawing/2014/main" id="{D3EA3D19-994D-8B45-98EF-24DD1846B31B}"/>
              </a:ext>
            </a:extLst>
          </p:cNvPr>
          <p:cNvCxnSpPr>
            <a:cxnSpLocks noChangeShapeType="1"/>
            <a:stCxn id="16" idx="4"/>
          </p:cNvCxnSpPr>
          <p:nvPr/>
        </p:nvCxnSpPr>
        <p:spPr bwMode="auto">
          <a:xfrm rot="16200000" flipH="1">
            <a:off x="5305725" y="5486054"/>
            <a:ext cx="491251" cy="15123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8" name="AutoShape 43">
            <a:extLst>
              <a:ext uri="{FF2B5EF4-FFF2-40B4-BE49-F238E27FC236}">
                <a16:creationId xmlns:a16="http://schemas.microsoft.com/office/drawing/2014/main" id="{D9B482F1-28EB-0945-A57C-F5B1C9BE369B}"/>
              </a:ext>
            </a:extLst>
          </p:cNvPr>
          <p:cNvCxnSpPr>
            <a:cxnSpLocks noChangeShapeType="1"/>
            <a:stCxn id="17" idx="4"/>
          </p:cNvCxnSpPr>
          <p:nvPr/>
        </p:nvCxnSpPr>
        <p:spPr bwMode="auto">
          <a:xfrm rot="5400000">
            <a:off x="5984658" y="5411818"/>
            <a:ext cx="489427" cy="29788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" name="AutoShape 43">
            <a:extLst>
              <a:ext uri="{FF2B5EF4-FFF2-40B4-BE49-F238E27FC236}">
                <a16:creationId xmlns:a16="http://schemas.microsoft.com/office/drawing/2014/main" id="{67C81E77-AAA6-8B46-8D24-98DD4FA329CE}"/>
              </a:ext>
            </a:extLst>
          </p:cNvPr>
          <p:cNvCxnSpPr>
            <a:cxnSpLocks noChangeShapeType="1"/>
            <a:stCxn id="17" idx="4"/>
          </p:cNvCxnSpPr>
          <p:nvPr/>
        </p:nvCxnSpPr>
        <p:spPr bwMode="auto">
          <a:xfrm rot="16200000" flipH="1">
            <a:off x="6133598" y="5560759"/>
            <a:ext cx="489430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0" name="AutoShape 43">
            <a:extLst>
              <a:ext uri="{FF2B5EF4-FFF2-40B4-BE49-F238E27FC236}">
                <a16:creationId xmlns:a16="http://schemas.microsoft.com/office/drawing/2014/main" id="{45D78365-7E53-C748-8DF6-0BA8B06D6A99}"/>
              </a:ext>
            </a:extLst>
          </p:cNvPr>
          <p:cNvCxnSpPr>
            <a:cxnSpLocks noChangeShapeType="1"/>
            <a:stCxn id="17" idx="4"/>
          </p:cNvCxnSpPr>
          <p:nvPr/>
        </p:nvCxnSpPr>
        <p:spPr bwMode="auto">
          <a:xfrm rot="16200000" flipH="1">
            <a:off x="6211520" y="5482837"/>
            <a:ext cx="489430" cy="15584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1" name="AutoShape 43">
            <a:extLst>
              <a:ext uri="{FF2B5EF4-FFF2-40B4-BE49-F238E27FC236}">
                <a16:creationId xmlns:a16="http://schemas.microsoft.com/office/drawing/2014/main" id="{ECB6F9C4-8828-FA47-98C3-2850F790E30A}"/>
              </a:ext>
            </a:extLst>
          </p:cNvPr>
          <p:cNvCxnSpPr>
            <a:cxnSpLocks noChangeShapeType="1"/>
            <a:stCxn id="18" idx="4"/>
          </p:cNvCxnSpPr>
          <p:nvPr/>
        </p:nvCxnSpPr>
        <p:spPr bwMode="auto">
          <a:xfrm rot="5400000">
            <a:off x="7019011" y="5411819"/>
            <a:ext cx="489430" cy="29788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" name="AutoShape 43">
            <a:extLst>
              <a:ext uri="{FF2B5EF4-FFF2-40B4-BE49-F238E27FC236}">
                <a16:creationId xmlns:a16="http://schemas.microsoft.com/office/drawing/2014/main" id="{5E29F1AB-04F4-C44E-9EC9-C2DCC2B5E5F1}"/>
              </a:ext>
            </a:extLst>
          </p:cNvPr>
          <p:cNvCxnSpPr>
            <a:cxnSpLocks noChangeShapeType="1"/>
            <a:stCxn id="18" idx="4"/>
          </p:cNvCxnSpPr>
          <p:nvPr/>
        </p:nvCxnSpPr>
        <p:spPr bwMode="auto">
          <a:xfrm rot="5400000">
            <a:off x="7096019" y="5490656"/>
            <a:ext cx="491259" cy="1420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" name="AutoShape 43">
            <a:extLst>
              <a:ext uri="{FF2B5EF4-FFF2-40B4-BE49-F238E27FC236}">
                <a16:creationId xmlns:a16="http://schemas.microsoft.com/office/drawing/2014/main" id="{39888DF7-5859-1D4F-A242-2AEAFF9F77D9}"/>
              </a:ext>
            </a:extLst>
          </p:cNvPr>
          <p:cNvCxnSpPr>
            <a:cxnSpLocks noChangeShapeType="1"/>
            <a:stCxn id="18" idx="4"/>
          </p:cNvCxnSpPr>
          <p:nvPr/>
        </p:nvCxnSpPr>
        <p:spPr bwMode="auto">
          <a:xfrm rot="16200000" flipH="1">
            <a:off x="7210365" y="5518346"/>
            <a:ext cx="489427" cy="848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4" name="AutoShape 43">
            <a:extLst>
              <a:ext uri="{FF2B5EF4-FFF2-40B4-BE49-F238E27FC236}">
                <a16:creationId xmlns:a16="http://schemas.microsoft.com/office/drawing/2014/main" id="{A7D913EA-40A7-124C-8302-4FE014E5A1F4}"/>
              </a:ext>
            </a:extLst>
          </p:cNvPr>
          <p:cNvCxnSpPr>
            <a:cxnSpLocks noChangeShapeType="1"/>
            <a:stCxn id="18" idx="4"/>
          </p:cNvCxnSpPr>
          <p:nvPr/>
        </p:nvCxnSpPr>
        <p:spPr bwMode="auto">
          <a:xfrm rot="16200000" flipH="1">
            <a:off x="7315979" y="5412734"/>
            <a:ext cx="491261" cy="2978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" name="AutoShape 43">
            <a:extLst>
              <a:ext uri="{FF2B5EF4-FFF2-40B4-BE49-F238E27FC236}">
                <a16:creationId xmlns:a16="http://schemas.microsoft.com/office/drawing/2014/main" id="{5843F3DF-E3E7-084C-9B75-A56F670F6F32}"/>
              </a:ext>
            </a:extLst>
          </p:cNvPr>
          <p:cNvCxnSpPr>
            <a:cxnSpLocks noChangeShapeType="1"/>
            <a:stCxn id="21" idx="4"/>
          </p:cNvCxnSpPr>
          <p:nvPr/>
        </p:nvCxnSpPr>
        <p:spPr bwMode="auto">
          <a:xfrm rot="5400000">
            <a:off x="7946758" y="5489740"/>
            <a:ext cx="489428" cy="14204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6" name="AutoShape 43">
            <a:extLst>
              <a:ext uri="{FF2B5EF4-FFF2-40B4-BE49-F238E27FC236}">
                <a16:creationId xmlns:a16="http://schemas.microsoft.com/office/drawing/2014/main" id="{F20B0755-1415-8B49-B4E0-B2254C7FE5C3}"/>
              </a:ext>
            </a:extLst>
          </p:cNvPr>
          <p:cNvCxnSpPr>
            <a:cxnSpLocks noChangeShapeType="1"/>
            <a:stCxn id="21" idx="4"/>
          </p:cNvCxnSpPr>
          <p:nvPr/>
        </p:nvCxnSpPr>
        <p:spPr bwMode="auto">
          <a:xfrm rot="16200000" flipH="1">
            <a:off x="8102602" y="5475936"/>
            <a:ext cx="489426" cy="16964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18157645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0AC6-9416-6547-8E98-4D4FBD74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score: 4 + </a:t>
            </a:r>
            <a:r>
              <a:rPr lang="en-US" dirty="0">
                <a:solidFill>
                  <a:srgbClr val="00B0F0"/>
                </a:solidFill>
              </a:rPr>
              <a:t>2</a:t>
            </a:r>
            <a:r>
              <a:rPr lang="en-US" dirty="0"/>
              <a:t> + …</a:t>
            </a:r>
            <a:endParaRPr lang="en-US" i="1" dirty="0">
              <a:solidFill>
                <a:srgbClr val="00B0F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3F6809-D08A-9F48-B965-A4272C4089AE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ECAEAB1-A037-1948-BE68-BF521ECD5D7D}"/>
              </a:ext>
            </a:extLst>
          </p:cNvPr>
          <p:cNvSpPr/>
          <p:nvPr/>
        </p:nvSpPr>
        <p:spPr>
          <a:xfrm>
            <a:off x="593698" y="2252628"/>
            <a:ext cx="70788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BCAD2F-6382-354C-95EA-04E6756CFD99}"/>
              </a:ext>
            </a:extLst>
          </p:cNvPr>
          <p:cNvSpPr/>
          <p:nvPr/>
        </p:nvSpPr>
        <p:spPr>
          <a:xfrm>
            <a:off x="2113579" y="2254926"/>
            <a:ext cx="2219524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53DBC6-E05E-B643-A82D-A2A2046A4AF2}"/>
              </a:ext>
            </a:extLst>
          </p:cNvPr>
          <p:cNvSpPr/>
          <p:nvPr/>
        </p:nvSpPr>
        <p:spPr>
          <a:xfrm>
            <a:off x="6474941" y="2252627"/>
            <a:ext cx="302696" cy="639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4018B7-D8B5-DC45-91B3-DE478E122023}"/>
              </a:ext>
            </a:extLst>
          </p:cNvPr>
          <p:cNvSpPr/>
          <p:nvPr/>
        </p:nvSpPr>
        <p:spPr>
          <a:xfrm>
            <a:off x="7455243" y="2261771"/>
            <a:ext cx="1001184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87BE9A-229D-F540-BFB5-C9FCF35D7D53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FD718E-9586-7E4E-896E-9895FFBC6A49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183A3F-C255-9C41-A72B-2F7BCDE4EFDF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84460B1-D8D5-A743-8C56-11B47C927157}"/>
              </a:ext>
            </a:extLst>
          </p:cNvPr>
          <p:cNvSpPr/>
          <p:nvPr/>
        </p:nvSpPr>
        <p:spPr>
          <a:xfrm>
            <a:off x="6645688" y="2809212"/>
            <a:ext cx="1377966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7A8041-908E-4E45-A088-4974525E2620}"/>
              </a:ext>
            </a:extLst>
          </p:cNvPr>
          <p:cNvSpPr/>
          <p:nvPr/>
        </p:nvSpPr>
        <p:spPr>
          <a:xfrm>
            <a:off x="8295503" y="3354854"/>
            <a:ext cx="595171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A66225-4612-1B49-BA7F-AA4D0ED16571}"/>
              </a:ext>
            </a:extLst>
          </p:cNvPr>
          <p:cNvSpPr/>
          <p:nvPr/>
        </p:nvSpPr>
        <p:spPr>
          <a:xfrm>
            <a:off x="6130680" y="3916333"/>
            <a:ext cx="797342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6DBCE0-7C94-F942-8FCF-90722824DBF1}"/>
              </a:ext>
            </a:extLst>
          </p:cNvPr>
          <p:cNvSpPr/>
          <p:nvPr/>
        </p:nvSpPr>
        <p:spPr>
          <a:xfrm>
            <a:off x="4824188" y="2808675"/>
            <a:ext cx="645736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34B0C2-D558-6948-829D-3984F98700C3}"/>
              </a:ext>
            </a:extLst>
          </p:cNvPr>
          <p:cNvSpPr/>
          <p:nvPr/>
        </p:nvSpPr>
        <p:spPr>
          <a:xfrm>
            <a:off x="1523710" y="2805114"/>
            <a:ext cx="379231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C0D794-6EDD-D743-896C-4CBC449FD9C8}"/>
              </a:ext>
            </a:extLst>
          </p:cNvPr>
          <p:cNvSpPr/>
          <p:nvPr/>
        </p:nvSpPr>
        <p:spPr>
          <a:xfrm>
            <a:off x="5836194" y="3354642"/>
            <a:ext cx="383373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134D46-BC80-9740-A617-B544021911A1}"/>
              </a:ext>
            </a:extLst>
          </p:cNvPr>
          <p:cNvSpPr/>
          <p:nvPr/>
        </p:nvSpPr>
        <p:spPr>
          <a:xfrm>
            <a:off x="219976" y="3916332"/>
            <a:ext cx="529668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B285A1-863B-0E43-92A7-D2E5057D89D8}"/>
              </a:ext>
            </a:extLst>
          </p:cNvPr>
          <p:cNvSpPr/>
          <p:nvPr/>
        </p:nvSpPr>
        <p:spPr>
          <a:xfrm>
            <a:off x="4110681" y="3350322"/>
            <a:ext cx="1036375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D118EC2-15E0-2047-ABF2-5ADFCE0C095C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D6BBC1F-6AFC-1E46-8BBD-5C39FC18937F}"/>
              </a:ext>
            </a:extLst>
          </p:cNvPr>
          <p:cNvSpPr/>
          <p:nvPr/>
        </p:nvSpPr>
        <p:spPr>
          <a:xfrm>
            <a:off x="1087396" y="4453984"/>
            <a:ext cx="2232453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C34F69-9BE5-AA42-8744-95A5096900FC}"/>
              </a:ext>
            </a:extLst>
          </p:cNvPr>
          <p:cNvSpPr/>
          <p:nvPr/>
        </p:nvSpPr>
        <p:spPr>
          <a:xfrm>
            <a:off x="593699" y="2286737"/>
            <a:ext cx="707880" cy="260934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7ACCA9-6DB1-7C4C-99C8-BDD35721ED10}"/>
              </a:ext>
            </a:extLst>
          </p:cNvPr>
          <p:cNvSpPr/>
          <p:nvPr/>
        </p:nvSpPr>
        <p:spPr>
          <a:xfrm>
            <a:off x="2108075" y="2293849"/>
            <a:ext cx="2225028" cy="260222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73FE23-5B45-2043-B04D-28A51D4C8A1F}"/>
              </a:ext>
            </a:extLst>
          </p:cNvPr>
          <p:cNvSpPr/>
          <p:nvPr/>
        </p:nvSpPr>
        <p:spPr>
          <a:xfrm>
            <a:off x="6475646" y="2293849"/>
            <a:ext cx="301991" cy="260222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00A8662-6E3E-6041-99EF-0E8EEBF923F9}"/>
              </a:ext>
            </a:extLst>
          </p:cNvPr>
          <p:cNvSpPr/>
          <p:nvPr/>
        </p:nvSpPr>
        <p:spPr>
          <a:xfrm>
            <a:off x="7453371" y="2261770"/>
            <a:ext cx="1002445" cy="2634305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ADA967D-AEB0-FB40-96F6-4F6530D27581}"/>
              </a:ext>
            </a:extLst>
          </p:cNvPr>
          <p:cNvSpPr/>
          <p:nvPr/>
        </p:nvSpPr>
        <p:spPr>
          <a:xfrm rot="5400000">
            <a:off x="1559015" y="2529320"/>
            <a:ext cx="325385" cy="593124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0304B87-33D9-2446-B9ED-65FE1BA7714D}"/>
              </a:ext>
            </a:extLst>
          </p:cNvPr>
          <p:cNvSpPr/>
          <p:nvPr/>
        </p:nvSpPr>
        <p:spPr>
          <a:xfrm rot="5400000">
            <a:off x="4990428" y="2395394"/>
            <a:ext cx="325385" cy="897218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&quot;No&quot; Symbol 46">
            <a:extLst>
              <a:ext uri="{FF2B5EF4-FFF2-40B4-BE49-F238E27FC236}">
                <a16:creationId xmlns:a16="http://schemas.microsoft.com/office/drawing/2014/main" id="{195FD0AF-CD2E-804F-BA16-32CA02BA8F52}"/>
              </a:ext>
            </a:extLst>
          </p:cNvPr>
          <p:cNvSpPr/>
          <p:nvPr/>
        </p:nvSpPr>
        <p:spPr>
          <a:xfrm>
            <a:off x="7110246" y="2630686"/>
            <a:ext cx="465449" cy="42223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60BC33A-A95A-2849-A4ED-6F0C210A08E2}"/>
              </a:ext>
            </a:extLst>
          </p:cNvPr>
          <p:cNvSpPr/>
          <p:nvPr/>
        </p:nvSpPr>
        <p:spPr>
          <a:xfrm>
            <a:off x="5385147" y="4463065"/>
            <a:ext cx="529638" cy="5486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08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0AC6-9416-6547-8E98-4D4FBD74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score: 4 + </a:t>
            </a:r>
            <a:r>
              <a:rPr lang="en-US" dirty="0">
                <a:solidFill>
                  <a:srgbClr val="00B0F0"/>
                </a:solidFill>
              </a:rPr>
              <a:t>2</a:t>
            </a:r>
            <a:r>
              <a:rPr lang="en-US" dirty="0"/>
              <a:t> + …</a:t>
            </a:r>
            <a:endParaRPr lang="en-US" i="1" dirty="0">
              <a:solidFill>
                <a:srgbClr val="00B0F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3F6809-D08A-9F48-B965-A4272C4089AE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ECAEAB1-A037-1948-BE68-BF521ECD5D7D}"/>
              </a:ext>
            </a:extLst>
          </p:cNvPr>
          <p:cNvSpPr/>
          <p:nvPr/>
        </p:nvSpPr>
        <p:spPr>
          <a:xfrm>
            <a:off x="593698" y="2252628"/>
            <a:ext cx="70788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BCAD2F-6382-354C-95EA-04E6756CFD99}"/>
              </a:ext>
            </a:extLst>
          </p:cNvPr>
          <p:cNvSpPr/>
          <p:nvPr/>
        </p:nvSpPr>
        <p:spPr>
          <a:xfrm>
            <a:off x="2113579" y="2254926"/>
            <a:ext cx="2219524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53DBC6-E05E-B643-A82D-A2A2046A4AF2}"/>
              </a:ext>
            </a:extLst>
          </p:cNvPr>
          <p:cNvSpPr/>
          <p:nvPr/>
        </p:nvSpPr>
        <p:spPr>
          <a:xfrm>
            <a:off x="6474941" y="2252627"/>
            <a:ext cx="302696" cy="639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4018B7-D8B5-DC45-91B3-DE478E122023}"/>
              </a:ext>
            </a:extLst>
          </p:cNvPr>
          <p:cNvSpPr/>
          <p:nvPr/>
        </p:nvSpPr>
        <p:spPr>
          <a:xfrm>
            <a:off x="7455243" y="2261771"/>
            <a:ext cx="1001184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87BE9A-229D-F540-BFB5-C9FCF35D7D53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FD718E-9586-7E4E-896E-9895FFBC6A49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183A3F-C255-9C41-A72B-2F7BCDE4EFDF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84460B1-D8D5-A743-8C56-11B47C927157}"/>
              </a:ext>
            </a:extLst>
          </p:cNvPr>
          <p:cNvSpPr/>
          <p:nvPr/>
        </p:nvSpPr>
        <p:spPr>
          <a:xfrm>
            <a:off x="6645688" y="2809212"/>
            <a:ext cx="1377966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7A8041-908E-4E45-A088-4974525E2620}"/>
              </a:ext>
            </a:extLst>
          </p:cNvPr>
          <p:cNvSpPr/>
          <p:nvPr/>
        </p:nvSpPr>
        <p:spPr>
          <a:xfrm>
            <a:off x="8295503" y="3354854"/>
            <a:ext cx="595171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A66225-4612-1B49-BA7F-AA4D0ED16571}"/>
              </a:ext>
            </a:extLst>
          </p:cNvPr>
          <p:cNvSpPr/>
          <p:nvPr/>
        </p:nvSpPr>
        <p:spPr>
          <a:xfrm>
            <a:off x="6130680" y="3916333"/>
            <a:ext cx="797342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6DBCE0-7C94-F942-8FCF-90722824DBF1}"/>
              </a:ext>
            </a:extLst>
          </p:cNvPr>
          <p:cNvSpPr/>
          <p:nvPr/>
        </p:nvSpPr>
        <p:spPr>
          <a:xfrm>
            <a:off x="4824188" y="2808675"/>
            <a:ext cx="645736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34B0C2-D558-6948-829D-3984F98700C3}"/>
              </a:ext>
            </a:extLst>
          </p:cNvPr>
          <p:cNvSpPr/>
          <p:nvPr/>
        </p:nvSpPr>
        <p:spPr>
          <a:xfrm>
            <a:off x="1523710" y="2805114"/>
            <a:ext cx="379231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C0D794-6EDD-D743-896C-4CBC449FD9C8}"/>
              </a:ext>
            </a:extLst>
          </p:cNvPr>
          <p:cNvSpPr/>
          <p:nvPr/>
        </p:nvSpPr>
        <p:spPr>
          <a:xfrm>
            <a:off x="5836194" y="3354642"/>
            <a:ext cx="383373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134D46-BC80-9740-A617-B544021911A1}"/>
              </a:ext>
            </a:extLst>
          </p:cNvPr>
          <p:cNvSpPr/>
          <p:nvPr/>
        </p:nvSpPr>
        <p:spPr>
          <a:xfrm>
            <a:off x="219976" y="3916332"/>
            <a:ext cx="529668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B285A1-863B-0E43-92A7-D2E5057D89D8}"/>
              </a:ext>
            </a:extLst>
          </p:cNvPr>
          <p:cNvSpPr/>
          <p:nvPr/>
        </p:nvSpPr>
        <p:spPr>
          <a:xfrm>
            <a:off x="4110681" y="3350322"/>
            <a:ext cx="1036375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D118EC2-15E0-2047-ABF2-5ADFCE0C095C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D6BBC1F-6AFC-1E46-8BBD-5C39FC18937F}"/>
              </a:ext>
            </a:extLst>
          </p:cNvPr>
          <p:cNvSpPr/>
          <p:nvPr/>
        </p:nvSpPr>
        <p:spPr>
          <a:xfrm>
            <a:off x="1087396" y="4453984"/>
            <a:ext cx="2232453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C34F69-9BE5-AA42-8744-95A5096900FC}"/>
              </a:ext>
            </a:extLst>
          </p:cNvPr>
          <p:cNvSpPr/>
          <p:nvPr/>
        </p:nvSpPr>
        <p:spPr>
          <a:xfrm>
            <a:off x="593699" y="2286737"/>
            <a:ext cx="707880" cy="260934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7ACCA9-6DB1-7C4C-99C8-BDD35721ED10}"/>
              </a:ext>
            </a:extLst>
          </p:cNvPr>
          <p:cNvSpPr/>
          <p:nvPr/>
        </p:nvSpPr>
        <p:spPr>
          <a:xfrm>
            <a:off x="2108075" y="2293849"/>
            <a:ext cx="2225028" cy="260222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73FE23-5B45-2043-B04D-28A51D4C8A1F}"/>
              </a:ext>
            </a:extLst>
          </p:cNvPr>
          <p:cNvSpPr/>
          <p:nvPr/>
        </p:nvSpPr>
        <p:spPr>
          <a:xfrm>
            <a:off x="6475646" y="2293849"/>
            <a:ext cx="301991" cy="260222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00A8662-6E3E-6041-99EF-0E8EEBF923F9}"/>
              </a:ext>
            </a:extLst>
          </p:cNvPr>
          <p:cNvSpPr/>
          <p:nvPr/>
        </p:nvSpPr>
        <p:spPr>
          <a:xfrm>
            <a:off x="7453371" y="2261770"/>
            <a:ext cx="1002445" cy="2634305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5DD6814-5AB1-5042-9594-F09AC02BD6C4}"/>
              </a:ext>
            </a:extLst>
          </p:cNvPr>
          <p:cNvSpPr/>
          <p:nvPr/>
        </p:nvSpPr>
        <p:spPr>
          <a:xfrm>
            <a:off x="1521838" y="2846142"/>
            <a:ext cx="381103" cy="204992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204DCA-A401-1D4B-9786-D4F1D0CDEFEC}"/>
              </a:ext>
            </a:extLst>
          </p:cNvPr>
          <p:cNvSpPr/>
          <p:nvPr/>
        </p:nvSpPr>
        <p:spPr>
          <a:xfrm>
            <a:off x="6777637" y="2806811"/>
            <a:ext cx="673862" cy="208925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0F58BF8-7A55-8240-B619-0EC7B37322DD}"/>
              </a:ext>
            </a:extLst>
          </p:cNvPr>
          <p:cNvSpPr/>
          <p:nvPr/>
        </p:nvSpPr>
        <p:spPr>
          <a:xfrm>
            <a:off x="5385147" y="4463065"/>
            <a:ext cx="529638" cy="5486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A82F9B7-0631-EE4F-B4F7-A5818E897021}"/>
              </a:ext>
            </a:extLst>
          </p:cNvPr>
          <p:cNvSpPr/>
          <p:nvPr/>
        </p:nvSpPr>
        <p:spPr>
          <a:xfrm>
            <a:off x="4824188" y="2846142"/>
            <a:ext cx="645736" cy="204992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832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0AC6-9416-6547-8E98-4D4FBD74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score: 4 + 2 + </a:t>
            </a:r>
            <a:r>
              <a:rPr lang="en-US" dirty="0">
                <a:solidFill>
                  <a:srgbClr val="00B0F0"/>
                </a:solidFill>
              </a:rPr>
              <a:t>1</a:t>
            </a:r>
            <a:r>
              <a:rPr lang="en-US" dirty="0"/>
              <a:t> + …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3F6809-D08A-9F48-B965-A4272C4089AE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ECAEAB1-A037-1948-BE68-BF521ECD5D7D}"/>
              </a:ext>
            </a:extLst>
          </p:cNvPr>
          <p:cNvSpPr/>
          <p:nvPr/>
        </p:nvSpPr>
        <p:spPr>
          <a:xfrm>
            <a:off x="593698" y="2252628"/>
            <a:ext cx="70788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BCAD2F-6382-354C-95EA-04E6756CFD99}"/>
              </a:ext>
            </a:extLst>
          </p:cNvPr>
          <p:cNvSpPr/>
          <p:nvPr/>
        </p:nvSpPr>
        <p:spPr>
          <a:xfrm>
            <a:off x="2113579" y="2254926"/>
            <a:ext cx="2219524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53DBC6-E05E-B643-A82D-A2A2046A4AF2}"/>
              </a:ext>
            </a:extLst>
          </p:cNvPr>
          <p:cNvSpPr/>
          <p:nvPr/>
        </p:nvSpPr>
        <p:spPr>
          <a:xfrm>
            <a:off x="6474941" y="2252627"/>
            <a:ext cx="302696" cy="639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4018B7-D8B5-DC45-91B3-DE478E122023}"/>
              </a:ext>
            </a:extLst>
          </p:cNvPr>
          <p:cNvSpPr/>
          <p:nvPr/>
        </p:nvSpPr>
        <p:spPr>
          <a:xfrm>
            <a:off x="7455243" y="2261771"/>
            <a:ext cx="1001184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87BE9A-229D-F540-BFB5-C9FCF35D7D53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FD718E-9586-7E4E-896E-9895FFBC6A49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183A3F-C255-9C41-A72B-2F7BCDE4EFDF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84460B1-D8D5-A743-8C56-11B47C927157}"/>
              </a:ext>
            </a:extLst>
          </p:cNvPr>
          <p:cNvSpPr/>
          <p:nvPr/>
        </p:nvSpPr>
        <p:spPr>
          <a:xfrm>
            <a:off x="6645688" y="2809212"/>
            <a:ext cx="1377966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7A8041-908E-4E45-A088-4974525E2620}"/>
              </a:ext>
            </a:extLst>
          </p:cNvPr>
          <p:cNvSpPr/>
          <p:nvPr/>
        </p:nvSpPr>
        <p:spPr>
          <a:xfrm>
            <a:off x="8295503" y="3354854"/>
            <a:ext cx="595171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A66225-4612-1B49-BA7F-AA4D0ED16571}"/>
              </a:ext>
            </a:extLst>
          </p:cNvPr>
          <p:cNvSpPr/>
          <p:nvPr/>
        </p:nvSpPr>
        <p:spPr>
          <a:xfrm>
            <a:off x="6130680" y="3916333"/>
            <a:ext cx="797342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6DBCE0-7C94-F942-8FCF-90722824DBF1}"/>
              </a:ext>
            </a:extLst>
          </p:cNvPr>
          <p:cNvSpPr/>
          <p:nvPr/>
        </p:nvSpPr>
        <p:spPr>
          <a:xfrm>
            <a:off x="4824188" y="2808675"/>
            <a:ext cx="645736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34B0C2-D558-6948-829D-3984F98700C3}"/>
              </a:ext>
            </a:extLst>
          </p:cNvPr>
          <p:cNvSpPr/>
          <p:nvPr/>
        </p:nvSpPr>
        <p:spPr>
          <a:xfrm>
            <a:off x="1523710" y="2805114"/>
            <a:ext cx="379231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C0D794-6EDD-D743-896C-4CBC449FD9C8}"/>
              </a:ext>
            </a:extLst>
          </p:cNvPr>
          <p:cNvSpPr/>
          <p:nvPr/>
        </p:nvSpPr>
        <p:spPr>
          <a:xfrm>
            <a:off x="5836194" y="3354642"/>
            <a:ext cx="383373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134D46-BC80-9740-A617-B544021911A1}"/>
              </a:ext>
            </a:extLst>
          </p:cNvPr>
          <p:cNvSpPr/>
          <p:nvPr/>
        </p:nvSpPr>
        <p:spPr>
          <a:xfrm>
            <a:off x="219976" y="3916332"/>
            <a:ext cx="529668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B285A1-863B-0E43-92A7-D2E5057D89D8}"/>
              </a:ext>
            </a:extLst>
          </p:cNvPr>
          <p:cNvSpPr/>
          <p:nvPr/>
        </p:nvSpPr>
        <p:spPr>
          <a:xfrm>
            <a:off x="4110681" y="3350322"/>
            <a:ext cx="1036375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D118EC2-15E0-2047-ABF2-5ADFCE0C095C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D6BBC1F-6AFC-1E46-8BBD-5C39FC18937F}"/>
              </a:ext>
            </a:extLst>
          </p:cNvPr>
          <p:cNvSpPr/>
          <p:nvPr/>
        </p:nvSpPr>
        <p:spPr>
          <a:xfrm>
            <a:off x="1087396" y="4453984"/>
            <a:ext cx="2232453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C34F69-9BE5-AA42-8744-95A5096900FC}"/>
              </a:ext>
            </a:extLst>
          </p:cNvPr>
          <p:cNvSpPr/>
          <p:nvPr/>
        </p:nvSpPr>
        <p:spPr>
          <a:xfrm>
            <a:off x="593699" y="2286737"/>
            <a:ext cx="707880" cy="260934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7ACCA9-6DB1-7C4C-99C8-BDD35721ED10}"/>
              </a:ext>
            </a:extLst>
          </p:cNvPr>
          <p:cNvSpPr/>
          <p:nvPr/>
        </p:nvSpPr>
        <p:spPr>
          <a:xfrm>
            <a:off x="2108075" y="2293849"/>
            <a:ext cx="2225028" cy="260222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73FE23-5B45-2043-B04D-28A51D4C8A1F}"/>
              </a:ext>
            </a:extLst>
          </p:cNvPr>
          <p:cNvSpPr/>
          <p:nvPr/>
        </p:nvSpPr>
        <p:spPr>
          <a:xfrm>
            <a:off x="6475646" y="2293849"/>
            <a:ext cx="301991" cy="260222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00A8662-6E3E-6041-99EF-0E8EEBF923F9}"/>
              </a:ext>
            </a:extLst>
          </p:cNvPr>
          <p:cNvSpPr/>
          <p:nvPr/>
        </p:nvSpPr>
        <p:spPr>
          <a:xfrm>
            <a:off x="7453371" y="2261770"/>
            <a:ext cx="1002445" cy="2634305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5DD6814-5AB1-5042-9594-F09AC02BD6C4}"/>
              </a:ext>
            </a:extLst>
          </p:cNvPr>
          <p:cNvSpPr/>
          <p:nvPr/>
        </p:nvSpPr>
        <p:spPr>
          <a:xfrm>
            <a:off x="1521838" y="2846142"/>
            <a:ext cx="381103" cy="204992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204DCA-A401-1D4B-9786-D4F1D0CDEFEC}"/>
              </a:ext>
            </a:extLst>
          </p:cNvPr>
          <p:cNvSpPr/>
          <p:nvPr/>
        </p:nvSpPr>
        <p:spPr>
          <a:xfrm>
            <a:off x="6777637" y="2806811"/>
            <a:ext cx="673862" cy="208925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47414D6-9C11-F947-A066-D7EF7FECEF73}"/>
              </a:ext>
            </a:extLst>
          </p:cNvPr>
          <p:cNvSpPr/>
          <p:nvPr/>
        </p:nvSpPr>
        <p:spPr>
          <a:xfrm rot="5400000">
            <a:off x="5870614" y="3061098"/>
            <a:ext cx="325385" cy="628806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&quot;No&quot; Symbol 44">
            <a:extLst>
              <a:ext uri="{FF2B5EF4-FFF2-40B4-BE49-F238E27FC236}">
                <a16:creationId xmlns:a16="http://schemas.microsoft.com/office/drawing/2014/main" id="{BAC4F82C-BB1E-B04A-825C-F57BA6857602}"/>
              </a:ext>
            </a:extLst>
          </p:cNvPr>
          <p:cNvSpPr/>
          <p:nvPr/>
        </p:nvSpPr>
        <p:spPr>
          <a:xfrm>
            <a:off x="8373763" y="3144957"/>
            <a:ext cx="465449" cy="42223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&quot;No&quot; Symbol 47">
            <a:extLst>
              <a:ext uri="{FF2B5EF4-FFF2-40B4-BE49-F238E27FC236}">
                <a16:creationId xmlns:a16="http://schemas.microsoft.com/office/drawing/2014/main" id="{C8C29328-61C5-D748-B967-B6FFA63C3017}"/>
              </a:ext>
            </a:extLst>
          </p:cNvPr>
          <p:cNvSpPr/>
          <p:nvPr/>
        </p:nvSpPr>
        <p:spPr>
          <a:xfrm>
            <a:off x="4406559" y="3162889"/>
            <a:ext cx="465449" cy="42223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A46F291-813B-E847-8378-7C4A98547562}"/>
              </a:ext>
            </a:extLst>
          </p:cNvPr>
          <p:cNvSpPr/>
          <p:nvPr/>
        </p:nvSpPr>
        <p:spPr>
          <a:xfrm>
            <a:off x="5385147" y="4463065"/>
            <a:ext cx="529638" cy="5486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042EAA7-3FC7-624A-BB6E-2AB1F8A4D0FC}"/>
              </a:ext>
            </a:extLst>
          </p:cNvPr>
          <p:cNvSpPr/>
          <p:nvPr/>
        </p:nvSpPr>
        <p:spPr>
          <a:xfrm>
            <a:off x="4824188" y="2846142"/>
            <a:ext cx="645736" cy="204992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653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0AC6-9416-6547-8E98-4D4FBD74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score: 4 + 2 + 1 + </a:t>
            </a:r>
            <a:r>
              <a:rPr lang="en-US" dirty="0">
                <a:solidFill>
                  <a:srgbClr val="00B0F0"/>
                </a:solidFill>
              </a:rPr>
              <a:t>0</a:t>
            </a:r>
            <a:r>
              <a:rPr lang="en-US" dirty="0"/>
              <a:t> + …</a:t>
            </a:r>
            <a:endParaRPr lang="en-US" i="1" dirty="0">
              <a:solidFill>
                <a:srgbClr val="00B0F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3F6809-D08A-9F48-B965-A4272C4089AE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ECAEAB1-A037-1948-BE68-BF521ECD5D7D}"/>
              </a:ext>
            </a:extLst>
          </p:cNvPr>
          <p:cNvSpPr/>
          <p:nvPr/>
        </p:nvSpPr>
        <p:spPr>
          <a:xfrm>
            <a:off x="593698" y="2252628"/>
            <a:ext cx="70788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BCAD2F-6382-354C-95EA-04E6756CFD99}"/>
              </a:ext>
            </a:extLst>
          </p:cNvPr>
          <p:cNvSpPr/>
          <p:nvPr/>
        </p:nvSpPr>
        <p:spPr>
          <a:xfrm>
            <a:off x="2113579" y="2254926"/>
            <a:ext cx="2219524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53DBC6-E05E-B643-A82D-A2A2046A4AF2}"/>
              </a:ext>
            </a:extLst>
          </p:cNvPr>
          <p:cNvSpPr/>
          <p:nvPr/>
        </p:nvSpPr>
        <p:spPr>
          <a:xfrm>
            <a:off x="6474941" y="2252627"/>
            <a:ext cx="302696" cy="639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4018B7-D8B5-DC45-91B3-DE478E122023}"/>
              </a:ext>
            </a:extLst>
          </p:cNvPr>
          <p:cNvSpPr/>
          <p:nvPr/>
        </p:nvSpPr>
        <p:spPr>
          <a:xfrm>
            <a:off x="7455243" y="2261771"/>
            <a:ext cx="1001184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87BE9A-229D-F540-BFB5-C9FCF35D7D53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FD718E-9586-7E4E-896E-9895FFBC6A49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183A3F-C255-9C41-A72B-2F7BCDE4EFDF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84460B1-D8D5-A743-8C56-11B47C927157}"/>
              </a:ext>
            </a:extLst>
          </p:cNvPr>
          <p:cNvSpPr/>
          <p:nvPr/>
        </p:nvSpPr>
        <p:spPr>
          <a:xfrm>
            <a:off x="6645688" y="2809212"/>
            <a:ext cx="1377966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7A8041-908E-4E45-A088-4974525E2620}"/>
              </a:ext>
            </a:extLst>
          </p:cNvPr>
          <p:cNvSpPr/>
          <p:nvPr/>
        </p:nvSpPr>
        <p:spPr>
          <a:xfrm>
            <a:off x="8295503" y="3354854"/>
            <a:ext cx="595171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A66225-4612-1B49-BA7F-AA4D0ED16571}"/>
              </a:ext>
            </a:extLst>
          </p:cNvPr>
          <p:cNvSpPr/>
          <p:nvPr/>
        </p:nvSpPr>
        <p:spPr>
          <a:xfrm>
            <a:off x="6130680" y="3916333"/>
            <a:ext cx="797342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6DBCE0-7C94-F942-8FCF-90722824DBF1}"/>
              </a:ext>
            </a:extLst>
          </p:cNvPr>
          <p:cNvSpPr/>
          <p:nvPr/>
        </p:nvSpPr>
        <p:spPr>
          <a:xfrm>
            <a:off x="4824188" y="2808675"/>
            <a:ext cx="645736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34B0C2-D558-6948-829D-3984F98700C3}"/>
              </a:ext>
            </a:extLst>
          </p:cNvPr>
          <p:cNvSpPr/>
          <p:nvPr/>
        </p:nvSpPr>
        <p:spPr>
          <a:xfrm>
            <a:off x="1523710" y="2805114"/>
            <a:ext cx="379231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C0D794-6EDD-D743-896C-4CBC449FD9C8}"/>
              </a:ext>
            </a:extLst>
          </p:cNvPr>
          <p:cNvSpPr/>
          <p:nvPr/>
        </p:nvSpPr>
        <p:spPr>
          <a:xfrm>
            <a:off x="5836194" y="3354642"/>
            <a:ext cx="383373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134D46-BC80-9740-A617-B544021911A1}"/>
              </a:ext>
            </a:extLst>
          </p:cNvPr>
          <p:cNvSpPr/>
          <p:nvPr/>
        </p:nvSpPr>
        <p:spPr>
          <a:xfrm>
            <a:off x="219976" y="3916332"/>
            <a:ext cx="529668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B285A1-863B-0E43-92A7-D2E5057D89D8}"/>
              </a:ext>
            </a:extLst>
          </p:cNvPr>
          <p:cNvSpPr/>
          <p:nvPr/>
        </p:nvSpPr>
        <p:spPr>
          <a:xfrm>
            <a:off x="4110681" y="3350322"/>
            <a:ext cx="1036375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D118EC2-15E0-2047-ABF2-5ADFCE0C095C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D6BBC1F-6AFC-1E46-8BBD-5C39FC18937F}"/>
              </a:ext>
            </a:extLst>
          </p:cNvPr>
          <p:cNvSpPr/>
          <p:nvPr/>
        </p:nvSpPr>
        <p:spPr>
          <a:xfrm>
            <a:off x="1087396" y="4453984"/>
            <a:ext cx="2232453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A80CF8-B07C-BA47-A48D-BBB60A819B3C}"/>
              </a:ext>
            </a:extLst>
          </p:cNvPr>
          <p:cNvSpPr/>
          <p:nvPr/>
        </p:nvSpPr>
        <p:spPr>
          <a:xfrm>
            <a:off x="5385147" y="4463065"/>
            <a:ext cx="529638" cy="5486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C34F69-9BE5-AA42-8744-95A5096900FC}"/>
              </a:ext>
            </a:extLst>
          </p:cNvPr>
          <p:cNvSpPr/>
          <p:nvPr/>
        </p:nvSpPr>
        <p:spPr>
          <a:xfrm>
            <a:off x="593699" y="2286737"/>
            <a:ext cx="707880" cy="260934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7ACCA9-6DB1-7C4C-99C8-BDD35721ED10}"/>
              </a:ext>
            </a:extLst>
          </p:cNvPr>
          <p:cNvSpPr/>
          <p:nvPr/>
        </p:nvSpPr>
        <p:spPr>
          <a:xfrm>
            <a:off x="2108075" y="2293849"/>
            <a:ext cx="2225028" cy="260222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73FE23-5B45-2043-B04D-28A51D4C8A1F}"/>
              </a:ext>
            </a:extLst>
          </p:cNvPr>
          <p:cNvSpPr/>
          <p:nvPr/>
        </p:nvSpPr>
        <p:spPr>
          <a:xfrm>
            <a:off x="6475646" y="2293849"/>
            <a:ext cx="301991" cy="260222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00A8662-6E3E-6041-99EF-0E8EEBF923F9}"/>
              </a:ext>
            </a:extLst>
          </p:cNvPr>
          <p:cNvSpPr/>
          <p:nvPr/>
        </p:nvSpPr>
        <p:spPr>
          <a:xfrm>
            <a:off x="7453371" y="2261770"/>
            <a:ext cx="1002445" cy="2634305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5DD6814-5AB1-5042-9594-F09AC02BD6C4}"/>
              </a:ext>
            </a:extLst>
          </p:cNvPr>
          <p:cNvSpPr/>
          <p:nvPr/>
        </p:nvSpPr>
        <p:spPr>
          <a:xfrm>
            <a:off x="1521838" y="2846142"/>
            <a:ext cx="381103" cy="204992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9B93B13-31D2-E64F-B15D-3A1587BF86FE}"/>
              </a:ext>
            </a:extLst>
          </p:cNvPr>
          <p:cNvSpPr/>
          <p:nvPr/>
        </p:nvSpPr>
        <p:spPr>
          <a:xfrm>
            <a:off x="4832426" y="2846142"/>
            <a:ext cx="645736" cy="204992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204DCA-A401-1D4B-9786-D4F1D0CDEFEC}"/>
              </a:ext>
            </a:extLst>
          </p:cNvPr>
          <p:cNvSpPr/>
          <p:nvPr/>
        </p:nvSpPr>
        <p:spPr>
          <a:xfrm>
            <a:off x="6777637" y="2806811"/>
            <a:ext cx="673862" cy="208925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&quot;No&quot; Symbol 44">
            <a:extLst>
              <a:ext uri="{FF2B5EF4-FFF2-40B4-BE49-F238E27FC236}">
                <a16:creationId xmlns:a16="http://schemas.microsoft.com/office/drawing/2014/main" id="{BAC4F82C-BB1E-B04A-825C-F57BA6857602}"/>
              </a:ext>
            </a:extLst>
          </p:cNvPr>
          <p:cNvSpPr/>
          <p:nvPr/>
        </p:nvSpPr>
        <p:spPr>
          <a:xfrm>
            <a:off x="6284030" y="3732649"/>
            <a:ext cx="465449" cy="42223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&quot;No&quot; Symbol 47">
            <a:extLst>
              <a:ext uri="{FF2B5EF4-FFF2-40B4-BE49-F238E27FC236}">
                <a16:creationId xmlns:a16="http://schemas.microsoft.com/office/drawing/2014/main" id="{C8C29328-61C5-D748-B967-B6FFA63C3017}"/>
              </a:ext>
            </a:extLst>
          </p:cNvPr>
          <p:cNvSpPr/>
          <p:nvPr/>
        </p:nvSpPr>
        <p:spPr>
          <a:xfrm>
            <a:off x="247450" y="3732649"/>
            <a:ext cx="465449" cy="42223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84454DE-DAEA-4D46-B958-A142579C2096}"/>
              </a:ext>
            </a:extLst>
          </p:cNvPr>
          <p:cNvSpPr/>
          <p:nvPr/>
        </p:nvSpPr>
        <p:spPr>
          <a:xfrm>
            <a:off x="4329347" y="3350322"/>
            <a:ext cx="509899" cy="154574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CA7A90-3C36-6F42-84FC-216DC06A9641}"/>
              </a:ext>
            </a:extLst>
          </p:cNvPr>
          <p:cNvSpPr/>
          <p:nvPr/>
        </p:nvSpPr>
        <p:spPr>
          <a:xfrm>
            <a:off x="5836194" y="3350322"/>
            <a:ext cx="390163" cy="154574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67ABCA9-AABF-FC4B-92F3-193392F16F27}"/>
              </a:ext>
            </a:extLst>
          </p:cNvPr>
          <p:cNvSpPr/>
          <p:nvPr/>
        </p:nvSpPr>
        <p:spPr>
          <a:xfrm>
            <a:off x="8459285" y="3339110"/>
            <a:ext cx="427646" cy="155285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226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0AC6-9416-6547-8E98-4D4FBD74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score: 4 + 2 + 1 + 0 + </a:t>
            </a:r>
            <a:r>
              <a:rPr lang="en-US" dirty="0">
                <a:solidFill>
                  <a:srgbClr val="00B0F0"/>
                </a:solidFill>
              </a:rPr>
              <a:t>0</a:t>
            </a:r>
            <a:endParaRPr lang="en-US" i="1" dirty="0">
              <a:solidFill>
                <a:srgbClr val="00B0F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3F6809-D08A-9F48-B965-A4272C4089AE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ECAEAB1-A037-1948-BE68-BF521ECD5D7D}"/>
              </a:ext>
            </a:extLst>
          </p:cNvPr>
          <p:cNvSpPr/>
          <p:nvPr/>
        </p:nvSpPr>
        <p:spPr>
          <a:xfrm>
            <a:off x="593698" y="2252628"/>
            <a:ext cx="70788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BCAD2F-6382-354C-95EA-04E6756CFD99}"/>
              </a:ext>
            </a:extLst>
          </p:cNvPr>
          <p:cNvSpPr/>
          <p:nvPr/>
        </p:nvSpPr>
        <p:spPr>
          <a:xfrm>
            <a:off x="2113579" y="2254926"/>
            <a:ext cx="2219524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53DBC6-E05E-B643-A82D-A2A2046A4AF2}"/>
              </a:ext>
            </a:extLst>
          </p:cNvPr>
          <p:cNvSpPr/>
          <p:nvPr/>
        </p:nvSpPr>
        <p:spPr>
          <a:xfrm>
            <a:off x="6474941" y="2252627"/>
            <a:ext cx="302696" cy="639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4018B7-D8B5-DC45-91B3-DE478E122023}"/>
              </a:ext>
            </a:extLst>
          </p:cNvPr>
          <p:cNvSpPr/>
          <p:nvPr/>
        </p:nvSpPr>
        <p:spPr>
          <a:xfrm>
            <a:off x="7455243" y="2261771"/>
            <a:ext cx="1001184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87BE9A-229D-F540-BFB5-C9FCF35D7D53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FD718E-9586-7E4E-896E-9895FFBC6A49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183A3F-C255-9C41-A72B-2F7BCDE4EFDF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84460B1-D8D5-A743-8C56-11B47C927157}"/>
              </a:ext>
            </a:extLst>
          </p:cNvPr>
          <p:cNvSpPr/>
          <p:nvPr/>
        </p:nvSpPr>
        <p:spPr>
          <a:xfrm>
            <a:off x="6645688" y="2809212"/>
            <a:ext cx="1377966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7A8041-908E-4E45-A088-4974525E2620}"/>
              </a:ext>
            </a:extLst>
          </p:cNvPr>
          <p:cNvSpPr/>
          <p:nvPr/>
        </p:nvSpPr>
        <p:spPr>
          <a:xfrm>
            <a:off x="8295503" y="3354854"/>
            <a:ext cx="595171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A66225-4612-1B49-BA7F-AA4D0ED16571}"/>
              </a:ext>
            </a:extLst>
          </p:cNvPr>
          <p:cNvSpPr/>
          <p:nvPr/>
        </p:nvSpPr>
        <p:spPr>
          <a:xfrm>
            <a:off x="6130680" y="3916333"/>
            <a:ext cx="797342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6DBCE0-7C94-F942-8FCF-90722824DBF1}"/>
              </a:ext>
            </a:extLst>
          </p:cNvPr>
          <p:cNvSpPr/>
          <p:nvPr/>
        </p:nvSpPr>
        <p:spPr>
          <a:xfrm>
            <a:off x="4824188" y="2808675"/>
            <a:ext cx="645736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34B0C2-D558-6948-829D-3984F98700C3}"/>
              </a:ext>
            </a:extLst>
          </p:cNvPr>
          <p:cNvSpPr/>
          <p:nvPr/>
        </p:nvSpPr>
        <p:spPr>
          <a:xfrm>
            <a:off x="1523710" y="2805114"/>
            <a:ext cx="379231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C0D794-6EDD-D743-896C-4CBC449FD9C8}"/>
              </a:ext>
            </a:extLst>
          </p:cNvPr>
          <p:cNvSpPr/>
          <p:nvPr/>
        </p:nvSpPr>
        <p:spPr>
          <a:xfrm>
            <a:off x="5836194" y="3354642"/>
            <a:ext cx="383373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134D46-BC80-9740-A617-B544021911A1}"/>
              </a:ext>
            </a:extLst>
          </p:cNvPr>
          <p:cNvSpPr/>
          <p:nvPr/>
        </p:nvSpPr>
        <p:spPr>
          <a:xfrm>
            <a:off x="219976" y="3916332"/>
            <a:ext cx="529668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B285A1-863B-0E43-92A7-D2E5057D89D8}"/>
              </a:ext>
            </a:extLst>
          </p:cNvPr>
          <p:cNvSpPr/>
          <p:nvPr/>
        </p:nvSpPr>
        <p:spPr>
          <a:xfrm>
            <a:off x="4110681" y="3350322"/>
            <a:ext cx="1036375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D118EC2-15E0-2047-ABF2-5ADFCE0C095C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D6BBC1F-6AFC-1E46-8BBD-5C39FC18937F}"/>
              </a:ext>
            </a:extLst>
          </p:cNvPr>
          <p:cNvSpPr/>
          <p:nvPr/>
        </p:nvSpPr>
        <p:spPr>
          <a:xfrm>
            <a:off x="1087396" y="4453984"/>
            <a:ext cx="2232453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A80CF8-B07C-BA47-A48D-BBB60A819B3C}"/>
              </a:ext>
            </a:extLst>
          </p:cNvPr>
          <p:cNvSpPr/>
          <p:nvPr/>
        </p:nvSpPr>
        <p:spPr>
          <a:xfrm>
            <a:off x="5385147" y="4463065"/>
            <a:ext cx="529638" cy="5486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C34F69-9BE5-AA42-8744-95A5096900FC}"/>
              </a:ext>
            </a:extLst>
          </p:cNvPr>
          <p:cNvSpPr/>
          <p:nvPr/>
        </p:nvSpPr>
        <p:spPr>
          <a:xfrm>
            <a:off x="593699" y="2286737"/>
            <a:ext cx="707880" cy="260934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7ACCA9-6DB1-7C4C-99C8-BDD35721ED10}"/>
              </a:ext>
            </a:extLst>
          </p:cNvPr>
          <p:cNvSpPr/>
          <p:nvPr/>
        </p:nvSpPr>
        <p:spPr>
          <a:xfrm>
            <a:off x="2108075" y="2293849"/>
            <a:ext cx="2225028" cy="260222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73FE23-5B45-2043-B04D-28A51D4C8A1F}"/>
              </a:ext>
            </a:extLst>
          </p:cNvPr>
          <p:cNvSpPr/>
          <p:nvPr/>
        </p:nvSpPr>
        <p:spPr>
          <a:xfrm>
            <a:off x="6475646" y="2293849"/>
            <a:ext cx="301991" cy="260222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00A8662-6E3E-6041-99EF-0E8EEBF923F9}"/>
              </a:ext>
            </a:extLst>
          </p:cNvPr>
          <p:cNvSpPr/>
          <p:nvPr/>
        </p:nvSpPr>
        <p:spPr>
          <a:xfrm>
            <a:off x="7453371" y="2261770"/>
            <a:ext cx="1002445" cy="2634305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5DD6814-5AB1-5042-9594-F09AC02BD6C4}"/>
              </a:ext>
            </a:extLst>
          </p:cNvPr>
          <p:cNvSpPr/>
          <p:nvPr/>
        </p:nvSpPr>
        <p:spPr>
          <a:xfrm>
            <a:off x="1521838" y="2846142"/>
            <a:ext cx="381103" cy="204992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9B93B13-31D2-E64F-B15D-3A1587BF86FE}"/>
              </a:ext>
            </a:extLst>
          </p:cNvPr>
          <p:cNvSpPr/>
          <p:nvPr/>
        </p:nvSpPr>
        <p:spPr>
          <a:xfrm>
            <a:off x="4832426" y="2846142"/>
            <a:ext cx="645736" cy="204992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204DCA-A401-1D4B-9786-D4F1D0CDEFEC}"/>
              </a:ext>
            </a:extLst>
          </p:cNvPr>
          <p:cNvSpPr/>
          <p:nvPr/>
        </p:nvSpPr>
        <p:spPr>
          <a:xfrm>
            <a:off x="6777637" y="2806811"/>
            <a:ext cx="673862" cy="208925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&quot;No&quot; Symbol 44">
            <a:extLst>
              <a:ext uri="{FF2B5EF4-FFF2-40B4-BE49-F238E27FC236}">
                <a16:creationId xmlns:a16="http://schemas.microsoft.com/office/drawing/2014/main" id="{BAC4F82C-BB1E-B04A-825C-F57BA6857602}"/>
              </a:ext>
            </a:extLst>
          </p:cNvPr>
          <p:cNvSpPr/>
          <p:nvPr/>
        </p:nvSpPr>
        <p:spPr>
          <a:xfrm>
            <a:off x="5437636" y="4286218"/>
            <a:ext cx="465449" cy="42223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&quot;No&quot; Symbol 47">
            <a:extLst>
              <a:ext uri="{FF2B5EF4-FFF2-40B4-BE49-F238E27FC236}">
                <a16:creationId xmlns:a16="http://schemas.microsoft.com/office/drawing/2014/main" id="{C8C29328-61C5-D748-B967-B6FFA63C3017}"/>
              </a:ext>
            </a:extLst>
          </p:cNvPr>
          <p:cNvSpPr/>
          <p:nvPr/>
        </p:nvSpPr>
        <p:spPr>
          <a:xfrm>
            <a:off x="1987058" y="4278889"/>
            <a:ext cx="465449" cy="42223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84454DE-DAEA-4D46-B958-A142579C2096}"/>
              </a:ext>
            </a:extLst>
          </p:cNvPr>
          <p:cNvSpPr/>
          <p:nvPr/>
        </p:nvSpPr>
        <p:spPr>
          <a:xfrm>
            <a:off x="4329347" y="3350322"/>
            <a:ext cx="509899" cy="154574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CA7A90-3C36-6F42-84FC-216DC06A9641}"/>
              </a:ext>
            </a:extLst>
          </p:cNvPr>
          <p:cNvSpPr/>
          <p:nvPr/>
        </p:nvSpPr>
        <p:spPr>
          <a:xfrm>
            <a:off x="5836194" y="3350322"/>
            <a:ext cx="390163" cy="154574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1D4453-C442-274B-BDA7-42C9F3F107C7}"/>
              </a:ext>
            </a:extLst>
          </p:cNvPr>
          <p:cNvSpPr/>
          <p:nvPr/>
        </p:nvSpPr>
        <p:spPr>
          <a:xfrm>
            <a:off x="218104" y="3926267"/>
            <a:ext cx="371387" cy="96978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0DB2DC9-5E8F-EE49-AD0E-244222DB5E77}"/>
              </a:ext>
            </a:extLst>
          </p:cNvPr>
          <p:cNvSpPr/>
          <p:nvPr/>
        </p:nvSpPr>
        <p:spPr>
          <a:xfrm>
            <a:off x="6223979" y="3914193"/>
            <a:ext cx="249796" cy="96978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23A69D1-8B82-5C4B-85F1-8A3F44654D62}"/>
              </a:ext>
            </a:extLst>
          </p:cNvPr>
          <p:cNvSpPr/>
          <p:nvPr/>
        </p:nvSpPr>
        <p:spPr>
          <a:xfrm>
            <a:off x="8459285" y="3339110"/>
            <a:ext cx="427646" cy="155285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329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0AC6-9416-6547-8E98-4D4FBD74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score: 4 + 2 + 1 + 0 + 0 = </a:t>
            </a:r>
            <a:r>
              <a:rPr lang="en-US" b="1" dirty="0"/>
              <a:t>7</a:t>
            </a:r>
            <a:endParaRPr lang="en-US" b="1" i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3F6809-D08A-9F48-B965-A4272C4089AE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ECAEAB1-A037-1948-BE68-BF521ECD5D7D}"/>
              </a:ext>
            </a:extLst>
          </p:cNvPr>
          <p:cNvSpPr/>
          <p:nvPr/>
        </p:nvSpPr>
        <p:spPr>
          <a:xfrm>
            <a:off x="593698" y="2252628"/>
            <a:ext cx="707880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BCAD2F-6382-354C-95EA-04E6756CFD99}"/>
              </a:ext>
            </a:extLst>
          </p:cNvPr>
          <p:cNvSpPr/>
          <p:nvPr/>
        </p:nvSpPr>
        <p:spPr>
          <a:xfrm>
            <a:off x="2113579" y="2254926"/>
            <a:ext cx="2219524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53DBC6-E05E-B643-A82D-A2A2046A4AF2}"/>
              </a:ext>
            </a:extLst>
          </p:cNvPr>
          <p:cNvSpPr/>
          <p:nvPr/>
        </p:nvSpPr>
        <p:spPr>
          <a:xfrm>
            <a:off x="6474941" y="2252627"/>
            <a:ext cx="302696" cy="639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4018B7-D8B5-DC45-91B3-DE478E122023}"/>
              </a:ext>
            </a:extLst>
          </p:cNvPr>
          <p:cNvSpPr/>
          <p:nvPr/>
        </p:nvSpPr>
        <p:spPr>
          <a:xfrm>
            <a:off x="7455243" y="2261771"/>
            <a:ext cx="1001184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87BE9A-229D-F540-BFB5-C9FCF35D7D53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FD718E-9586-7E4E-896E-9895FFBC6A49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183A3F-C255-9C41-A72B-2F7BCDE4EFDF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84460B1-D8D5-A743-8C56-11B47C927157}"/>
              </a:ext>
            </a:extLst>
          </p:cNvPr>
          <p:cNvSpPr/>
          <p:nvPr/>
        </p:nvSpPr>
        <p:spPr>
          <a:xfrm>
            <a:off x="6645688" y="2809212"/>
            <a:ext cx="1377966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7A8041-908E-4E45-A088-4974525E2620}"/>
              </a:ext>
            </a:extLst>
          </p:cNvPr>
          <p:cNvSpPr/>
          <p:nvPr/>
        </p:nvSpPr>
        <p:spPr>
          <a:xfrm>
            <a:off x="8295503" y="3354854"/>
            <a:ext cx="595171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A66225-4612-1B49-BA7F-AA4D0ED16571}"/>
              </a:ext>
            </a:extLst>
          </p:cNvPr>
          <p:cNvSpPr/>
          <p:nvPr/>
        </p:nvSpPr>
        <p:spPr>
          <a:xfrm>
            <a:off x="6130680" y="3916333"/>
            <a:ext cx="797342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6DBCE0-7C94-F942-8FCF-90722824DBF1}"/>
              </a:ext>
            </a:extLst>
          </p:cNvPr>
          <p:cNvSpPr/>
          <p:nvPr/>
        </p:nvSpPr>
        <p:spPr>
          <a:xfrm>
            <a:off x="4824188" y="2808675"/>
            <a:ext cx="645736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34B0C2-D558-6948-829D-3984F98700C3}"/>
              </a:ext>
            </a:extLst>
          </p:cNvPr>
          <p:cNvSpPr/>
          <p:nvPr/>
        </p:nvSpPr>
        <p:spPr>
          <a:xfrm>
            <a:off x="1523710" y="2805114"/>
            <a:ext cx="379231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C0D794-6EDD-D743-896C-4CBC449FD9C8}"/>
              </a:ext>
            </a:extLst>
          </p:cNvPr>
          <p:cNvSpPr/>
          <p:nvPr/>
        </p:nvSpPr>
        <p:spPr>
          <a:xfrm>
            <a:off x="5836194" y="3354642"/>
            <a:ext cx="383373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134D46-BC80-9740-A617-B544021911A1}"/>
              </a:ext>
            </a:extLst>
          </p:cNvPr>
          <p:cNvSpPr/>
          <p:nvPr/>
        </p:nvSpPr>
        <p:spPr>
          <a:xfrm>
            <a:off x="219976" y="3916332"/>
            <a:ext cx="529668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B285A1-863B-0E43-92A7-D2E5057D89D8}"/>
              </a:ext>
            </a:extLst>
          </p:cNvPr>
          <p:cNvSpPr/>
          <p:nvPr/>
        </p:nvSpPr>
        <p:spPr>
          <a:xfrm>
            <a:off x="4110681" y="3350322"/>
            <a:ext cx="1036375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D118EC2-15E0-2047-ABF2-5ADFCE0C095C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D6BBC1F-6AFC-1E46-8BBD-5C39FC18937F}"/>
              </a:ext>
            </a:extLst>
          </p:cNvPr>
          <p:cNvSpPr/>
          <p:nvPr/>
        </p:nvSpPr>
        <p:spPr>
          <a:xfrm>
            <a:off x="1087396" y="4453984"/>
            <a:ext cx="2232453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A80CF8-B07C-BA47-A48D-BBB60A819B3C}"/>
              </a:ext>
            </a:extLst>
          </p:cNvPr>
          <p:cNvSpPr/>
          <p:nvPr/>
        </p:nvSpPr>
        <p:spPr>
          <a:xfrm>
            <a:off x="5385147" y="4463065"/>
            <a:ext cx="529638" cy="54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C34F69-9BE5-AA42-8744-95A5096900FC}"/>
              </a:ext>
            </a:extLst>
          </p:cNvPr>
          <p:cNvSpPr/>
          <p:nvPr/>
        </p:nvSpPr>
        <p:spPr>
          <a:xfrm>
            <a:off x="593699" y="2286737"/>
            <a:ext cx="707880" cy="260934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7ACCA9-6DB1-7C4C-99C8-BDD35721ED10}"/>
              </a:ext>
            </a:extLst>
          </p:cNvPr>
          <p:cNvSpPr/>
          <p:nvPr/>
        </p:nvSpPr>
        <p:spPr>
          <a:xfrm>
            <a:off x="2108075" y="2293849"/>
            <a:ext cx="2225028" cy="260222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73FE23-5B45-2043-B04D-28A51D4C8A1F}"/>
              </a:ext>
            </a:extLst>
          </p:cNvPr>
          <p:cNvSpPr/>
          <p:nvPr/>
        </p:nvSpPr>
        <p:spPr>
          <a:xfrm>
            <a:off x="6475646" y="2293849"/>
            <a:ext cx="301991" cy="260222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00A8662-6E3E-6041-99EF-0E8EEBF923F9}"/>
              </a:ext>
            </a:extLst>
          </p:cNvPr>
          <p:cNvSpPr/>
          <p:nvPr/>
        </p:nvSpPr>
        <p:spPr>
          <a:xfrm>
            <a:off x="7453371" y="2261770"/>
            <a:ext cx="1002445" cy="2634305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5DD6814-5AB1-5042-9594-F09AC02BD6C4}"/>
              </a:ext>
            </a:extLst>
          </p:cNvPr>
          <p:cNvSpPr/>
          <p:nvPr/>
        </p:nvSpPr>
        <p:spPr>
          <a:xfrm>
            <a:off x="1521838" y="2846142"/>
            <a:ext cx="381103" cy="204992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9B93B13-31D2-E64F-B15D-3A1587BF86FE}"/>
              </a:ext>
            </a:extLst>
          </p:cNvPr>
          <p:cNvSpPr/>
          <p:nvPr/>
        </p:nvSpPr>
        <p:spPr>
          <a:xfrm>
            <a:off x="4832426" y="2846142"/>
            <a:ext cx="645736" cy="204992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204DCA-A401-1D4B-9786-D4F1D0CDEFEC}"/>
              </a:ext>
            </a:extLst>
          </p:cNvPr>
          <p:cNvSpPr/>
          <p:nvPr/>
        </p:nvSpPr>
        <p:spPr>
          <a:xfrm>
            <a:off x="6777637" y="2806811"/>
            <a:ext cx="673862" cy="208925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84454DE-DAEA-4D46-B958-A142579C2096}"/>
              </a:ext>
            </a:extLst>
          </p:cNvPr>
          <p:cNvSpPr/>
          <p:nvPr/>
        </p:nvSpPr>
        <p:spPr>
          <a:xfrm>
            <a:off x="4329347" y="3350322"/>
            <a:ext cx="509899" cy="154574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CA7A90-3C36-6F42-84FC-216DC06A9641}"/>
              </a:ext>
            </a:extLst>
          </p:cNvPr>
          <p:cNvSpPr/>
          <p:nvPr/>
        </p:nvSpPr>
        <p:spPr>
          <a:xfrm>
            <a:off x="5836194" y="3350322"/>
            <a:ext cx="390163" cy="154574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1D4453-C442-274B-BDA7-42C9F3F107C7}"/>
              </a:ext>
            </a:extLst>
          </p:cNvPr>
          <p:cNvSpPr/>
          <p:nvPr/>
        </p:nvSpPr>
        <p:spPr>
          <a:xfrm>
            <a:off x="218104" y="3926267"/>
            <a:ext cx="371387" cy="96978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0DB2DC9-5E8F-EE49-AD0E-244222DB5E77}"/>
              </a:ext>
            </a:extLst>
          </p:cNvPr>
          <p:cNvSpPr/>
          <p:nvPr/>
        </p:nvSpPr>
        <p:spPr>
          <a:xfrm>
            <a:off x="6223979" y="3914193"/>
            <a:ext cx="249796" cy="96978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1D9459-11B4-DC4E-B140-5DC16D83C831}"/>
              </a:ext>
            </a:extLst>
          </p:cNvPr>
          <p:cNvSpPr/>
          <p:nvPr/>
        </p:nvSpPr>
        <p:spPr>
          <a:xfrm>
            <a:off x="1301831" y="4455917"/>
            <a:ext cx="218136" cy="43607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C27FE25-B218-2544-A2DA-192870E0135E}"/>
              </a:ext>
            </a:extLst>
          </p:cNvPr>
          <p:cNvSpPr/>
          <p:nvPr/>
        </p:nvSpPr>
        <p:spPr>
          <a:xfrm>
            <a:off x="1896440" y="4455931"/>
            <a:ext cx="218136" cy="43607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24B140E-7C85-9944-A1CE-36A0C7249BAE}"/>
              </a:ext>
            </a:extLst>
          </p:cNvPr>
          <p:cNvSpPr/>
          <p:nvPr/>
        </p:nvSpPr>
        <p:spPr>
          <a:xfrm>
            <a:off x="5486400" y="4455917"/>
            <a:ext cx="347922" cy="43607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8E2FF96-A2FF-394C-BB88-C4436B14A5BE}"/>
              </a:ext>
            </a:extLst>
          </p:cNvPr>
          <p:cNvSpPr/>
          <p:nvPr/>
        </p:nvSpPr>
        <p:spPr>
          <a:xfrm>
            <a:off x="8455816" y="3412700"/>
            <a:ext cx="431115" cy="147926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38E7EB2-4BFD-2940-A5E1-DEED2D2AEF0A}"/>
              </a:ext>
            </a:extLst>
          </p:cNvPr>
          <p:cNvSpPr/>
          <p:nvPr/>
        </p:nvSpPr>
        <p:spPr>
          <a:xfrm>
            <a:off x="5836194" y="3354642"/>
            <a:ext cx="383373" cy="54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733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0AC6-9416-6547-8E98-4D4FBD74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score: 4 + 2 + 1 + 0 + 0 = </a:t>
            </a:r>
            <a:r>
              <a:rPr lang="en-US" b="1" dirty="0"/>
              <a:t>7</a:t>
            </a:r>
            <a:endParaRPr lang="en-US" b="1" i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3F6809-D08A-9F48-B965-A4272C4089AE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ECAEAB1-A037-1948-BE68-BF521ECD5D7D}"/>
              </a:ext>
            </a:extLst>
          </p:cNvPr>
          <p:cNvSpPr/>
          <p:nvPr/>
        </p:nvSpPr>
        <p:spPr>
          <a:xfrm>
            <a:off x="593698" y="2252628"/>
            <a:ext cx="70788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BCAD2F-6382-354C-95EA-04E6756CFD99}"/>
              </a:ext>
            </a:extLst>
          </p:cNvPr>
          <p:cNvSpPr/>
          <p:nvPr/>
        </p:nvSpPr>
        <p:spPr>
          <a:xfrm>
            <a:off x="2113579" y="2254926"/>
            <a:ext cx="2219524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53DBC6-E05E-B643-A82D-A2A2046A4AF2}"/>
              </a:ext>
            </a:extLst>
          </p:cNvPr>
          <p:cNvSpPr/>
          <p:nvPr/>
        </p:nvSpPr>
        <p:spPr>
          <a:xfrm>
            <a:off x="6474941" y="2252627"/>
            <a:ext cx="302696" cy="6399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4018B7-D8B5-DC45-91B3-DE478E122023}"/>
              </a:ext>
            </a:extLst>
          </p:cNvPr>
          <p:cNvSpPr/>
          <p:nvPr/>
        </p:nvSpPr>
        <p:spPr>
          <a:xfrm>
            <a:off x="7455243" y="2261771"/>
            <a:ext cx="1001184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87BE9A-229D-F540-BFB5-C9FCF35D7D53}"/>
              </a:ext>
            </a:extLst>
          </p:cNvPr>
          <p:cNvCxnSpPr>
            <a:cxnSpLocks/>
          </p:cNvCxnSpPr>
          <p:nvPr/>
        </p:nvCxnSpPr>
        <p:spPr>
          <a:xfrm>
            <a:off x="219975" y="28302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FD718E-9586-7E4E-896E-9895FFBC6A49}"/>
              </a:ext>
            </a:extLst>
          </p:cNvPr>
          <p:cNvCxnSpPr>
            <a:cxnSpLocks/>
          </p:cNvCxnSpPr>
          <p:nvPr/>
        </p:nvCxnSpPr>
        <p:spPr>
          <a:xfrm>
            <a:off x="210152" y="338016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183A3F-C255-9C41-A72B-2F7BCDE4EFDF}"/>
              </a:ext>
            </a:extLst>
          </p:cNvPr>
          <p:cNvCxnSpPr>
            <a:cxnSpLocks/>
          </p:cNvCxnSpPr>
          <p:nvPr/>
        </p:nvCxnSpPr>
        <p:spPr>
          <a:xfrm>
            <a:off x="196122" y="392880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84460B1-D8D5-A743-8C56-11B47C927157}"/>
              </a:ext>
            </a:extLst>
          </p:cNvPr>
          <p:cNvSpPr/>
          <p:nvPr/>
        </p:nvSpPr>
        <p:spPr>
          <a:xfrm>
            <a:off x="6645688" y="2809212"/>
            <a:ext cx="1377966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7A8041-908E-4E45-A088-4974525E2620}"/>
              </a:ext>
            </a:extLst>
          </p:cNvPr>
          <p:cNvSpPr/>
          <p:nvPr/>
        </p:nvSpPr>
        <p:spPr>
          <a:xfrm>
            <a:off x="8295503" y="3354854"/>
            <a:ext cx="595171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A66225-4612-1B49-BA7F-AA4D0ED16571}"/>
              </a:ext>
            </a:extLst>
          </p:cNvPr>
          <p:cNvSpPr/>
          <p:nvPr/>
        </p:nvSpPr>
        <p:spPr>
          <a:xfrm>
            <a:off x="6130680" y="3916333"/>
            <a:ext cx="797342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6DBCE0-7C94-F942-8FCF-90722824DBF1}"/>
              </a:ext>
            </a:extLst>
          </p:cNvPr>
          <p:cNvSpPr/>
          <p:nvPr/>
        </p:nvSpPr>
        <p:spPr>
          <a:xfrm>
            <a:off x="4824188" y="2808675"/>
            <a:ext cx="645736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34B0C2-D558-6948-829D-3984F98700C3}"/>
              </a:ext>
            </a:extLst>
          </p:cNvPr>
          <p:cNvSpPr/>
          <p:nvPr/>
        </p:nvSpPr>
        <p:spPr>
          <a:xfrm>
            <a:off x="1523710" y="2805114"/>
            <a:ext cx="379231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C0D794-6EDD-D743-896C-4CBC449FD9C8}"/>
              </a:ext>
            </a:extLst>
          </p:cNvPr>
          <p:cNvSpPr/>
          <p:nvPr/>
        </p:nvSpPr>
        <p:spPr>
          <a:xfrm>
            <a:off x="5836194" y="3354642"/>
            <a:ext cx="383373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134D46-BC80-9740-A617-B544021911A1}"/>
              </a:ext>
            </a:extLst>
          </p:cNvPr>
          <p:cNvSpPr/>
          <p:nvPr/>
        </p:nvSpPr>
        <p:spPr>
          <a:xfrm>
            <a:off x="219976" y="3916332"/>
            <a:ext cx="529668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B285A1-863B-0E43-92A7-D2E5057D89D8}"/>
              </a:ext>
            </a:extLst>
          </p:cNvPr>
          <p:cNvSpPr/>
          <p:nvPr/>
        </p:nvSpPr>
        <p:spPr>
          <a:xfrm>
            <a:off x="4110681" y="3350322"/>
            <a:ext cx="1036375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D118EC2-15E0-2047-ABF2-5ADFCE0C095C}"/>
              </a:ext>
            </a:extLst>
          </p:cNvPr>
          <p:cNvCxnSpPr>
            <a:cxnSpLocks/>
          </p:cNvCxnSpPr>
          <p:nvPr/>
        </p:nvCxnSpPr>
        <p:spPr>
          <a:xfrm>
            <a:off x="186299" y="447877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D6BBC1F-6AFC-1E46-8BBD-5C39FC18937F}"/>
              </a:ext>
            </a:extLst>
          </p:cNvPr>
          <p:cNvSpPr/>
          <p:nvPr/>
        </p:nvSpPr>
        <p:spPr>
          <a:xfrm>
            <a:off x="1087396" y="4453984"/>
            <a:ext cx="2232453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A80CF8-B07C-BA47-A48D-BBB60A819B3C}"/>
              </a:ext>
            </a:extLst>
          </p:cNvPr>
          <p:cNvSpPr/>
          <p:nvPr/>
        </p:nvSpPr>
        <p:spPr>
          <a:xfrm>
            <a:off x="5385147" y="4463065"/>
            <a:ext cx="529638" cy="5486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C34F69-9BE5-AA42-8744-95A5096900FC}"/>
              </a:ext>
            </a:extLst>
          </p:cNvPr>
          <p:cNvSpPr/>
          <p:nvPr/>
        </p:nvSpPr>
        <p:spPr>
          <a:xfrm>
            <a:off x="593699" y="2286737"/>
            <a:ext cx="707880" cy="260934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7ACCA9-6DB1-7C4C-99C8-BDD35721ED10}"/>
              </a:ext>
            </a:extLst>
          </p:cNvPr>
          <p:cNvSpPr/>
          <p:nvPr/>
        </p:nvSpPr>
        <p:spPr>
          <a:xfrm>
            <a:off x="2108075" y="2293849"/>
            <a:ext cx="2225028" cy="260222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73FE23-5B45-2043-B04D-28A51D4C8A1F}"/>
              </a:ext>
            </a:extLst>
          </p:cNvPr>
          <p:cNvSpPr/>
          <p:nvPr/>
        </p:nvSpPr>
        <p:spPr>
          <a:xfrm>
            <a:off x="6475646" y="2293849"/>
            <a:ext cx="301991" cy="260222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00A8662-6E3E-6041-99EF-0E8EEBF923F9}"/>
              </a:ext>
            </a:extLst>
          </p:cNvPr>
          <p:cNvSpPr/>
          <p:nvPr/>
        </p:nvSpPr>
        <p:spPr>
          <a:xfrm>
            <a:off x="7453371" y="2261770"/>
            <a:ext cx="1002445" cy="2634305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5DD6814-5AB1-5042-9594-F09AC02BD6C4}"/>
              </a:ext>
            </a:extLst>
          </p:cNvPr>
          <p:cNvSpPr/>
          <p:nvPr/>
        </p:nvSpPr>
        <p:spPr>
          <a:xfrm>
            <a:off x="1521838" y="2846142"/>
            <a:ext cx="381103" cy="204992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9B93B13-31D2-E64F-B15D-3A1587BF86FE}"/>
              </a:ext>
            </a:extLst>
          </p:cNvPr>
          <p:cNvSpPr/>
          <p:nvPr/>
        </p:nvSpPr>
        <p:spPr>
          <a:xfrm>
            <a:off x="4832426" y="2846142"/>
            <a:ext cx="645736" cy="204992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204DCA-A401-1D4B-9786-D4F1D0CDEFEC}"/>
              </a:ext>
            </a:extLst>
          </p:cNvPr>
          <p:cNvSpPr/>
          <p:nvPr/>
        </p:nvSpPr>
        <p:spPr>
          <a:xfrm>
            <a:off x="6777637" y="2806811"/>
            <a:ext cx="673862" cy="208925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84454DE-DAEA-4D46-B958-A142579C2096}"/>
              </a:ext>
            </a:extLst>
          </p:cNvPr>
          <p:cNvSpPr/>
          <p:nvPr/>
        </p:nvSpPr>
        <p:spPr>
          <a:xfrm>
            <a:off x="4329347" y="3350322"/>
            <a:ext cx="509899" cy="154574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CA7A90-3C36-6F42-84FC-216DC06A9641}"/>
              </a:ext>
            </a:extLst>
          </p:cNvPr>
          <p:cNvSpPr/>
          <p:nvPr/>
        </p:nvSpPr>
        <p:spPr>
          <a:xfrm>
            <a:off x="5836194" y="3350322"/>
            <a:ext cx="390163" cy="154574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1D4453-C442-274B-BDA7-42C9F3F107C7}"/>
              </a:ext>
            </a:extLst>
          </p:cNvPr>
          <p:cNvSpPr/>
          <p:nvPr/>
        </p:nvSpPr>
        <p:spPr>
          <a:xfrm>
            <a:off x="218104" y="3926267"/>
            <a:ext cx="371387" cy="96978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0DB2DC9-5E8F-EE49-AD0E-244222DB5E77}"/>
              </a:ext>
            </a:extLst>
          </p:cNvPr>
          <p:cNvSpPr/>
          <p:nvPr/>
        </p:nvSpPr>
        <p:spPr>
          <a:xfrm>
            <a:off x="6223979" y="3914193"/>
            <a:ext cx="249796" cy="96978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1D9459-11B4-DC4E-B140-5DC16D83C831}"/>
              </a:ext>
            </a:extLst>
          </p:cNvPr>
          <p:cNvSpPr/>
          <p:nvPr/>
        </p:nvSpPr>
        <p:spPr>
          <a:xfrm>
            <a:off x="1301831" y="4455917"/>
            <a:ext cx="218136" cy="43607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C27FE25-B218-2544-A2DA-192870E0135E}"/>
              </a:ext>
            </a:extLst>
          </p:cNvPr>
          <p:cNvSpPr/>
          <p:nvPr/>
        </p:nvSpPr>
        <p:spPr>
          <a:xfrm>
            <a:off x="1896440" y="4455931"/>
            <a:ext cx="218136" cy="43607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24B140E-7C85-9944-A1CE-36A0C7249BAE}"/>
              </a:ext>
            </a:extLst>
          </p:cNvPr>
          <p:cNvSpPr/>
          <p:nvPr/>
        </p:nvSpPr>
        <p:spPr>
          <a:xfrm>
            <a:off x="5486400" y="4455917"/>
            <a:ext cx="347922" cy="43607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8E2FF96-A2FF-394C-BB88-C4436B14A5BE}"/>
              </a:ext>
            </a:extLst>
          </p:cNvPr>
          <p:cNvSpPr/>
          <p:nvPr/>
        </p:nvSpPr>
        <p:spPr>
          <a:xfrm>
            <a:off x="8455816" y="3412700"/>
            <a:ext cx="431115" cy="147926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F70E916-682B-3441-866D-88FB8E5344E2}"/>
              </a:ext>
            </a:extLst>
          </p:cNvPr>
          <p:cNvSpPr/>
          <p:nvPr/>
        </p:nvSpPr>
        <p:spPr>
          <a:xfrm rot="5400000">
            <a:off x="806521" y="1721204"/>
            <a:ext cx="325385" cy="1108991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30A98A1-1EB7-1140-92F8-041AAF327514}"/>
              </a:ext>
            </a:extLst>
          </p:cNvPr>
          <p:cNvSpPr/>
          <p:nvPr/>
        </p:nvSpPr>
        <p:spPr>
          <a:xfrm rot="5400000">
            <a:off x="3101453" y="980918"/>
            <a:ext cx="325385" cy="2615707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DE62DC8-6E43-1E41-A4F5-E7D3CC77815D}"/>
              </a:ext>
            </a:extLst>
          </p:cNvPr>
          <p:cNvSpPr/>
          <p:nvPr/>
        </p:nvSpPr>
        <p:spPr>
          <a:xfrm rot="5400000">
            <a:off x="6469676" y="1986517"/>
            <a:ext cx="325385" cy="591306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965B38A-E354-3B40-9A0D-06C128643E80}"/>
              </a:ext>
            </a:extLst>
          </p:cNvPr>
          <p:cNvSpPr/>
          <p:nvPr/>
        </p:nvSpPr>
        <p:spPr>
          <a:xfrm rot="5400000">
            <a:off x="7806263" y="1641395"/>
            <a:ext cx="325385" cy="1287403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646CE79-98C2-CD46-B818-B2DA4F77F44B}"/>
              </a:ext>
            </a:extLst>
          </p:cNvPr>
          <p:cNvSpPr/>
          <p:nvPr/>
        </p:nvSpPr>
        <p:spPr>
          <a:xfrm rot="5400000">
            <a:off x="1559015" y="2529320"/>
            <a:ext cx="325385" cy="593124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7E469C0-E3C6-E74E-BF84-C2C1A3E3AA4E}"/>
              </a:ext>
            </a:extLst>
          </p:cNvPr>
          <p:cNvSpPr/>
          <p:nvPr/>
        </p:nvSpPr>
        <p:spPr>
          <a:xfrm rot="5400000">
            <a:off x="4990428" y="2395394"/>
            <a:ext cx="325385" cy="897218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&quot;No&quot; Symbol 69">
            <a:extLst>
              <a:ext uri="{FF2B5EF4-FFF2-40B4-BE49-F238E27FC236}">
                <a16:creationId xmlns:a16="http://schemas.microsoft.com/office/drawing/2014/main" id="{5F9E9570-5973-884F-A235-309033C7F5B3}"/>
              </a:ext>
            </a:extLst>
          </p:cNvPr>
          <p:cNvSpPr/>
          <p:nvPr/>
        </p:nvSpPr>
        <p:spPr>
          <a:xfrm>
            <a:off x="7110246" y="2630686"/>
            <a:ext cx="465449" cy="42223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38E7EB2-4BFD-2940-A5E1-DEED2D2AEF0A}"/>
              </a:ext>
            </a:extLst>
          </p:cNvPr>
          <p:cNvSpPr/>
          <p:nvPr/>
        </p:nvSpPr>
        <p:spPr>
          <a:xfrm>
            <a:off x="5836194" y="3354642"/>
            <a:ext cx="383373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&quot;No&quot; Symbol 73">
            <a:extLst>
              <a:ext uri="{FF2B5EF4-FFF2-40B4-BE49-F238E27FC236}">
                <a16:creationId xmlns:a16="http://schemas.microsoft.com/office/drawing/2014/main" id="{B0BCDB2E-0049-B749-A25E-025757E43A6A}"/>
              </a:ext>
            </a:extLst>
          </p:cNvPr>
          <p:cNvSpPr/>
          <p:nvPr/>
        </p:nvSpPr>
        <p:spPr>
          <a:xfrm>
            <a:off x="8373763" y="3144957"/>
            <a:ext cx="465449" cy="42223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&quot;No&quot; Symbol 74">
            <a:extLst>
              <a:ext uri="{FF2B5EF4-FFF2-40B4-BE49-F238E27FC236}">
                <a16:creationId xmlns:a16="http://schemas.microsoft.com/office/drawing/2014/main" id="{06E5F543-254C-9947-8A08-CC2EEF8CFA90}"/>
              </a:ext>
            </a:extLst>
          </p:cNvPr>
          <p:cNvSpPr/>
          <p:nvPr/>
        </p:nvSpPr>
        <p:spPr>
          <a:xfrm>
            <a:off x="4406559" y="3162889"/>
            <a:ext cx="465449" cy="42223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&quot;No&quot; Symbol 75">
            <a:extLst>
              <a:ext uri="{FF2B5EF4-FFF2-40B4-BE49-F238E27FC236}">
                <a16:creationId xmlns:a16="http://schemas.microsoft.com/office/drawing/2014/main" id="{C4D627FE-10E4-1540-A486-27403E64562B}"/>
              </a:ext>
            </a:extLst>
          </p:cNvPr>
          <p:cNvSpPr/>
          <p:nvPr/>
        </p:nvSpPr>
        <p:spPr>
          <a:xfrm>
            <a:off x="6284030" y="3732649"/>
            <a:ext cx="465449" cy="42223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&quot;No&quot; Symbol 76">
            <a:extLst>
              <a:ext uri="{FF2B5EF4-FFF2-40B4-BE49-F238E27FC236}">
                <a16:creationId xmlns:a16="http://schemas.microsoft.com/office/drawing/2014/main" id="{D10335E1-F008-C644-9D4C-2DE1073F8865}"/>
              </a:ext>
            </a:extLst>
          </p:cNvPr>
          <p:cNvSpPr/>
          <p:nvPr/>
        </p:nvSpPr>
        <p:spPr>
          <a:xfrm>
            <a:off x="247450" y="3732649"/>
            <a:ext cx="465449" cy="42223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&quot;No&quot; Symbol 77">
            <a:extLst>
              <a:ext uri="{FF2B5EF4-FFF2-40B4-BE49-F238E27FC236}">
                <a16:creationId xmlns:a16="http://schemas.microsoft.com/office/drawing/2014/main" id="{87AB7D55-6042-2849-9C1E-3503D8210848}"/>
              </a:ext>
            </a:extLst>
          </p:cNvPr>
          <p:cNvSpPr/>
          <p:nvPr/>
        </p:nvSpPr>
        <p:spPr>
          <a:xfrm>
            <a:off x="5437636" y="4286218"/>
            <a:ext cx="465449" cy="42223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&quot;No&quot; Symbol 78">
            <a:extLst>
              <a:ext uri="{FF2B5EF4-FFF2-40B4-BE49-F238E27FC236}">
                <a16:creationId xmlns:a16="http://schemas.microsoft.com/office/drawing/2014/main" id="{DAA0AEF4-0884-034C-9F33-22EC8BDEB2D8}"/>
              </a:ext>
            </a:extLst>
          </p:cNvPr>
          <p:cNvSpPr/>
          <p:nvPr/>
        </p:nvSpPr>
        <p:spPr>
          <a:xfrm>
            <a:off x="1987058" y="4278889"/>
            <a:ext cx="465449" cy="42223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2AAB205-F0A9-C04D-92BB-5D260EC9B5D4}"/>
              </a:ext>
            </a:extLst>
          </p:cNvPr>
          <p:cNvSpPr/>
          <p:nvPr/>
        </p:nvSpPr>
        <p:spPr>
          <a:xfrm rot="5400000">
            <a:off x="5870614" y="3061098"/>
            <a:ext cx="325385" cy="628806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369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F4A3C-4909-3C4D-AB5E-AD9CE6193397}"/>
              </a:ext>
            </a:extLst>
          </p:cNvPr>
          <p:cNvSpPr txBox="1">
            <a:spLocks/>
          </p:cNvSpPr>
          <p:nvPr/>
        </p:nvSpPr>
        <p:spPr>
          <a:xfrm>
            <a:off x="457199" y="755860"/>
            <a:ext cx="8229601" cy="1534260"/>
          </a:xfrm>
          <a:prstGeom prst="wedgeRoundRectCallout">
            <a:avLst>
              <a:gd name="adj1" fmla="val -27419"/>
              <a:gd name="adj2" fmla="val -46568"/>
              <a:gd name="adj3" fmla="val 16667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25" indent="0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Theorem</a:t>
            </a:r>
          </a:p>
          <a:p>
            <a:pPr marL="238125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For any covering of </a:t>
            </a:r>
            <a:r>
              <a:rPr lang="en-US" sz="2400" dirty="0">
                <a:solidFill>
                  <a:srgbClr val="008001"/>
                </a:solidFill>
              </a:rPr>
              <a:t>[0,k]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by rows of </a:t>
            </a:r>
            <a:r>
              <a:rPr lang="en-US" sz="2400" dirty="0">
                <a:solidFill>
                  <a:srgbClr val="FF0000"/>
                </a:solidFill>
              </a:rPr>
              <a:t>unit-length</a:t>
            </a:r>
            <a:r>
              <a:rPr lang="en-US" sz="2400" dirty="0">
                <a:solidFill>
                  <a:schemeClr val="tx1"/>
                </a:solidFill>
              </a:rPr>
              <a:t> intervals, there exists an ordering that achieves score </a:t>
            </a:r>
            <a:r>
              <a:rPr lang="en-US" sz="2400" dirty="0">
                <a:solidFill>
                  <a:srgbClr val="0070C0"/>
                </a:solidFill>
              </a:rPr>
              <a:t>≥ k/6</a:t>
            </a:r>
          </a:p>
        </p:txBody>
      </p:sp>
    </p:spTree>
    <p:extLst>
      <p:ext uri="{BB962C8B-B14F-4D97-AF65-F5344CB8AC3E}">
        <p14:creationId xmlns:p14="http://schemas.microsoft.com/office/powerpoint/2010/main" val="41834297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3F5F110-6EB8-554F-A903-77B41A5A95D9}"/>
              </a:ext>
            </a:extLst>
          </p:cNvPr>
          <p:cNvSpPr txBox="1">
            <a:spLocks/>
          </p:cNvSpPr>
          <p:nvPr/>
        </p:nvSpPr>
        <p:spPr>
          <a:xfrm>
            <a:off x="457199" y="755860"/>
            <a:ext cx="8229601" cy="1534260"/>
          </a:xfrm>
          <a:prstGeom prst="wedgeRoundRectCallout">
            <a:avLst>
              <a:gd name="adj1" fmla="val -27419"/>
              <a:gd name="adj2" fmla="val -46568"/>
              <a:gd name="adj3" fmla="val 16667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25" indent="0">
              <a:buFont typeface="Arial"/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Theorem</a:t>
            </a:r>
          </a:p>
          <a:p>
            <a:pPr marL="238125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For any covering of </a:t>
            </a:r>
            <a:r>
              <a:rPr lang="en-US" sz="2400" dirty="0">
                <a:solidFill>
                  <a:srgbClr val="008001"/>
                </a:solidFill>
              </a:rPr>
              <a:t>[0,k]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by rows of intervals of length </a:t>
            </a:r>
            <a:r>
              <a:rPr lang="en-US" sz="2400" dirty="0">
                <a:solidFill>
                  <a:srgbClr val="0070C0"/>
                </a:solidFill>
              </a:rPr>
              <a:t>≤ 𝓁</a:t>
            </a:r>
            <a:r>
              <a:rPr lang="en-US" sz="2400" dirty="0">
                <a:solidFill>
                  <a:schemeClr val="tx1"/>
                </a:solidFill>
              </a:rPr>
              <a:t>, there exists an ordering that achieves score </a:t>
            </a:r>
            <a:r>
              <a:rPr lang="en-US" sz="2400" dirty="0">
                <a:solidFill>
                  <a:srgbClr val="0070C0"/>
                </a:solidFill>
              </a:rPr>
              <a:t>≥ k/6𝓁</a:t>
            </a:r>
          </a:p>
        </p:txBody>
      </p:sp>
    </p:spTree>
    <p:extLst>
      <p:ext uri="{BB962C8B-B14F-4D97-AF65-F5344CB8AC3E}">
        <p14:creationId xmlns:p14="http://schemas.microsoft.com/office/powerpoint/2010/main" val="27966503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3F5F110-6EB8-554F-A903-77B41A5A95D9}"/>
              </a:ext>
            </a:extLst>
          </p:cNvPr>
          <p:cNvSpPr txBox="1">
            <a:spLocks/>
          </p:cNvSpPr>
          <p:nvPr/>
        </p:nvSpPr>
        <p:spPr>
          <a:xfrm>
            <a:off x="457199" y="755860"/>
            <a:ext cx="8229601" cy="1534260"/>
          </a:xfrm>
          <a:prstGeom prst="wedgeRoundRectCallout">
            <a:avLst>
              <a:gd name="adj1" fmla="val -27419"/>
              <a:gd name="adj2" fmla="val -46568"/>
              <a:gd name="adj3" fmla="val 16667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25" indent="0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Theorem</a:t>
            </a:r>
          </a:p>
          <a:p>
            <a:pPr marL="238125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For any covering of </a:t>
            </a:r>
            <a:r>
              <a:rPr lang="en-US" sz="2400" dirty="0">
                <a:solidFill>
                  <a:srgbClr val="008001"/>
                </a:solidFill>
              </a:rPr>
              <a:t>[0,k]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by rows of intervals of length </a:t>
            </a:r>
            <a:r>
              <a:rPr lang="en-US" sz="2400" dirty="0">
                <a:solidFill>
                  <a:srgbClr val="0070C0"/>
                </a:solidFill>
              </a:rPr>
              <a:t>≤ 𝓁</a:t>
            </a:r>
            <a:r>
              <a:rPr lang="en-US" sz="2400" dirty="0">
                <a:solidFill>
                  <a:schemeClr val="tx1"/>
                </a:solidFill>
              </a:rPr>
              <a:t>, there exists an ordering that achieves score </a:t>
            </a:r>
            <a:r>
              <a:rPr lang="en-US" sz="2400" dirty="0">
                <a:solidFill>
                  <a:srgbClr val="0070C0"/>
                </a:solidFill>
              </a:rPr>
              <a:t>≥ k/6𝓁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BA425-7C7F-064A-B56E-29E1449A7737}"/>
              </a:ext>
            </a:extLst>
          </p:cNvPr>
          <p:cNvSpPr txBox="1">
            <a:spLocks/>
          </p:cNvSpPr>
          <p:nvPr/>
        </p:nvSpPr>
        <p:spPr>
          <a:xfrm>
            <a:off x="457200" y="2693773"/>
            <a:ext cx="8229600" cy="416422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87338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This theorem underlies our size-depth tradeoff for SAC</a:t>
            </a:r>
            <a:r>
              <a:rPr lang="en-US" i="1" baseline="30000" dirty="0"/>
              <a:t>0</a:t>
            </a:r>
            <a:r>
              <a:rPr lang="en-US" i="1" dirty="0"/>
              <a:t> formulas!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4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861646" y="274638"/>
            <a:ext cx="7420708" cy="114241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322388" indent="-973138" algn="l">
              <a:tabLst>
                <a:tab pos="1539875" algn="l"/>
              </a:tabLst>
            </a:pPr>
            <a:r>
              <a:rPr lang="en-US" sz="2400" b="1" dirty="0">
                <a:solidFill>
                  <a:srgbClr val="0070C0"/>
                </a:solidFill>
              </a:rPr>
              <a:t>P(</a:t>
            </a:r>
            <a:r>
              <a:rPr lang="en-US" sz="2400" b="1" dirty="0" err="1">
                <a:solidFill>
                  <a:srgbClr val="0070C0"/>
                </a:solidFill>
              </a:rPr>
              <a:t>k,n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r>
              <a:rPr lang="en-US" sz="2400" b="1" dirty="0"/>
              <a:t> : </a:t>
            </a:r>
            <a:r>
              <a:rPr lang="en-US" sz="2400" dirty="0"/>
              <a:t>	</a:t>
            </a:r>
            <a:r>
              <a:rPr lang="en-US" sz="2400" i="1" dirty="0"/>
              <a:t>Given </a:t>
            </a:r>
            <a:r>
              <a:rPr lang="en-US" sz="2400" i="1" dirty="0">
                <a:solidFill>
                  <a:schemeClr val="tx2"/>
                </a:solidFill>
              </a:rPr>
              <a:t>n</a:t>
            </a:r>
            <a:r>
              <a:rPr lang="en-US" sz="2400" i="1" dirty="0"/>
              <a:t>-by-</a:t>
            </a:r>
            <a:r>
              <a:rPr lang="en-US" sz="2400" i="1" dirty="0">
                <a:solidFill>
                  <a:schemeClr val="tx2"/>
                </a:solidFill>
              </a:rPr>
              <a:t>n</a:t>
            </a:r>
            <a:r>
              <a:rPr lang="en-US" sz="2400" i="1" dirty="0"/>
              <a:t> permutation matrices </a:t>
            </a:r>
            <a:r>
              <a:rPr lang="en-US" sz="2400" i="1" dirty="0">
                <a:solidFill>
                  <a:schemeClr val="tx2"/>
                </a:solidFill>
              </a:rPr>
              <a:t>M</a:t>
            </a:r>
            <a:r>
              <a:rPr lang="en-US" sz="2400" i="1" baseline="-25000" dirty="0">
                <a:solidFill>
                  <a:schemeClr val="tx2"/>
                </a:solidFill>
              </a:rPr>
              <a:t>1</a:t>
            </a:r>
            <a:r>
              <a:rPr lang="en-US" sz="2400" i="1" dirty="0">
                <a:solidFill>
                  <a:schemeClr val="tx2"/>
                </a:solidFill>
              </a:rPr>
              <a:t>,…,M</a:t>
            </a:r>
            <a:r>
              <a:rPr lang="en-US" sz="2400" i="1" baseline="-25000" dirty="0">
                <a:solidFill>
                  <a:schemeClr val="tx2"/>
                </a:solidFill>
              </a:rPr>
              <a:t>k</a:t>
            </a:r>
            <a:r>
              <a:rPr lang="en-US" sz="2400" i="1" dirty="0"/>
              <a:t>,  compute (1,1)-entry of their product</a:t>
            </a:r>
          </a:p>
        </p:txBody>
      </p:sp>
      <p:sp>
        <p:nvSpPr>
          <p:cNvPr id="153" name="Content Placeholder 152">
            <a:extLst>
              <a:ext uri="{FF2B5EF4-FFF2-40B4-BE49-F238E27FC236}">
                <a16:creationId xmlns:a16="http://schemas.microsoft.com/office/drawing/2014/main" id="{485EED89-6C9E-5248-909E-F3C8D465C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problem has depth</a:t>
            </a:r>
            <a:r>
              <a:rPr lang="en-US" i="1" dirty="0"/>
              <a:t> </a:t>
            </a:r>
            <a:r>
              <a:rPr lang="en-US" b="1" dirty="0">
                <a:solidFill>
                  <a:srgbClr val="008001"/>
                </a:solidFill>
              </a:rPr>
              <a:t>d</a:t>
            </a:r>
            <a:r>
              <a:rPr lang="en-US" i="1" dirty="0"/>
              <a:t> </a:t>
            </a:r>
            <a:r>
              <a:rPr lang="en-US" dirty="0"/>
              <a:t>AC</a:t>
            </a:r>
            <a:r>
              <a:rPr lang="en-US" baseline="30000" dirty="0"/>
              <a:t>0</a:t>
            </a:r>
            <a:r>
              <a:rPr lang="en-US" dirty="0"/>
              <a:t> formulas of size </a:t>
            </a:r>
            <a:r>
              <a:rPr lang="en-US" b="1" dirty="0" err="1">
                <a:solidFill>
                  <a:srgbClr val="008001"/>
                </a:solidFill>
                <a:sym typeface="Wingdings" pitchFamily="2" charset="2"/>
              </a:rPr>
              <a:t>n</a:t>
            </a:r>
            <a:r>
              <a:rPr lang="en-US" b="1" baseline="30000" dirty="0" err="1">
                <a:solidFill>
                  <a:srgbClr val="008001"/>
                </a:solidFill>
                <a:sym typeface="Wingdings" pitchFamily="2" charset="2"/>
              </a:rPr>
              <a:t>O</a:t>
            </a:r>
            <a:r>
              <a:rPr lang="en-US" b="1" baseline="30000" dirty="0">
                <a:solidFill>
                  <a:srgbClr val="008001"/>
                </a:solidFill>
                <a:sym typeface="Wingdings" pitchFamily="2" charset="2"/>
              </a:rPr>
              <a:t>(dk     )</a:t>
            </a:r>
            <a:r>
              <a:rPr lang="en-US" dirty="0">
                <a:solidFill>
                  <a:srgbClr val="008001"/>
                </a:solidFill>
              </a:rPr>
              <a:t> </a:t>
            </a:r>
          </a:p>
          <a:p>
            <a:r>
              <a:rPr lang="en-US" dirty="0"/>
              <a:t>We give a nearly matching lower bound </a:t>
            </a:r>
            <a:r>
              <a:rPr lang="en-US" b="1" dirty="0" err="1">
                <a:solidFill>
                  <a:srgbClr val="C00000"/>
                </a:solidFill>
                <a:sym typeface="Wingdings" pitchFamily="2" charset="2"/>
              </a:rPr>
              <a:t>n</a:t>
            </a:r>
            <a:r>
              <a:rPr lang="en-US" b="1" baseline="30000" dirty="0" err="1">
                <a:solidFill>
                  <a:srgbClr val="C00000"/>
                </a:solidFill>
                <a:sym typeface="Wingdings" pitchFamily="2" charset="2"/>
              </a:rPr>
              <a:t>Ω</a:t>
            </a:r>
            <a:r>
              <a:rPr lang="en-US" b="1" baseline="30000" dirty="0">
                <a:solidFill>
                  <a:srgbClr val="C00000"/>
                </a:solidFill>
                <a:sym typeface="Wingdings" pitchFamily="2" charset="2"/>
              </a:rPr>
              <a:t>(dk       )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(for small </a:t>
            </a:r>
            <a:r>
              <a:rPr lang="en-US" b="1" dirty="0">
                <a:solidFill>
                  <a:schemeClr val="tx2"/>
                </a:solidFill>
              </a:rPr>
              <a:t>k</a:t>
            </a:r>
            <a:r>
              <a:rPr lang="en-US" dirty="0"/>
              <a:t>), improving previous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b="1" baseline="30000" dirty="0" err="1">
                <a:solidFill>
                  <a:srgbClr val="0070C0"/>
                </a:solidFill>
                <a:sym typeface="Wingdings" pitchFamily="2" charset="2"/>
              </a:rPr>
              <a:t>Ω</a:t>
            </a:r>
            <a:r>
              <a:rPr lang="en-US" b="1" baseline="30000" dirty="0">
                <a:solidFill>
                  <a:srgbClr val="0070C0"/>
                </a:solidFill>
                <a:sym typeface="Wingdings" pitchFamily="2" charset="2"/>
              </a:rPr>
              <a:t>(k            )</a:t>
            </a:r>
            <a:r>
              <a:rPr lang="en-US" dirty="0">
                <a:sym typeface="Wingdings" pitchFamily="2" charset="2"/>
              </a:rPr>
              <a:t> bound </a:t>
            </a:r>
            <a:r>
              <a:rPr lang="en-US" sz="2000" dirty="0">
                <a:sym typeface="Wingdings" pitchFamily="2" charset="2"/>
              </a:rPr>
              <a:t>[Beame,Impagliazzo,Pitassi’98]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A607BB5-3159-BE42-A2F6-46F6872295EB}"/>
              </a:ext>
            </a:extLst>
          </p:cNvPr>
          <p:cNvSpPr txBox="1"/>
          <p:nvPr/>
        </p:nvSpPr>
        <p:spPr>
          <a:xfrm>
            <a:off x="7037211" y="1588309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8001"/>
                </a:solidFill>
              </a:rPr>
              <a:t>1/d</a:t>
            </a:r>
            <a:endParaRPr lang="en-US" b="1" dirty="0">
              <a:solidFill>
                <a:srgbClr val="008001"/>
              </a:solidFill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A8069D9-3EDA-E44D-A056-1603F6997080}"/>
              </a:ext>
            </a:extLst>
          </p:cNvPr>
          <p:cNvSpPr txBox="1"/>
          <p:nvPr/>
        </p:nvSpPr>
        <p:spPr>
          <a:xfrm>
            <a:off x="6275211" y="203490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1/2d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4DE9F12-8175-0C46-937D-DCB2422326BC}"/>
              </a:ext>
            </a:extLst>
          </p:cNvPr>
          <p:cNvSpPr txBox="1"/>
          <p:nvPr/>
        </p:nvSpPr>
        <p:spPr>
          <a:xfrm>
            <a:off x="3652606" y="2394041"/>
            <a:ext cx="733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1/exp(d)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942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BA425-7C7F-064A-B56E-29E1449A7737}"/>
              </a:ext>
            </a:extLst>
          </p:cNvPr>
          <p:cNvSpPr txBox="1">
            <a:spLocks/>
          </p:cNvSpPr>
          <p:nvPr/>
        </p:nvSpPr>
        <p:spPr>
          <a:xfrm>
            <a:off x="457200" y="2693773"/>
            <a:ext cx="8229600" cy="416422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87338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8001"/>
                </a:solidFill>
              </a:rPr>
              <a:t>[0,k]</a:t>
            </a:r>
            <a:r>
              <a:rPr lang="en-US" dirty="0"/>
              <a:t>  ☞  the graph </a:t>
            </a:r>
            <a:r>
              <a:rPr lang="en-US" dirty="0" err="1">
                <a:solidFill>
                  <a:srgbClr val="008001"/>
                </a:solidFill>
              </a:rPr>
              <a:t>Path</a:t>
            </a:r>
            <a:r>
              <a:rPr lang="en-US" baseline="-25000" dirty="0" err="1">
                <a:solidFill>
                  <a:srgbClr val="008001"/>
                </a:solidFill>
              </a:rPr>
              <a:t>k</a:t>
            </a:r>
            <a:endParaRPr lang="en-US" baseline="-25000" dirty="0">
              <a:solidFill>
                <a:srgbClr val="008001"/>
              </a:solidFill>
            </a:endParaRPr>
          </a:p>
          <a:p>
            <a:endParaRPr lang="en-US" baseline="-25000" dirty="0">
              <a:solidFill>
                <a:srgbClr val="008001"/>
              </a:solidFill>
            </a:endParaRPr>
          </a:p>
          <a:p>
            <a:endParaRPr lang="en-US" dirty="0">
              <a:solidFill>
                <a:srgbClr val="008001"/>
              </a:solidFill>
            </a:endParaRPr>
          </a:p>
          <a:p>
            <a:r>
              <a:rPr lang="en-US" dirty="0"/>
              <a:t>row of intervals  ☞  subgraph of </a:t>
            </a:r>
            <a:r>
              <a:rPr lang="en-US" dirty="0" err="1">
                <a:solidFill>
                  <a:srgbClr val="008001"/>
                </a:solidFill>
              </a:rPr>
              <a:t>Path</a:t>
            </a:r>
            <a:r>
              <a:rPr lang="en-US" baseline="-25000" dirty="0" err="1">
                <a:solidFill>
                  <a:srgbClr val="008001"/>
                </a:solidFill>
              </a:rPr>
              <a:t>k</a:t>
            </a:r>
            <a:r>
              <a:rPr lang="en-US" dirty="0">
                <a:solidFill>
                  <a:srgbClr val="008001"/>
                </a:solidFill>
              </a:rPr>
              <a:t> 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“ordering”  ☞  “permutation”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3A043E-5128-5C4C-8B8E-95DEBA58F217}"/>
              </a:ext>
            </a:extLst>
          </p:cNvPr>
          <p:cNvSpPr/>
          <p:nvPr/>
        </p:nvSpPr>
        <p:spPr>
          <a:xfrm>
            <a:off x="2605801" y="3497381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72E4A1-1C80-404B-AB97-3D22B488A09D}"/>
              </a:ext>
            </a:extLst>
          </p:cNvPr>
          <p:cNvSpPr/>
          <p:nvPr/>
        </p:nvSpPr>
        <p:spPr>
          <a:xfrm>
            <a:off x="3336239" y="3497381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1C6259-94D5-2149-A055-FFAD199564BB}"/>
              </a:ext>
            </a:extLst>
          </p:cNvPr>
          <p:cNvSpPr/>
          <p:nvPr/>
        </p:nvSpPr>
        <p:spPr>
          <a:xfrm>
            <a:off x="4053601" y="3497381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BEFAA8-875B-DF44-B4F5-E30506B2FF95}"/>
              </a:ext>
            </a:extLst>
          </p:cNvPr>
          <p:cNvSpPr/>
          <p:nvPr/>
        </p:nvSpPr>
        <p:spPr>
          <a:xfrm>
            <a:off x="5501401" y="3498257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26BD06-59D7-E24B-9C35-DE7B62101827}"/>
              </a:ext>
            </a:extLst>
          </p:cNvPr>
          <p:cNvSpPr/>
          <p:nvPr/>
        </p:nvSpPr>
        <p:spPr>
          <a:xfrm>
            <a:off x="6231839" y="3498257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F2AC67-AC1C-174C-9C5A-E69EB4511EE6}"/>
              </a:ext>
            </a:extLst>
          </p:cNvPr>
          <p:cNvSpPr/>
          <p:nvPr/>
        </p:nvSpPr>
        <p:spPr>
          <a:xfrm>
            <a:off x="6949201" y="3498257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8C5C94-6F68-0041-8EBA-8F1AA0C1DE7B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2834401" y="3611681"/>
            <a:ext cx="501838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C4F571-9D7D-1347-8BDE-261AE04ED6F0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3564839" y="3611681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CC4496-613F-C84F-8D5E-8299BA9D09BD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5730001" y="3612557"/>
            <a:ext cx="501838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B8AFFB-3C75-1B47-AE01-E79D72278749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6460439" y="3612557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3107A7-F2D1-034C-A4BE-13A7719FAC5C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7177801" y="3611681"/>
            <a:ext cx="505312" cy="876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E4937D06-EA4A-6449-831E-904247A751A4}"/>
              </a:ext>
            </a:extLst>
          </p:cNvPr>
          <p:cNvSpPr/>
          <p:nvPr/>
        </p:nvSpPr>
        <p:spPr>
          <a:xfrm>
            <a:off x="4792140" y="3497381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2DADF2-588B-4944-9C6E-22EBD47694A5}"/>
              </a:ext>
            </a:extLst>
          </p:cNvPr>
          <p:cNvCxnSpPr>
            <a:stCxn id="7" idx="6"/>
            <a:endCxn id="16" idx="2"/>
          </p:cNvCxnSpPr>
          <p:nvPr/>
        </p:nvCxnSpPr>
        <p:spPr>
          <a:xfrm>
            <a:off x="4282201" y="3611681"/>
            <a:ext cx="509939" cy="0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7B9DAA-D566-C643-81CB-7099CAA20AA9}"/>
              </a:ext>
            </a:extLst>
          </p:cNvPr>
          <p:cNvCxnSpPr>
            <a:stCxn id="16" idx="6"/>
            <a:endCxn id="8" idx="2"/>
          </p:cNvCxnSpPr>
          <p:nvPr/>
        </p:nvCxnSpPr>
        <p:spPr>
          <a:xfrm>
            <a:off x="5020740" y="3611681"/>
            <a:ext cx="480661" cy="876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2B3722D-0D19-7148-97BC-D5D9EFF2D207}"/>
              </a:ext>
            </a:extLst>
          </p:cNvPr>
          <p:cNvCxnSpPr>
            <a:cxnSpLocks/>
          </p:cNvCxnSpPr>
          <p:nvPr/>
        </p:nvCxnSpPr>
        <p:spPr>
          <a:xfrm>
            <a:off x="2140005" y="3611681"/>
            <a:ext cx="481607" cy="0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C9EB38B-8EB0-B346-B08C-B0AD302D60E3}"/>
              </a:ext>
            </a:extLst>
          </p:cNvPr>
          <p:cNvSpPr txBox="1">
            <a:spLocks/>
          </p:cNvSpPr>
          <p:nvPr/>
        </p:nvSpPr>
        <p:spPr>
          <a:xfrm>
            <a:off x="1878746" y="3103032"/>
            <a:ext cx="6400800" cy="65193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87338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1800" dirty="0">
                <a:solidFill>
                  <a:srgbClr val="008000"/>
                </a:solidFill>
              </a:rPr>
              <a:t>0</a:t>
            </a:r>
            <a:r>
              <a:rPr lang="en-US" sz="2000" dirty="0">
                <a:solidFill>
                  <a:srgbClr val="008000"/>
                </a:solidFill>
              </a:rPr>
              <a:t>          </a:t>
            </a:r>
            <a:r>
              <a:rPr lang="en-US" sz="1800" dirty="0">
                <a:solidFill>
                  <a:srgbClr val="008000"/>
                </a:solidFill>
              </a:rPr>
              <a:t>1</a:t>
            </a:r>
            <a:r>
              <a:rPr lang="en-US" sz="2000" dirty="0">
                <a:solidFill>
                  <a:srgbClr val="008000"/>
                </a:solidFill>
              </a:rPr>
              <a:t>           </a:t>
            </a:r>
            <a:r>
              <a:rPr lang="en-US" sz="1800" dirty="0">
                <a:solidFill>
                  <a:srgbClr val="008000"/>
                </a:solidFill>
              </a:rPr>
              <a:t>2</a:t>
            </a:r>
            <a:r>
              <a:rPr lang="en-US" sz="2000" dirty="0">
                <a:solidFill>
                  <a:srgbClr val="008000"/>
                </a:solidFill>
              </a:rPr>
              <a:t>          ⋯                                                            </a:t>
            </a:r>
            <a:r>
              <a:rPr lang="en-US" sz="1800" dirty="0">
                <a:solidFill>
                  <a:srgbClr val="008000"/>
                </a:solidFill>
              </a:rPr>
              <a:t>k</a:t>
            </a:r>
            <a:r>
              <a:rPr lang="en-US" sz="2000" dirty="0">
                <a:solidFill>
                  <a:srgbClr val="008000"/>
                </a:solidFill>
              </a:rPr>
              <a:t>        </a:t>
            </a:r>
            <a:endParaRPr lang="en-US" sz="20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24E8433-B3F9-1640-BF2B-706A483239C8}"/>
              </a:ext>
            </a:extLst>
          </p:cNvPr>
          <p:cNvSpPr/>
          <p:nvPr/>
        </p:nvSpPr>
        <p:spPr>
          <a:xfrm>
            <a:off x="7681109" y="3503332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97A54F-2BC6-2E47-9C9A-BFB6C827EF38}"/>
              </a:ext>
            </a:extLst>
          </p:cNvPr>
          <p:cNvSpPr/>
          <p:nvPr/>
        </p:nvSpPr>
        <p:spPr>
          <a:xfrm>
            <a:off x="1899294" y="3503332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2ADFD0C1-23A6-9F41-BF48-A54EA3983F5A}"/>
              </a:ext>
            </a:extLst>
          </p:cNvPr>
          <p:cNvSpPr txBox="1">
            <a:spLocks/>
          </p:cNvSpPr>
          <p:nvPr/>
        </p:nvSpPr>
        <p:spPr>
          <a:xfrm>
            <a:off x="457199" y="755860"/>
            <a:ext cx="8229601" cy="1534260"/>
          </a:xfrm>
          <a:prstGeom prst="wedgeRoundRectCallout">
            <a:avLst>
              <a:gd name="adj1" fmla="val -27419"/>
              <a:gd name="adj2" fmla="val -46568"/>
              <a:gd name="adj3" fmla="val 16667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25" indent="0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Theorem</a:t>
            </a:r>
          </a:p>
          <a:p>
            <a:pPr marL="238125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For any covering of </a:t>
            </a:r>
            <a:r>
              <a:rPr lang="en-US" sz="2400" dirty="0">
                <a:solidFill>
                  <a:srgbClr val="008001"/>
                </a:solidFill>
              </a:rPr>
              <a:t>[0,k]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by rows of intervals of length </a:t>
            </a:r>
            <a:r>
              <a:rPr lang="en-US" sz="2400" dirty="0">
                <a:solidFill>
                  <a:srgbClr val="0070C0"/>
                </a:solidFill>
              </a:rPr>
              <a:t>≤ 𝓁</a:t>
            </a:r>
            <a:r>
              <a:rPr lang="en-US" sz="2400" dirty="0">
                <a:solidFill>
                  <a:schemeClr val="tx1"/>
                </a:solidFill>
              </a:rPr>
              <a:t>, there exists an ordering that achieves score </a:t>
            </a:r>
            <a:r>
              <a:rPr lang="en-US" sz="2400" dirty="0">
                <a:solidFill>
                  <a:srgbClr val="0070C0"/>
                </a:solidFill>
              </a:rPr>
              <a:t>≥ k/6𝓁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A4636A8-26E8-2948-BCDE-F68989818D61}"/>
              </a:ext>
            </a:extLst>
          </p:cNvPr>
          <p:cNvSpPr/>
          <p:nvPr/>
        </p:nvSpPr>
        <p:spPr>
          <a:xfrm>
            <a:off x="2605801" y="4627978"/>
            <a:ext cx="228600" cy="228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02B6D8D-3F69-3649-81A6-18F51FD9930F}"/>
              </a:ext>
            </a:extLst>
          </p:cNvPr>
          <p:cNvSpPr/>
          <p:nvPr/>
        </p:nvSpPr>
        <p:spPr>
          <a:xfrm>
            <a:off x="3336239" y="4627978"/>
            <a:ext cx="228600" cy="228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80FA0F1-46FA-B04B-9870-9119A9DFC85C}"/>
              </a:ext>
            </a:extLst>
          </p:cNvPr>
          <p:cNvSpPr/>
          <p:nvPr/>
        </p:nvSpPr>
        <p:spPr>
          <a:xfrm>
            <a:off x="4053601" y="4627978"/>
            <a:ext cx="228600" cy="228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CB7AC61-343A-D040-BB33-036E032294D5}"/>
              </a:ext>
            </a:extLst>
          </p:cNvPr>
          <p:cNvSpPr/>
          <p:nvPr/>
        </p:nvSpPr>
        <p:spPr>
          <a:xfrm>
            <a:off x="5501401" y="4628854"/>
            <a:ext cx="228600" cy="228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9AF5860-202A-D84F-A321-766D3F9FFA30}"/>
              </a:ext>
            </a:extLst>
          </p:cNvPr>
          <p:cNvSpPr/>
          <p:nvPr/>
        </p:nvSpPr>
        <p:spPr>
          <a:xfrm>
            <a:off x="6231839" y="4628854"/>
            <a:ext cx="228600" cy="228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A60D706-266A-A647-9A7F-7B41910724FC}"/>
              </a:ext>
            </a:extLst>
          </p:cNvPr>
          <p:cNvSpPr/>
          <p:nvPr/>
        </p:nvSpPr>
        <p:spPr>
          <a:xfrm>
            <a:off x="6949201" y="4628854"/>
            <a:ext cx="228600" cy="228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8A1683-CB48-CD48-85CC-D448700DB2CE}"/>
              </a:ext>
            </a:extLst>
          </p:cNvPr>
          <p:cNvCxnSpPr>
            <a:stCxn id="24" idx="6"/>
            <a:endCxn id="25" idx="2"/>
          </p:cNvCxnSpPr>
          <p:nvPr/>
        </p:nvCxnSpPr>
        <p:spPr>
          <a:xfrm>
            <a:off x="2834401" y="4742278"/>
            <a:ext cx="501838" cy="1588"/>
          </a:xfrm>
          <a:prstGeom prst="line">
            <a:avLst/>
          </a:prstGeom>
          <a:ln w="38100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91A75AC-1298-5B43-9D02-660B71A93C59}"/>
              </a:ext>
            </a:extLst>
          </p:cNvPr>
          <p:cNvCxnSpPr>
            <a:stCxn id="25" idx="6"/>
            <a:endCxn id="26" idx="2"/>
          </p:cNvCxnSpPr>
          <p:nvPr/>
        </p:nvCxnSpPr>
        <p:spPr>
          <a:xfrm>
            <a:off x="3564839" y="4742278"/>
            <a:ext cx="488762" cy="1588"/>
          </a:xfrm>
          <a:prstGeom prst="line">
            <a:avLst/>
          </a:prstGeom>
          <a:ln w="38100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6B059A-C12C-634E-8368-EB9F88339BDA}"/>
              </a:ext>
            </a:extLst>
          </p:cNvPr>
          <p:cNvCxnSpPr>
            <a:stCxn id="27" idx="6"/>
            <a:endCxn id="28" idx="2"/>
          </p:cNvCxnSpPr>
          <p:nvPr/>
        </p:nvCxnSpPr>
        <p:spPr>
          <a:xfrm>
            <a:off x="5730001" y="4743154"/>
            <a:ext cx="501838" cy="1588"/>
          </a:xfrm>
          <a:prstGeom prst="line">
            <a:avLst/>
          </a:prstGeom>
          <a:ln w="38100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C860879-FAB4-D04D-8AF3-440924508985}"/>
              </a:ext>
            </a:extLst>
          </p:cNvPr>
          <p:cNvCxnSpPr>
            <a:cxnSpLocks/>
            <a:stCxn id="29" idx="6"/>
          </p:cNvCxnSpPr>
          <p:nvPr/>
        </p:nvCxnSpPr>
        <p:spPr>
          <a:xfrm flipV="1">
            <a:off x="7177801" y="4742278"/>
            <a:ext cx="505312" cy="876"/>
          </a:xfrm>
          <a:prstGeom prst="line">
            <a:avLst/>
          </a:prstGeom>
          <a:ln w="38100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794ABD2B-2D98-4E40-A549-A085CE4DB0CC}"/>
              </a:ext>
            </a:extLst>
          </p:cNvPr>
          <p:cNvSpPr/>
          <p:nvPr/>
        </p:nvSpPr>
        <p:spPr>
          <a:xfrm>
            <a:off x="7681109" y="4633929"/>
            <a:ext cx="228600" cy="228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383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BA425-7C7F-064A-B56E-29E1449A7737}"/>
              </a:ext>
            </a:extLst>
          </p:cNvPr>
          <p:cNvSpPr txBox="1">
            <a:spLocks/>
          </p:cNvSpPr>
          <p:nvPr/>
        </p:nvSpPr>
        <p:spPr>
          <a:xfrm>
            <a:off x="457200" y="2693773"/>
            <a:ext cx="8229600" cy="416422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87338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8001"/>
                </a:solidFill>
              </a:rPr>
              <a:t>[0,k]</a:t>
            </a:r>
            <a:r>
              <a:rPr lang="en-US" dirty="0"/>
              <a:t>  ☞  the graph </a:t>
            </a:r>
            <a:r>
              <a:rPr lang="en-US" dirty="0" err="1">
                <a:solidFill>
                  <a:srgbClr val="008001"/>
                </a:solidFill>
              </a:rPr>
              <a:t>Path</a:t>
            </a:r>
            <a:r>
              <a:rPr lang="en-US" baseline="-25000" dirty="0" err="1">
                <a:solidFill>
                  <a:srgbClr val="008001"/>
                </a:solidFill>
              </a:rPr>
              <a:t>k</a:t>
            </a:r>
            <a:endParaRPr lang="en-US" baseline="-25000" dirty="0">
              <a:solidFill>
                <a:srgbClr val="008001"/>
              </a:solidFill>
            </a:endParaRPr>
          </a:p>
          <a:p>
            <a:endParaRPr lang="en-US" baseline="-25000" dirty="0">
              <a:solidFill>
                <a:srgbClr val="008001"/>
              </a:solidFill>
            </a:endParaRPr>
          </a:p>
          <a:p>
            <a:endParaRPr lang="en-US" dirty="0">
              <a:solidFill>
                <a:srgbClr val="008001"/>
              </a:solidFill>
            </a:endParaRPr>
          </a:p>
          <a:p>
            <a:r>
              <a:rPr lang="en-US" dirty="0"/>
              <a:t>row of intervals  ☞  subgraph of </a:t>
            </a:r>
            <a:r>
              <a:rPr lang="en-US" dirty="0" err="1">
                <a:solidFill>
                  <a:srgbClr val="008001"/>
                </a:solidFill>
              </a:rPr>
              <a:t>Path</a:t>
            </a:r>
            <a:r>
              <a:rPr lang="en-US" baseline="-25000" dirty="0" err="1">
                <a:solidFill>
                  <a:srgbClr val="008001"/>
                </a:solidFill>
              </a:rPr>
              <a:t>k</a:t>
            </a:r>
            <a:r>
              <a:rPr lang="en-US" dirty="0">
                <a:solidFill>
                  <a:srgbClr val="008001"/>
                </a:solidFill>
              </a:rPr>
              <a:t> 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“ordering”  ☞  “permutation”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3A043E-5128-5C4C-8B8E-95DEBA58F217}"/>
              </a:ext>
            </a:extLst>
          </p:cNvPr>
          <p:cNvSpPr/>
          <p:nvPr/>
        </p:nvSpPr>
        <p:spPr>
          <a:xfrm>
            <a:off x="2605801" y="3497381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72E4A1-1C80-404B-AB97-3D22B488A09D}"/>
              </a:ext>
            </a:extLst>
          </p:cNvPr>
          <p:cNvSpPr/>
          <p:nvPr/>
        </p:nvSpPr>
        <p:spPr>
          <a:xfrm>
            <a:off x="3336239" y="3497381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1C6259-94D5-2149-A055-FFAD199564BB}"/>
              </a:ext>
            </a:extLst>
          </p:cNvPr>
          <p:cNvSpPr/>
          <p:nvPr/>
        </p:nvSpPr>
        <p:spPr>
          <a:xfrm>
            <a:off x="4053601" y="3497381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BEFAA8-875B-DF44-B4F5-E30506B2FF95}"/>
              </a:ext>
            </a:extLst>
          </p:cNvPr>
          <p:cNvSpPr/>
          <p:nvPr/>
        </p:nvSpPr>
        <p:spPr>
          <a:xfrm>
            <a:off x="5501401" y="3498257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26BD06-59D7-E24B-9C35-DE7B62101827}"/>
              </a:ext>
            </a:extLst>
          </p:cNvPr>
          <p:cNvSpPr/>
          <p:nvPr/>
        </p:nvSpPr>
        <p:spPr>
          <a:xfrm>
            <a:off x="6231839" y="3498257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F2AC67-AC1C-174C-9C5A-E69EB4511EE6}"/>
              </a:ext>
            </a:extLst>
          </p:cNvPr>
          <p:cNvSpPr/>
          <p:nvPr/>
        </p:nvSpPr>
        <p:spPr>
          <a:xfrm>
            <a:off x="6949201" y="3498257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8C5C94-6F68-0041-8EBA-8F1AA0C1DE7B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2834401" y="3611681"/>
            <a:ext cx="501838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C4F571-9D7D-1347-8BDE-261AE04ED6F0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3564839" y="3611681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CC4496-613F-C84F-8D5E-8299BA9D09BD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5730001" y="3612557"/>
            <a:ext cx="501838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B8AFFB-3C75-1B47-AE01-E79D72278749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6460439" y="3612557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3107A7-F2D1-034C-A4BE-13A7719FAC5C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7177801" y="3611681"/>
            <a:ext cx="505312" cy="876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E4937D06-EA4A-6449-831E-904247A751A4}"/>
              </a:ext>
            </a:extLst>
          </p:cNvPr>
          <p:cNvSpPr/>
          <p:nvPr/>
        </p:nvSpPr>
        <p:spPr>
          <a:xfrm>
            <a:off x="4792140" y="3497381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2DADF2-588B-4944-9C6E-22EBD47694A5}"/>
              </a:ext>
            </a:extLst>
          </p:cNvPr>
          <p:cNvCxnSpPr>
            <a:stCxn id="7" idx="6"/>
            <a:endCxn id="16" idx="2"/>
          </p:cNvCxnSpPr>
          <p:nvPr/>
        </p:nvCxnSpPr>
        <p:spPr>
          <a:xfrm>
            <a:off x="4282201" y="3611681"/>
            <a:ext cx="509939" cy="0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7B9DAA-D566-C643-81CB-7099CAA20AA9}"/>
              </a:ext>
            </a:extLst>
          </p:cNvPr>
          <p:cNvCxnSpPr>
            <a:stCxn id="16" idx="6"/>
            <a:endCxn id="8" idx="2"/>
          </p:cNvCxnSpPr>
          <p:nvPr/>
        </p:nvCxnSpPr>
        <p:spPr>
          <a:xfrm>
            <a:off x="5020740" y="3611681"/>
            <a:ext cx="480661" cy="876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2B3722D-0D19-7148-97BC-D5D9EFF2D207}"/>
              </a:ext>
            </a:extLst>
          </p:cNvPr>
          <p:cNvCxnSpPr>
            <a:cxnSpLocks/>
          </p:cNvCxnSpPr>
          <p:nvPr/>
        </p:nvCxnSpPr>
        <p:spPr>
          <a:xfrm>
            <a:off x="2140005" y="3611681"/>
            <a:ext cx="481607" cy="0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C9EB38B-8EB0-B346-B08C-B0AD302D60E3}"/>
              </a:ext>
            </a:extLst>
          </p:cNvPr>
          <p:cNvSpPr txBox="1">
            <a:spLocks/>
          </p:cNvSpPr>
          <p:nvPr/>
        </p:nvSpPr>
        <p:spPr>
          <a:xfrm>
            <a:off x="1878746" y="3103032"/>
            <a:ext cx="6400800" cy="65193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87338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1800" dirty="0">
                <a:solidFill>
                  <a:srgbClr val="008000"/>
                </a:solidFill>
              </a:rPr>
              <a:t>0</a:t>
            </a:r>
            <a:r>
              <a:rPr lang="en-US" sz="2000" dirty="0">
                <a:solidFill>
                  <a:srgbClr val="008000"/>
                </a:solidFill>
              </a:rPr>
              <a:t>          </a:t>
            </a:r>
            <a:r>
              <a:rPr lang="en-US" sz="1800" dirty="0">
                <a:solidFill>
                  <a:srgbClr val="008000"/>
                </a:solidFill>
              </a:rPr>
              <a:t>1</a:t>
            </a:r>
            <a:r>
              <a:rPr lang="en-US" sz="2000" dirty="0">
                <a:solidFill>
                  <a:srgbClr val="008000"/>
                </a:solidFill>
              </a:rPr>
              <a:t>           </a:t>
            </a:r>
            <a:r>
              <a:rPr lang="en-US" sz="1800" dirty="0">
                <a:solidFill>
                  <a:srgbClr val="008000"/>
                </a:solidFill>
              </a:rPr>
              <a:t>2</a:t>
            </a:r>
            <a:r>
              <a:rPr lang="en-US" sz="2000" dirty="0">
                <a:solidFill>
                  <a:srgbClr val="008000"/>
                </a:solidFill>
              </a:rPr>
              <a:t>          ⋯                                                            </a:t>
            </a:r>
            <a:r>
              <a:rPr lang="en-US" sz="1800" dirty="0">
                <a:solidFill>
                  <a:srgbClr val="008000"/>
                </a:solidFill>
              </a:rPr>
              <a:t>k</a:t>
            </a:r>
            <a:r>
              <a:rPr lang="en-US" sz="2000" dirty="0">
                <a:solidFill>
                  <a:srgbClr val="008000"/>
                </a:solidFill>
              </a:rPr>
              <a:t>        </a:t>
            </a:r>
            <a:endParaRPr lang="en-US" sz="20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24E8433-B3F9-1640-BF2B-706A483239C8}"/>
              </a:ext>
            </a:extLst>
          </p:cNvPr>
          <p:cNvSpPr/>
          <p:nvPr/>
        </p:nvSpPr>
        <p:spPr>
          <a:xfrm>
            <a:off x="7681109" y="3503332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97A54F-2BC6-2E47-9C9A-BFB6C827EF38}"/>
              </a:ext>
            </a:extLst>
          </p:cNvPr>
          <p:cNvSpPr/>
          <p:nvPr/>
        </p:nvSpPr>
        <p:spPr>
          <a:xfrm>
            <a:off x="1899294" y="3503332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A4636A8-26E8-2948-BCDE-F68989818D61}"/>
              </a:ext>
            </a:extLst>
          </p:cNvPr>
          <p:cNvSpPr/>
          <p:nvPr/>
        </p:nvSpPr>
        <p:spPr>
          <a:xfrm>
            <a:off x="2605801" y="4627978"/>
            <a:ext cx="228600" cy="228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02B6D8D-3F69-3649-81A6-18F51FD9930F}"/>
              </a:ext>
            </a:extLst>
          </p:cNvPr>
          <p:cNvSpPr/>
          <p:nvPr/>
        </p:nvSpPr>
        <p:spPr>
          <a:xfrm>
            <a:off x="3336239" y="4627978"/>
            <a:ext cx="228600" cy="228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80FA0F1-46FA-B04B-9870-9119A9DFC85C}"/>
              </a:ext>
            </a:extLst>
          </p:cNvPr>
          <p:cNvSpPr/>
          <p:nvPr/>
        </p:nvSpPr>
        <p:spPr>
          <a:xfrm>
            <a:off x="4053601" y="4627978"/>
            <a:ext cx="228600" cy="228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CB7AC61-343A-D040-BB33-036E032294D5}"/>
              </a:ext>
            </a:extLst>
          </p:cNvPr>
          <p:cNvSpPr/>
          <p:nvPr/>
        </p:nvSpPr>
        <p:spPr>
          <a:xfrm>
            <a:off x="5501401" y="4628854"/>
            <a:ext cx="228600" cy="228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9AF5860-202A-D84F-A321-766D3F9FFA30}"/>
              </a:ext>
            </a:extLst>
          </p:cNvPr>
          <p:cNvSpPr/>
          <p:nvPr/>
        </p:nvSpPr>
        <p:spPr>
          <a:xfrm>
            <a:off x="6231839" y="4628854"/>
            <a:ext cx="228600" cy="228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A60D706-266A-A647-9A7F-7B41910724FC}"/>
              </a:ext>
            </a:extLst>
          </p:cNvPr>
          <p:cNvSpPr/>
          <p:nvPr/>
        </p:nvSpPr>
        <p:spPr>
          <a:xfrm>
            <a:off x="6949201" y="4628854"/>
            <a:ext cx="228600" cy="228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8A1683-CB48-CD48-85CC-D448700DB2CE}"/>
              </a:ext>
            </a:extLst>
          </p:cNvPr>
          <p:cNvCxnSpPr>
            <a:stCxn id="24" idx="6"/>
            <a:endCxn id="25" idx="2"/>
          </p:cNvCxnSpPr>
          <p:nvPr/>
        </p:nvCxnSpPr>
        <p:spPr>
          <a:xfrm>
            <a:off x="2834401" y="4742278"/>
            <a:ext cx="501838" cy="1588"/>
          </a:xfrm>
          <a:prstGeom prst="line">
            <a:avLst/>
          </a:prstGeom>
          <a:ln w="38100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91A75AC-1298-5B43-9D02-660B71A93C59}"/>
              </a:ext>
            </a:extLst>
          </p:cNvPr>
          <p:cNvCxnSpPr>
            <a:stCxn id="25" idx="6"/>
            <a:endCxn id="26" idx="2"/>
          </p:cNvCxnSpPr>
          <p:nvPr/>
        </p:nvCxnSpPr>
        <p:spPr>
          <a:xfrm>
            <a:off x="3564839" y="4742278"/>
            <a:ext cx="488762" cy="1588"/>
          </a:xfrm>
          <a:prstGeom prst="line">
            <a:avLst/>
          </a:prstGeom>
          <a:ln w="38100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6B059A-C12C-634E-8368-EB9F88339BDA}"/>
              </a:ext>
            </a:extLst>
          </p:cNvPr>
          <p:cNvCxnSpPr>
            <a:stCxn id="27" idx="6"/>
            <a:endCxn id="28" idx="2"/>
          </p:cNvCxnSpPr>
          <p:nvPr/>
        </p:nvCxnSpPr>
        <p:spPr>
          <a:xfrm>
            <a:off x="5730001" y="4743154"/>
            <a:ext cx="501838" cy="1588"/>
          </a:xfrm>
          <a:prstGeom prst="line">
            <a:avLst/>
          </a:prstGeom>
          <a:ln w="38100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C860879-FAB4-D04D-8AF3-440924508985}"/>
              </a:ext>
            </a:extLst>
          </p:cNvPr>
          <p:cNvCxnSpPr>
            <a:cxnSpLocks/>
            <a:stCxn id="29" idx="6"/>
          </p:cNvCxnSpPr>
          <p:nvPr/>
        </p:nvCxnSpPr>
        <p:spPr>
          <a:xfrm flipV="1">
            <a:off x="7177801" y="4742278"/>
            <a:ext cx="505312" cy="876"/>
          </a:xfrm>
          <a:prstGeom prst="line">
            <a:avLst/>
          </a:prstGeom>
          <a:ln w="38100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794ABD2B-2D98-4E40-A549-A085CE4DB0CC}"/>
              </a:ext>
            </a:extLst>
          </p:cNvPr>
          <p:cNvSpPr/>
          <p:nvPr/>
        </p:nvSpPr>
        <p:spPr>
          <a:xfrm>
            <a:off x="7681109" y="4633929"/>
            <a:ext cx="228600" cy="228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0E9A151C-C9BE-FC48-BBDE-BCBF8BB40A63}"/>
              </a:ext>
            </a:extLst>
          </p:cNvPr>
          <p:cNvSpPr txBox="1">
            <a:spLocks/>
          </p:cNvSpPr>
          <p:nvPr/>
        </p:nvSpPr>
        <p:spPr>
          <a:xfrm>
            <a:off x="457199" y="440815"/>
            <a:ext cx="8229601" cy="1902815"/>
          </a:xfrm>
          <a:prstGeom prst="wedgeRoundRectCallout">
            <a:avLst>
              <a:gd name="adj1" fmla="val -27419"/>
              <a:gd name="adj2" fmla="val -46568"/>
              <a:gd name="adj3" fmla="val 16667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(Same) Theorem</a:t>
            </a:r>
          </a:p>
          <a:p>
            <a:pPr marL="2286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For any covering of </a:t>
            </a:r>
            <a:r>
              <a:rPr lang="en-US" sz="2400" dirty="0" err="1">
                <a:solidFill>
                  <a:srgbClr val="008001"/>
                </a:solidFill>
              </a:rPr>
              <a:t>Path</a:t>
            </a:r>
            <a:r>
              <a:rPr lang="en-US" sz="2400" baseline="-25000" dirty="0" err="1">
                <a:solidFill>
                  <a:srgbClr val="008001"/>
                </a:solidFill>
              </a:rPr>
              <a:t>k</a:t>
            </a:r>
            <a:r>
              <a:rPr lang="en-US" sz="2400" dirty="0">
                <a:solidFill>
                  <a:schemeClr val="tx1"/>
                </a:solidFill>
              </a:rPr>
              <a:t> by subgraphs </a:t>
            </a:r>
            <a:r>
              <a:rPr lang="en-US" sz="2400" dirty="0">
                <a:solidFill>
                  <a:srgbClr val="008001"/>
                </a:solidFill>
              </a:rPr>
              <a:t>G</a:t>
            </a:r>
            <a:r>
              <a:rPr lang="en-US" sz="2400" baseline="-25000" dirty="0">
                <a:solidFill>
                  <a:srgbClr val="008001"/>
                </a:solidFill>
              </a:rPr>
              <a:t>1</a:t>
            </a:r>
            <a:r>
              <a:rPr lang="en-US" sz="2400" dirty="0">
                <a:solidFill>
                  <a:srgbClr val="008001"/>
                </a:solidFill>
              </a:rPr>
              <a:t>,…,G</a:t>
            </a:r>
            <a:r>
              <a:rPr lang="en-US" sz="2400" baseline="-25000" dirty="0">
                <a:solidFill>
                  <a:srgbClr val="00800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 with component length </a:t>
            </a:r>
            <a:r>
              <a:rPr lang="en-US" sz="2400" dirty="0">
                <a:solidFill>
                  <a:srgbClr val="0070C0"/>
                </a:solidFill>
              </a:rPr>
              <a:t>≤ 𝓁</a:t>
            </a:r>
            <a:r>
              <a:rPr lang="en-US" sz="2400" dirty="0">
                <a:solidFill>
                  <a:schemeClr val="tx1"/>
                </a:solidFill>
              </a:rPr>
              <a:t>, there exists a permutation </a:t>
            </a:r>
            <a:r>
              <a:rPr lang="en-US" sz="2400" b="1" dirty="0">
                <a:solidFill>
                  <a:srgbClr val="0070C0"/>
                </a:solidFill>
              </a:rPr>
              <a:t>𝜎</a:t>
            </a:r>
            <a:r>
              <a:rPr lang="en-US" sz="2400" dirty="0">
                <a:solidFill>
                  <a:schemeClr val="tx1"/>
                </a:solidFill>
              </a:rPr>
              <a:t> such that </a:t>
            </a:r>
            <a:r>
              <a:rPr lang="en-US" sz="2400" b="1" dirty="0">
                <a:solidFill>
                  <a:srgbClr val="002060"/>
                </a:solidFill>
              </a:rPr>
              <a:t>Score</a:t>
            </a:r>
            <a:r>
              <a:rPr lang="en-US" sz="2400" dirty="0">
                <a:solidFill>
                  <a:srgbClr val="002060"/>
                </a:solidFill>
              </a:rPr>
              <a:t>(</a:t>
            </a:r>
            <a:r>
              <a:rPr lang="en-US" sz="2400" dirty="0">
                <a:solidFill>
                  <a:srgbClr val="008001"/>
                </a:solidFill>
              </a:rPr>
              <a:t>G</a:t>
            </a:r>
            <a:r>
              <a:rPr lang="en-US" sz="2400" baseline="-25000" dirty="0">
                <a:solidFill>
                  <a:srgbClr val="008001"/>
                </a:solidFill>
              </a:rPr>
              <a:t>𝜎(1)</a:t>
            </a:r>
            <a:r>
              <a:rPr lang="en-US" sz="2400" dirty="0">
                <a:solidFill>
                  <a:srgbClr val="008001"/>
                </a:solidFill>
              </a:rPr>
              <a:t>,…,G</a:t>
            </a:r>
            <a:r>
              <a:rPr lang="en-US" sz="2400" baseline="-25000" dirty="0">
                <a:solidFill>
                  <a:srgbClr val="008001"/>
                </a:solidFill>
              </a:rPr>
              <a:t>𝜎(m)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r>
              <a:rPr lang="en-US" sz="2400" dirty="0">
                <a:solidFill>
                  <a:srgbClr val="0070C0"/>
                </a:solidFill>
              </a:rPr>
              <a:t> ≥ k/6𝓁</a:t>
            </a:r>
          </a:p>
        </p:txBody>
      </p:sp>
    </p:spTree>
    <p:extLst>
      <p:ext uri="{BB962C8B-B14F-4D97-AF65-F5344CB8AC3E}">
        <p14:creationId xmlns:p14="http://schemas.microsoft.com/office/powerpoint/2010/main" val="23526682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BA425-7C7F-064A-B56E-29E1449A7737}"/>
              </a:ext>
            </a:extLst>
          </p:cNvPr>
          <p:cNvSpPr txBox="1">
            <a:spLocks/>
          </p:cNvSpPr>
          <p:nvPr/>
        </p:nvSpPr>
        <p:spPr>
          <a:xfrm>
            <a:off x="457200" y="2693773"/>
            <a:ext cx="8229600" cy="416422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87338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next restrict the class of allowed permutations </a:t>
            </a:r>
            <a:r>
              <a:rPr lang="en-US" b="1" dirty="0">
                <a:solidFill>
                  <a:srgbClr val="0070C0"/>
                </a:solidFill>
              </a:rPr>
              <a:t>𝜎</a:t>
            </a:r>
            <a:r>
              <a:rPr lang="en-US" dirty="0"/>
              <a:t> </a:t>
            </a:r>
            <a:endParaRPr lang="en-US" i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E384005-2096-484F-822D-DC7C3F4869AC}"/>
              </a:ext>
            </a:extLst>
          </p:cNvPr>
          <p:cNvSpPr txBox="1">
            <a:spLocks/>
          </p:cNvSpPr>
          <p:nvPr/>
        </p:nvSpPr>
        <p:spPr>
          <a:xfrm>
            <a:off x="457199" y="440815"/>
            <a:ext cx="8229601" cy="1902815"/>
          </a:xfrm>
          <a:prstGeom prst="wedgeRoundRectCallout">
            <a:avLst>
              <a:gd name="adj1" fmla="val -27419"/>
              <a:gd name="adj2" fmla="val -46568"/>
              <a:gd name="adj3" fmla="val 16667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(Same) Theorem</a:t>
            </a:r>
          </a:p>
          <a:p>
            <a:pPr marL="2286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For any covering of </a:t>
            </a:r>
            <a:r>
              <a:rPr lang="en-US" sz="2400" dirty="0" err="1">
                <a:solidFill>
                  <a:srgbClr val="008001"/>
                </a:solidFill>
              </a:rPr>
              <a:t>Path</a:t>
            </a:r>
            <a:r>
              <a:rPr lang="en-US" sz="2400" baseline="-25000" dirty="0" err="1">
                <a:solidFill>
                  <a:srgbClr val="008001"/>
                </a:solidFill>
              </a:rPr>
              <a:t>k</a:t>
            </a:r>
            <a:r>
              <a:rPr lang="en-US" sz="2400" dirty="0">
                <a:solidFill>
                  <a:schemeClr val="tx1"/>
                </a:solidFill>
              </a:rPr>
              <a:t> by subgraphs </a:t>
            </a:r>
            <a:r>
              <a:rPr lang="en-US" sz="2400" dirty="0">
                <a:solidFill>
                  <a:srgbClr val="008001"/>
                </a:solidFill>
              </a:rPr>
              <a:t>G</a:t>
            </a:r>
            <a:r>
              <a:rPr lang="en-US" sz="2400" baseline="-25000" dirty="0">
                <a:solidFill>
                  <a:srgbClr val="008001"/>
                </a:solidFill>
              </a:rPr>
              <a:t>1</a:t>
            </a:r>
            <a:r>
              <a:rPr lang="en-US" sz="2400" dirty="0">
                <a:solidFill>
                  <a:srgbClr val="008001"/>
                </a:solidFill>
              </a:rPr>
              <a:t>,…,G</a:t>
            </a:r>
            <a:r>
              <a:rPr lang="en-US" sz="2400" baseline="-25000" dirty="0">
                <a:solidFill>
                  <a:srgbClr val="00800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 with component length </a:t>
            </a:r>
            <a:r>
              <a:rPr lang="en-US" sz="2400" dirty="0">
                <a:solidFill>
                  <a:srgbClr val="0070C0"/>
                </a:solidFill>
              </a:rPr>
              <a:t>≤ 𝓁</a:t>
            </a:r>
            <a:r>
              <a:rPr lang="en-US" sz="2400" dirty="0">
                <a:solidFill>
                  <a:schemeClr val="tx1"/>
                </a:solidFill>
              </a:rPr>
              <a:t>, there exists a permutation </a:t>
            </a:r>
            <a:r>
              <a:rPr lang="en-US" sz="2400" b="1" dirty="0">
                <a:solidFill>
                  <a:srgbClr val="0070C0"/>
                </a:solidFill>
              </a:rPr>
              <a:t>𝜎</a:t>
            </a:r>
            <a:r>
              <a:rPr lang="en-US" sz="2400" dirty="0">
                <a:solidFill>
                  <a:schemeClr val="tx1"/>
                </a:solidFill>
              </a:rPr>
              <a:t> such that </a:t>
            </a:r>
            <a:r>
              <a:rPr lang="en-US" sz="2400" b="1" dirty="0">
                <a:solidFill>
                  <a:srgbClr val="002060"/>
                </a:solidFill>
              </a:rPr>
              <a:t>Score</a:t>
            </a:r>
            <a:r>
              <a:rPr lang="en-US" sz="2400" dirty="0">
                <a:solidFill>
                  <a:srgbClr val="002060"/>
                </a:solidFill>
              </a:rPr>
              <a:t>(</a:t>
            </a:r>
            <a:r>
              <a:rPr lang="en-US" sz="2400" dirty="0">
                <a:solidFill>
                  <a:srgbClr val="008001"/>
                </a:solidFill>
              </a:rPr>
              <a:t>G</a:t>
            </a:r>
            <a:r>
              <a:rPr lang="en-US" sz="2400" baseline="-25000" dirty="0">
                <a:solidFill>
                  <a:srgbClr val="008001"/>
                </a:solidFill>
              </a:rPr>
              <a:t>𝜎(1)</a:t>
            </a:r>
            <a:r>
              <a:rPr lang="en-US" sz="2400" dirty="0">
                <a:solidFill>
                  <a:srgbClr val="008001"/>
                </a:solidFill>
              </a:rPr>
              <a:t>,…,G</a:t>
            </a:r>
            <a:r>
              <a:rPr lang="en-US" sz="2400" baseline="-25000" dirty="0">
                <a:solidFill>
                  <a:srgbClr val="008001"/>
                </a:solidFill>
              </a:rPr>
              <a:t>𝜎(m)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r>
              <a:rPr lang="en-US" sz="2400" dirty="0">
                <a:solidFill>
                  <a:srgbClr val="0070C0"/>
                </a:solidFill>
              </a:rPr>
              <a:t> ≥ k/6𝓁</a:t>
            </a:r>
          </a:p>
        </p:txBody>
      </p:sp>
    </p:spTree>
    <p:extLst>
      <p:ext uri="{BB962C8B-B14F-4D97-AF65-F5344CB8AC3E}">
        <p14:creationId xmlns:p14="http://schemas.microsoft.com/office/powerpoint/2010/main" val="15044112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37ECB-EAFB-0D44-A79D-FB268EDCC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Permutations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44387-D59E-854F-B101-DB9F5609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211"/>
            <a:ext cx="8229600" cy="3045891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shift permutation </a:t>
            </a:r>
            <a:r>
              <a:rPr lang="en-US" dirty="0"/>
              <a:t>is a permutation </a:t>
            </a:r>
            <a:r>
              <a:rPr lang="en-US" b="1" dirty="0">
                <a:solidFill>
                  <a:srgbClr val="0070C0"/>
                </a:solidFill>
              </a:rPr>
              <a:t>𝜎</a:t>
            </a:r>
            <a:r>
              <a:rPr lang="en-US" dirty="0"/>
              <a:t> on </a:t>
            </a:r>
            <a:r>
              <a:rPr lang="en-US" dirty="0">
                <a:solidFill>
                  <a:schemeClr val="tx2"/>
                </a:solidFill>
              </a:rPr>
              <a:t>{1,…,m}</a:t>
            </a:r>
            <a:r>
              <a:rPr lang="en-US" dirty="0"/>
              <a:t>, in which every cycle has the form 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→ i+1 → … → j–1 → j</a:t>
            </a:r>
          </a:p>
          <a:p>
            <a:pPr marL="0" indent="0" algn="ctr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endParaRPr lang="en-US" u="sng" dirty="0"/>
          </a:p>
          <a:p>
            <a:r>
              <a:rPr lang="en-US" u="sng" dirty="0"/>
              <a:t>Example</a:t>
            </a:r>
            <a:r>
              <a:rPr lang="en-US" dirty="0"/>
              <a:t>:  </a:t>
            </a:r>
            <a:r>
              <a:rPr lang="en-US" b="1" dirty="0">
                <a:solidFill>
                  <a:srgbClr val="0070C0"/>
                </a:solidFill>
              </a:rPr>
              <a:t>𝜎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= (1 2 3)(4)(5 6 7 8)(9 10)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8A0BE-1427-C241-BCBE-30CAD0ACC058}"/>
              </a:ext>
            </a:extLst>
          </p:cNvPr>
          <p:cNvSpPr txBox="1"/>
          <p:nvPr/>
        </p:nvSpPr>
        <p:spPr>
          <a:xfrm>
            <a:off x="1664045" y="4067183"/>
            <a:ext cx="5753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1 → 2 → 3      4      5 → 6 → 7 → 8      9 ↔︎ 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C5BCAF-9EEA-9A44-AA31-9E9128643089}"/>
              </a:ext>
            </a:extLst>
          </p:cNvPr>
          <p:cNvSpPr txBox="1"/>
          <p:nvPr/>
        </p:nvSpPr>
        <p:spPr>
          <a:xfrm>
            <a:off x="3305118" y="4345478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↻</a:t>
            </a:r>
          </a:p>
        </p:txBody>
      </p:sp>
      <p:sp>
        <p:nvSpPr>
          <p:cNvPr id="30" name="U-Turn Arrow 29">
            <a:extLst>
              <a:ext uri="{FF2B5EF4-FFF2-40B4-BE49-F238E27FC236}">
                <a16:creationId xmlns:a16="http://schemas.microsoft.com/office/drawing/2014/main" id="{2E6DDF3E-6ECD-5747-AB3E-65483E372067}"/>
              </a:ext>
            </a:extLst>
          </p:cNvPr>
          <p:cNvSpPr/>
          <p:nvPr/>
        </p:nvSpPr>
        <p:spPr>
          <a:xfrm rot="10800000">
            <a:off x="1779373" y="4500213"/>
            <a:ext cx="1186249" cy="215794"/>
          </a:xfrm>
          <a:prstGeom prst="uturnArrow">
            <a:avLst>
              <a:gd name="adj1" fmla="val 7043"/>
              <a:gd name="adj2" fmla="val 25000"/>
              <a:gd name="adj3" fmla="val 46598"/>
              <a:gd name="adj4" fmla="val 73530"/>
              <a:gd name="adj5" fmla="val 9853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1" name="U-Turn Arrow 30">
            <a:extLst>
              <a:ext uri="{FF2B5EF4-FFF2-40B4-BE49-F238E27FC236}">
                <a16:creationId xmlns:a16="http://schemas.microsoft.com/office/drawing/2014/main" id="{7820EB54-161A-424C-A913-E8C3902933D3}"/>
              </a:ext>
            </a:extLst>
          </p:cNvPr>
          <p:cNvSpPr/>
          <p:nvPr/>
        </p:nvSpPr>
        <p:spPr>
          <a:xfrm rot="10800000">
            <a:off x="4036142" y="4500213"/>
            <a:ext cx="1771534" cy="215794"/>
          </a:xfrm>
          <a:prstGeom prst="uturnArrow">
            <a:avLst>
              <a:gd name="adj1" fmla="val 7043"/>
              <a:gd name="adj2" fmla="val 25000"/>
              <a:gd name="adj3" fmla="val 46598"/>
              <a:gd name="adj4" fmla="val 73530"/>
              <a:gd name="adj5" fmla="val 9853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2" name="U-Turn Arrow 31">
            <a:extLst>
              <a:ext uri="{FF2B5EF4-FFF2-40B4-BE49-F238E27FC236}">
                <a16:creationId xmlns:a16="http://schemas.microsoft.com/office/drawing/2014/main" id="{88310499-C1A9-7547-B624-9CACC5481BCA}"/>
              </a:ext>
            </a:extLst>
          </p:cNvPr>
          <p:cNvSpPr/>
          <p:nvPr/>
        </p:nvSpPr>
        <p:spPr>
          <a:xfrm rot="10800000">
            <a:off x="3216474" y="2840287"/>
            <a:ext cx="2657103" cy="215794"/>
          </a:xfrm>
          <a:prstGeom prst="uturnArrow">
            <a:avLst>
              <a:gd name="adj1" fmla="val 7043"/>
              <a:gd name="adj2" fmla="val 25000"/>
              <a:gd name="adj3" fmla="val 46598"/>
              <a:gd name="adj4" fmla="val 73530"/>
              <a:gd name="adj5" fmla="val 9853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A6A436-32BE-BC4A-9B51-F9B31BE05450}"/>
              </a:ext>
            </a:extLst>
          </p:cNvPr>
          <p:cNvSpPr/>
          <p:nvPr/>
        </p:nvSpPr>
        <p:spPr>
          <a:xfrm>
            <a:off x="5807676" y="2824463"/>
            <a:ext cx="148624" cy="53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851052-8AB5-A342-87B2-51DD92EBEBE4}"/>
              </a:ext>
            </a:extLst>
          </p:cNvPr>
          <p:cNvSpPr/>
          <p:nvPr/>
        </p:nvSpPr>
        <p:spPr>
          <a:xfrm>
            <a:off x="5733364" y="4474873"/>
            <a:ext cx="148624" cy="53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F61A91-314D-D249-AC89-99FC01BF43DB}"/>
              </a:ext>
            </a:extLst>
          </p:cNvPr>
          <p:cNvSpPr/>
          <p:nvPr/>
        </p:nvSpPr>
        <p:spPr>
          <a:xfrm>
            <a:off x="2854154" y="4474873"/>
            <a:ext cx="148624" cy="53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423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24724" y="228410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19975" y="2790446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10152" y="330065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96122" y="380954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86299" y="431975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94226" y="482731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92354" y="5337522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593698" y="225262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8B05E-27A8-4842-8E2A-A5A55BC1FF68}"/>
              </a:ext>
            </a:extLst>
          </p:cNvPr>
          <p:cNvSpPr/>
          <p:nvPr/>
        </p:nvSpPr>
        <p:spPr>
          <a:xfrm>
            <a:off x="1465589" y="2770022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88FE-5C48-8242-BCF4-E419C91BCCEF}"/>
              </a:ext>
            </a:extLst>
          </p:cNvPr>
          <p:cNvSpPr/>
          <p:nvPr/>
        </p:nvSpPr>
        <p:spPr>
          <a:xfrm>
            <a:off x="2323302" y="3286675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B885D-62E6-4149-BC78-F9F7CAA3A29D}"/>
              </a:ext>
            </a:extLst>
          </p:cNvPr>
          <p:cNvSpPr/>
          <p:nvPr/>
        </p:nvSpPr>
        <p:spPr>
          <a:xfrm>
            <a:off x="4045678" y="4288863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B3FFC-7691-B244-8C31-CA6D033D6DC1}"/>
              </a:ext>
            </a:extLst>
          </p:cNvPr>
          <p:cNvSpPr/>
          <p:nvPr/>
        </p:nvSpPr>
        <p:spPr>
          <a:xfrm>
            <a:off x="5822590" y="530339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83298-838E-3041-88B3-1E7EEE6600B8}"/>
              </a:ext>
            </a:extLst>
          </p:cNvPr>
          <p:cNvSpPr/>
          <p:nvPr/>
        </p:nvSpPr>
        <p:spPr>
          <a:xfrm>
            <a:off x="3171745" y="3773947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DA55B-63A1-A24A-9B9F-B6D7F875F130}"/>
              </a:ext>
            </a:extLst>
          </p:cNvPr>
          <p:cNvSpPr/>
          <p:nvPr/>
        </p:nvSpPr>
        <p:spPr>
          <a:xfrm>
            <a:off x="4932457" y="4798922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AFF03D-EEF2-E944-8705-3C4245CD1F45}"/>
              </a:ext>
            </a:extLst>
          </p:cNvPr>
          <p:cNvCxnSpPr>
            <a:cxnSpLocks/>
          </p:cNvCxnSpPr>
          <p:nvPr/>
        </p:nvCxnSpPr>
        <p:spPr>
          <a:xfrm>
            <a:off x="184403" y="5846407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5D411FA-A516-3D4F-87F9-59BE16065ACC}"/>
              </a:ext>
            </a:extLst>
          </p:cNvPr>
          <p:cNvCxnSpPr>
            <a:cxnSpLocks/>
          </p:cNvCxnSpPr>
          <p:nvPr/>
        </p:nvCxnSpPr>
        <p:spPr>
          <a:xfrm>
            <a:off x="178324" y="6355291"/>
            <a:ext cx="8678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E98A20F-8A01-E943-8967-1CACDEE24705}"/>
              </a:ext>
            </a:extLst>
          </p:cNvPr>
          <p:cNvSpPr/>
          <p:nvPr/>
        </p:nvSpPr>
        <p:spPr>
          <a:xfrm>
            <a:off x="6682655" y="5814934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C6B912-9003-2A40-B245-ECBE5563883B}"/>
              </a:ext>
            </a:extLst>
          </p:cNvPr>
          <p:cNvSpPr/>
          <p:nvPr/>
        </p:nvSpPr>
        <p:spPr>
          <a:xfrm>
            <a:off x="7549349" y="6323818"/>
            <a:ext cx="91440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6C290-8B15-464C-8056-87CD80A4B3B2}"/>
              </a:ext>
            </a:extLst>
          </p:cNvPr>
          <p:cNvSpPr txBox="1"/>
          <p:nvPr/>
        </p:nvSpPr>
        <p:spPr>
          <a:xfrm>
            <a:off x="4487476" y="5663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494F9ED-E555-B24F-A26F-2C6E9F57E3B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2415"/>
          </a:xfrm>
          <a:prstGeom prst="rect">
            <a:avLst/>
          </a:prstGeom>
        </p:spPr>
        <p:txBody>
          <a:bodyPr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u="sng" dirty="0"/>
              <a:t>another example</a:t>
            </a:r>
            <a:r>
              <a:rPr lang="en-US" sz="2800" dirty="0"/>
              <a:t>: (1)(2 3)(4 5)(6 7)…</a:t>
            </a:r>
          </a:p>
        </p:txBody>
      </p:sp>
    </p:spTree>
    <p:extLst>
      <p:ext uri="{BB962C8B-B14F-4D97-AF65-F5344CB8AC3E}">
        <p14:creationId xmlns:p14="http://schemas.microsoft.com/office/powerpoint/2010/main" val="306217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00104 0.07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00069 -0.076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8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00191 -0.074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7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00105 -0.073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6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0087 0.074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72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00052 0.073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68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0007 0.07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00069 -0.0738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4" grpId="0" animBg="1"/>
      <p:bldP spid="15" grpId="0" animBg="1"/>
      <p:bldP spid="35" grpId="0" animBg="1"/>
      <p:bldP spid="3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66297C7-8C0F-A24B-BF05-AF25DD9C5B7A}"/>
              </a:ext>
            </a:extLst>
          </p:cNvPr>
          <p:cNvSpPr txBox="1">
            <a:spLocks/>
          </p:cNvSpPr>
          <p:nvPr/>
        </p:nvSpPr>
        <p:spPr>
          <a:xfrm>
            <a:off x="457199" y="440815"/>
            <a:ext cx="8229601" cy="1902815"/>
          </a:xfrm>
          <a:prstGeom prst="wedgeRoundRectCallout">
            <a:avLst>
              <a:gd name="adj1" fmla="val -27419"/>
              <a:gd name="adj2" fmla="val -46568"/>
              <a:gd name="adj3" fmla="val 16667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Theorem 1</a:t>
            </a:r>
          </a:p>
          <a:p>
            <a:pPr marL="2286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For any covering of </a:t>
            </a:r>
            <a:r>
              <a:rPr lang="en-US" sz="2400" dirty="0" err="1">
                <a:solidFill>
                  <a:srgbClr val="008001"/>
                </a:solidFill>
              </a:rPr>
              <a:t>Path</a:t>
            </a:r>
            <a:r>
              <a:rPr lang="en-US" sz="2400" baseline="-25000" dirty="0" err="1">
                <a:solidFill>
                  <a:srgbClr val="008001"/>
                </a:solidFill>
              </a:rPr>
              <a:t>k</a:t>
            </a:r>
            <a:r>
              <a:rPr lang="en-US" sz="2400" dirty="0">
                <a:solidFill>
                  <a:schemeClr val="tx1"/>
                </a:solidFill>
              </a:rPr>
              <a:t> by subgraphs </a:t>
            </a:r>
            <a:r>
              <a:rPr lang="en-US" sz="2400" dirty="0">
                <a:solidFill>
                  <a:srgbClr val="008001"/>
                </a:solidFill>
              </a:rPr>
              <a:t>G</a:t>
            </a:r>
            <a:r>
              <a:rPr lang="en-US" sz="2400" baseline="-25000" dirty="0">
                <a:solidFill>
                  <a:srgbClr val="008001"/>
                </a:solidFill>
              </a:rPr>
              <a:t>1</a:t>
            </a:r>
            <a:r>
              <a:rPr lang="en-US" sz="2400" dirty="0">
                <a:solidFill>
                  <a:srgbClr val="008001"/>
                </a:solidFill>
              </a:rPr>
              <a:t>,…,G</a:t>
            </a:r>
            <a:r>
              <a:rPr lang="en-US" sz="2400" baseline="-25000" dirty="0">
                <a:solidFill>
                  <a:srgbClr val="00800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 with component length </a:t>
            </a:r>
            <a:r>
              <a:rPr lang="en-US" sz="2400" dirty="0">
                <a:solidFill>
                  <a:srgbClr val="0070C0"/>
                </a:solidFill>
              </a:rPr>
              <a:t>≤ 𝓁</a:t>
            </a:r>
            <a:r>
              <a:rPr lang="en-US" sz="2400" dirty="0">
                <a:solidFill>
                  <a:schemeClr val="tx1"/>
                </a:solidFill>
              </a:rPr>
              <a:t>, there exists a permutation </a:t>
            </a:r>
            <a:r>
              <a:rPr lang="en-US" sz="2400" b="1" dirty="0">
                <a:solidFill>
                  <a:srgbClr val="0070C0"/>
                </a:solidFill>
              </a:rPr>
              <a:t>𝜎</a:t>
            </a:r>
            <a:r>
              <a:rPr lang="en-US" sz="2400" dirty="0">
                <a:solidFill>
                  <a:schemeClr val="tx1"/>
                </a:solidFill>
              </a:rPr>
              <a:t> such that </a:t>
            </a:r>
            <a:r>
              <a:rPr lang="en-US" sz="2400" b="1" dirty="0">
                <a:solidFill>
                  <a:srgbClr val="002060"/>
                </a:solidFill>
              </a:rPr>
              <a:t>Score</a:t>
            </a:r>
            <a:r>
              <a:rPr lang="en-US" sz="2400" dirty="0">
                <a:solidFill>
                  <a:srgbClr val="002060"/>
                </a:solidFill>
              </a:rPr>
              <a:t>(</a:t>
            </a:r>
            <a:r>
              <a:rPr lang="en-US" sz="2400" dirty="0">
                <a:solidFill>
                  <a:srgbClr val="008001"/>
                </a:solidFill>
              </a:rPr>
              <a:t>G</a:t>
            </a:r>
            <a:r>
              <a:rPr lang="en-US" sz="2400" baseline="-25000" dirty="0">
                <a:solidFill>
                  <a:srgbClr val="008001"/>
                </a:solidFill>
              </a:rPr>
              <a:t>𝜎(1)</a:t>
            </a:r>
            <a:r>
              <a:rPr lang="en-US" sz="2400" dirty="0">
                <a:solidFill>
                  <a:srgbClr val="008001"/>
                </a:solidFill>
              </a:rPr>
              <a:t>,…,G</a:t>
            </a:r>
            <a:r>
              <a:rPr lang="en-US" sz="2400" baseline="-25000" dirty="0">
                <a:solidFill>
                  <a:srgbClr val="008001"/>
                </a:solidFill>
              </a:rPr>
              <a:t>𝜎(m)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r>
              <a:rPr lang="en-US" sz="2400" dirty="0">
                <a:solidFill>
                  <a:srgbClr val="0070C0"/>
                </a:solidFill>
              </a:rPr>
              <a:t> ≥ k/6𝓁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74138B-2FB1-2944-B97D-49F5AFB0EE5A}"/>
              </a:ext>
            </a:extLst>
          </p:cNvPr>
          <p:cNvSpPr txBox="1">
            <a:spLocks/>
          </p:cNvSpPr>
          <p:nvPr/>
        </p:nvSpPr>
        <p:spPr>
          <a:xfrm>
            <a:off x="457199" y="2611768"/>
            <a:ext cx="8229601" cy="1902815"/>
          </a:xfrm>
          <a:prstGeom prst="wedgeRoundRectCallout">
            <a:avLst>
              <a:gd name="adj1" fmla="val -27419"/>
              <a:gd name="adj2" fmla="val -46568"/>
              <a:gd name="adj3" fmla="val 16667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Theorem 2</a:t>
            </a:r>
          </a:p>
          <a:p>
            <a:pPr marL="2286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For any covering of </a:t>
            </a:r>
            <a:r>
              <a:rPr lang="en-US" sz="2400" dirty="0" err="1">
                <a:solidFill>
                  <a:srgbClr val="008001"/>
                </a:solidFill>
              </a:rPr>
              <a:t>Path</a:t>
            </a:r>
            <a:r>
              <a:rPr lang="en-US" sz="2400" baseline="-25000" dirty="0" err="1">
                <a:solidFill>
                  <a:srgbClr val="008001"/>
                </a:solidFill>
              </a:rPr>
              <a:t>k</a:t>
            </a:r>
            <a:r>
              <a:rPr lang="en-US" sz="2400" dirty="0">
                <a:solidFill>
                  <a:schemeClr val="tx1"/>
                </a:solidFill>
              </a:rPr>
              <a:t> by subgraphs </a:t>
            </a:r>
            <a:r>
              <a:rPr lang="en-US" sz="2400" dirty="0">
                <a:solidFill>
                  <a:srgbClr val="008001"/>
                </a:solidFill>
              </a:rPr>
              <a:t>G</a:t>
            </a:r>
            <a:r>
              <a:rPr lang="en-US" sz="2400" baseline="-25000" dirty="0">
                <a:solidFill>
                  <a:srgbClr val="008001"/>
                </a:solidFill>
              </a:rPr>
              <a:t>1</a:t>
            </a:r>
            <a:r>
              <a:rPr lang="en-US" sz="2400" dirty="0">
                <a:solidFill>
                  <a:srgbClr val="008001"/>
                </a:solidFill>
              </a:rPr>
              <a:t>,…,G</a:t>
            </a:r>
            <a:r>
              <a:rPr lang="en-US" sz="2400" baseline="-25000" dirty="0">
                <a:solidFill>
                  <a:srgbClr val="00800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 with component length </a:t>
            </a:r>
            <a:r>
              <a:rPr lang="en-US" sz="2400" dirty="0">
                <a:solidFill>
                  <a:srgbClr val="0070C0"/>
                </a:solidFill>
              </a:rPr>
              <a:t>≤ 𝓁</a:t>
            </a:r>
            <a:r>
              <a:rPr lang="en-US" sz="2400" dirty="0">
                <a:solidFill>
                  <a:schemeClr val="tx1"/>
                </a:solidFill>
              </a:rPr>
              <a:t>, there exists a </a:t>
            </a:r>
            <a:r>
              <a:rPr lang="en-US" sz="2400" i="1" dirty="0">
                <a:solidFill>
                  <a:schemeClr val="tx1"/>
                </a:solidFill>
              </a:rPr>
              <a:t>shift </a:t>
            </a:r>
            <a:r>
              <a:rPr lang="en-US" sz="2400" dirty="0">
                <a:solidFill>
                  <a:schemeClr val="tx1"/>
                </a:solidFill>
              </a:rPr>
              <a:t>permutation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𝜎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s.t.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Score</a:t>
            </a:r>
            <a:r>
              <a:rPr lang="en-US" sz="2400" dirty="0">
                <a:solidFill>
                  <a:srgbClr val="002060"/>
                </a:solidFill>
              </a:rPr>
              <a:t>(</a:t>
            </a:r>
            <a:r>
              <a:rPr lang="en-US" sz="2400" dirty="0">
                <a:solidFill>
                  <a:srgbClr val="008001"/>
                </a:solidFill>
              </a:rPr>
              <a:t>G</a:t>
            </a:r>
            <a:r>
              <a:rPr lang="en-US" sz="2400" baseline="-25000" dirty="0">
                <a:solidFill>
                  <a:srgbClr val="008001"/>
                </a:solidFill>
              </a:rPr>
              <a:t>𝜎(1)</a:t>
            </a:r>
            <a:r>
              <a:rPr lang="en-US" sz="2400" dirty="0">
                <a:solidFill>
                  <a:srgbClr val="008001"/>
                </a:solidFill>
              </a:rPr>
              <a:t>,…,G</a:t>
            </a:r>
            <a:r>
              <a:rPr lang="en-US" sz="2400" baseline="-25000" dirty="0">
                <a:solidFill>
                  <a:srgbClr val="008001"/>
                </a:solidFill>
              </a:rPr>
              <a:t>𝜎(m)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r>
              <a:rPr lang="en-US" sz="2400" dirty="0">
                <a:solidFill>
                  <a:srgbClr val="0070C0"/>
                </a:solidFill>
              </a:rPr>
              <a:t> ≥    k/10𝓁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B6C6AF-3593-3949-A3F0-EC9E43D81815}"/>
              </a:ext>
            </a:extLst>
          </p:cNvPr>
          <p:cNvCxnSpPr>
            <a:cxnSpLocks/>
          </p:cNvCxnSpPr>
          <p:nvPr/>
        </p:nvCxnSpPr>
        <p:spPr>
          <a:xfrm flipH="1">
            <a:off x="3601725" y="3961706"/>
            <a:ext cx="107096" cy="34150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8CBC4E-9310-554F-B008-A9EBB17434B0}"/>
              </a:ext>
            </a:extLst>
          </p:cNvPr>
          <p:cNvCxnSpPr>
            <a:cxnSpLocks/>
          </p:cNvCxnSpPr>
          <p:nvPr/>
        </p:nvCxnSpPr>
        <p:spPr>
          <a:xfrm>
            <a:off x="3700581" y="3961706"/>
            <a:ext cx="80226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8036D8-7B6D-A141-9029-170F1F43369D}"/>
              </a:ext>
            </a:extLst>
          </p:cNvPr>
          <p:cNvCxnSpPr>
            <a:cxnSpLocks/>
          </p:cNvCxnSpPr>
          <p:nvPr/>
        </p:nvCxnSpPr>
        <p:spPr>
          <a:xfrm>
            <a:off x="3535250" y="4210081"/>
            <a:ext cx="66475" cy="93133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6291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66297C7-8C0F-A24B-BF05-AF25DD9C5B7A}"/>
              </a:ext>
            </a:extLst>
          </p:cNvPr>
          <p:cNvSpPr txBox="1">
            <a:spLocks/>
          </p:cNvSpPr>
          <p:nvPr/>
        </p:nvSpPr>
        <p:spPr>
          <a:xfrm>
            <a:off x="457199" y="440815"/>
            <a:ext cx="8229601" cy="1902815"/>
          </a:xfrm>
          <a:prstGeom prst="wedgeRoundRectCallout">
            <a:avLst>
              <a:gd name="adj1" fmla="val -27419"/>
              <a:gd name="adj2" fmla="val -46568"/>
              <a:gd name="adj3" fmla="val 16667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Theorem 1</a:t>
            </a:r>
          </a:p>
          <a:p>
            <a:pPr marL="2286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For any covering of </a:t>
            </a:r>
            <a:r>
              <a:rPr lang="en-US" sz="2400" dirty="0" err="1">
                <a:solidFill>
                  <a:srgbClr val="008001"/>
                </a:solidFill>
              </a:rPr>
              <a:t>Path</a:t>
            </a:r>
            <a:r>
              <a:rPr lang="en-US" sz="2400" baseline="-25000" dirty="0" err="1">
                <a:solidFill>
                  <a:srgbClr val="008001"/>
                </a:solidFill>
              </a:rPr>
              <a:t>k</a:t>
            </a:r>
            <a:r>
              <a:rPr lang="en-US" sz="2400" dirty="0">
                <a:solidFill>
                  <a:schemeClr val="tx1"/>
                </a:solidFill>
              </a:rPr>
              <a:t> by subgraphs </a:t>
            </a:r>
            <a:r>
              <a:rPr lang="en-US" sz="2400" dirty="0">
                <a:solidFill>
                  <a:srgbClr val="008001"/>
                </a:solidFill>
              </a:rPr>
              <a:t>G</a:t>
            </a:r>
            <a:r>
              <a:rPr lang="en-US" sz="2400" baseline="-25000" dirty="0">
                <a:solidFill>
                  <a:srgbClr val="008001"/>
                </a:solidFill>
              </a:rPr>
              <a:t>1</a:t>
            </a:r>
            <a:r>
              <a:rPr lang="en-US" sz="2400" dirty="0">
                <a:solidFill>
                  <a:srgbClr val="008001"/>
                </a:solidFill>
              </a:rPr>
              <a:t>,…,G</a:t>
            </a:r>
            <a:r>
              <a:rPr lang="en-US" sz="2400" baseline="-25000" dirty="0">
                <a:solidFill>
                  <a:srgbClr val="00800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 with component length </a:t>
            </a:r>
            <a:r>
              <a:rPr lang="en-US" sz="2400" dirty="0">
                <a:solidFill>
                  <a:srgbClr val="0070C0"/>
                </a:solidFill>
              </a:rPr>
              <a:t>≤ 𝓁</a:t>
            </a:r>
            <a:r>
              <a:rPr lang="en-US" sz="2400" dirty="0">
                <a:solidFill>
                  <a:schemeClr val="tx1"/>
                </a:solidFill>
              </a:rPr>
              <a:t>, there exists a permutation </a:t>
            </a:r>
            <a:r>
              <a:rPr lang="en-US" sz="2400" b="1" dirty="0">
                <a:solidFill>
                  <a:srgbClr val="0070C0"/>
                </a:solidFill>
              </a:rPr>
              <a:t>𝜎</a:t>
            </a:r>
            <a:r>
              <a:rPr lang="en-US" sz="2400" dirty="0">
                <a:solidFill>
                  <a:schemeClr val="tx1"/>
                </a:solidFill>
              </a:rPr>
              <a:t> such that </a:t>
            </a:r>
            <a:r>
              <a:rPr lang="en-US" sz="2400" b="1" dirty="0">
                <a:solidFill>
                  <a:srgbClr val="002060"/>
                </a:solidFill>
              </a:rPr>
              <a:t>Score</a:t>
            </a:r>
            <a:r>
              <a:rPr lang="en-US" sz="2400" dirty="0">
                <a:solidFill>
                  <a:srgbClr val="002060"/>
                </a:solidFill>
              </a:rPr>
              <a:t>(</a:t>
            </a:r>
            <a:r>
              <a:rPr lang="en-US" sz="2400" dirty="0">
                <a:solidFill>
                  <a:srgbClr val="008001"/>
                </a:solidFill>
              </a:rPr>
              <a:t>G</a:t>
            </a:r>
            <a:r>
              <a:rPr lang="en-US" sz="2400" baseline="-25000" dirty="0">
                <a:solidFill>
                  <a:srgbClr val="008001"/>
                </a:solidFill>
              </a:rPr>
              <a:t>𝜎(1)</a:t>
            </a:r>
            <a:r>
              <a:rPr lang="en-US" sz="2400" dirty="0">
                <a:solidFill>
                  <a:srgbClr val="008001"/>
                </a:solidFill>
              </a:rPr>
              <a:t>,…,G</a:t>
            </a:r>
            <a:r>
              <a:rPr lang="en-US" sz="2400" baseline="-25000" dirty="0">
                <a:solidFill>
                  <a:srgbClr val="008001"/>
                </a:solidFill>
              </a:rPr>
              <a:t>𝜎(m)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r>
              <a:rPr lang="en-US" sz="2400" dirty="0">
                <a:solidFill>
                  <a:srgbClr val="0070C0"/>
                </a:solidFill>
              </a:rPr>
              <a:t> ≥ k/6𝓁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74138B-2FB1-2944-B97D-49F5AFB0EE5A}"/>
              </a:ext>
            </a:extLst>
          </p:cNvPr>
          <p:cNvSpPr txBox="1">
            <a:spLocks/>
          </p:cNvSpPr>
          <p:nvPr/>
        </p:nvSpPr>
        <p:spPr>
          <a:xfrm>
            <a:off x="457199" y="2611768"/>
            <a:ext cx="8229601" cy="1902815"/>
          </a:xfrm>
          <a:prstGeom prst="wedgeRoundRectCallout">
            <a:avLst>
              <a:gd name="adj1" fmla="val -27419"/>
              <a:gd name="adj2" fmla="val -46568"/>
              <a:gd name="adj3" fmla="val 16667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Theorem 2</a:t>
            </a:r>
          </a:p>
          <a:p>
            <a:pPr marL="2286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For any covering of </a:t>
            </a:r>
            <a:r>
              <a:rPr lang="en-US" sz="2400" dirty="0" err="1">
                <a:solidFill>
                  <a:srgbClr val="008001"/>
                </a:solidFill>
              </a:rPr>
              <a:t>Path</a:t>
            </a:r>
            <a:r>
              <a:rPr lang="en-US" sz="2400" baseline="-25000" dirty="0" err="1">
                <a:solidFill>
                  <a:srgbClr val="008001"/>
                </a:solidFill>
              </a:rPr>
              <a:t>k</a:t>
            </a:r>
            <a:r>
              <a:rPr lang="en-US" sz="2400" dirty="0">
                <a:solidFill>
                  <a:schemeClr val="tx1"/>
                </a:solidFill>
              </a:rPr>
              <a:t> by subgraphs </a:t>
            </a:r>
            <a:r>
              <a:rPr lang="en-US" sz="2400" dirty="0">
                <a:solidFill>
                  <a:srgbClr val="008001"/>
                </a:solidFill>
              </a:rPr>
              <a:t>G</a:t>
            </a:r>
            <a:r>
              <a:rPr lang="en-US" sz="2400" baseline="-25000" dirty="0">
                <a:solidFill>
                  <a:srgbClr val="008001"/>
                </a:solidFill>
              </a:rPr>
              <a:t>1</a:t>
            </a:r>
            <a:r>
              <a:rPr lang="en-US" sz="2400" dirty="0">
                <a:solidFill>
                  <a:srgbClr val="008001"/>
                </a:solidFill>
              </a:rPr>
              <a:t>,…,G</a:t>
            </a:r>
            <a:r>
              <a:rPr lang="en-US" sz="2400" baseline="-25000" dirty="0">
                <a:solidFill>
                  <a:srgbClr val="00800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 with component length </a:t>
            </a:r>
            <a:r>
              <a:rPr lang="en-US" sz="2400" dirty="0">
                <a:solidFill>
                  <a:srgbClr val="0070C0"/>
                </a:solidFill>
              </a:rPr>
              <a:t>≤ 𝓁</a:t>
            </a:r>
            <a:r>
              <a:rPr lang="en-US" sz="2400" dirty="0">
                <a:solidFill>
                  <a:schemeClr val="tx1"/>
                </a:solidFill>
              </a:rPr>
              <a:t>, there exists a </a:t>
            </a:r>
            <a:r>
              <a:rPr lang="en-US" sz="2400" i="1" dirty="0">
                <a:solidFill>
                  <a:schemeClr val="tx1"/>
                </a:solidFill>
              </a:rPr>
              <a:t>shift </a:t>
            </a:r>
            <a:r>
              <a:rPr lang="en-US" sz="2400" dirty="0">
                <a:solidFill>
                  <a:schemeClr val="tx1"/>
                </a:solidFill>
              </a:rPr>
              <a:t>permutation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𝜎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s.t.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Score</a:t>
            </a:r>
            <a:r>
              <a:rPr lang="en-US" sz="2400" dirty="0">
                <a:solidFill>
                  <a:srgbClr val="002060"/>
                </a:solidFill>
              </a:rPr>
              <a:t>(</a:t>
            </a:r>
            <a:r>
              <a:rPr lang="en-US" sz="2400" dirty="0">
                <a:solidFill>
                  <a:srgbClr val="008001"/>
                </a:solidFill>
              </a:rPr>
              <a:t>G</a:t>
            </a:r>
            <a:r>
              <a:rPr lang="en-US" sz="2400" baseline="-25000" dirty="0">
                <a:solidFill>
                  <a:srgbClr val="008001"/>
                </a:solidFill>
              </a:rPr>
              <a:t>𝜎(1)</a:t>
            </a:r>
            <a:r>
              <a:rPr lang="en-US" sz="2400" dirty="0">
                <a:solidFill>
                  <a:srgbClr val="008001"/>
                </a:solidFill>
              </a:rPr>
              <a:t>,…,G</a:t>
            </a:r>
            <a:r>
              <a:rPr lang="en-US" sz="2400" baseline="-25000" dirty="0">
                <a:solidFill>
                  <a:srgbClr val="008001"/>
                </a:solidFill>
              </a:rPr>
              <a:t>𝜎(m)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r>
              <a:rPr lang="en-US" sz="2400" dirty="0">
                <a:solidFill>
                  <a:srgbClr val="0070C0"/>
                </a:solidFill>
              </a:rPr>
              <a:t> ≥    k/10𝓁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B6C6AF-3593-3949-A3F0-EC9E43D81815}"/>
              </a:ext>
            </a:extLst>
          </p:cNvPr>
          <p:cNvCxnSpPr>
            <a:cxnSpLocks/>
          </p:cNvCxnSpPr>
          <p:nvPr/>
        </p:nvCxnSpPr>
        <p:spPr>
          <a:xfrm flipH="1">
            <a:off x="3601725" y="3961706"/>
            <a:ext cx="107096" cy="34150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8CBC4E-9310-554F-B008-A9EBB17434B0}"/>
              </a:ext>
            </a:extLst>
          </p:cNvPr>
          <p:cNvCxnSpPr>
            <a:cxnSpLocks/>
          </p:cNvCxnSpPr>
          <p:nvPr/>
        </p:nvCxnSpPr>
        <p:spPr>
          <a:xfrm>
            <a:off x="3700581" y="3961706"/>
            <a:ext cx="80226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8036D8-7B6D-A141-9029-170F1F43369D}"/>
              </a:ext>
            </a:extLst>
          </p:cNvPr>
          <p:cNvCxnSpPr>
            <a:cxnSpLocks/>
          </p:cNvCxnSpPr>
          <p:nvPr/>
        </p:nvCxnSpPr>
        <p:spPr>
          <a:xfrm>
            <a:off x="3535250" y="4210081"/>
            <a:ext cx="66475" cy="93133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DF9D09-8EAE-5445-BC5B-CA788271ED5A}"/>
              </a:ext>
            </a:extLst>
          </p:cNvPr>
          <p:cNvSpPr txBox="1">
            <a:spLocks/>
          </p:cNvSpPr>
          <p:nvPr/>
        </p:nvSpPr>
        <p:spPr>
          <a:xfrm>
            <a:off x="457199" y="4782721"/>
            <a:ext cx="8229600" cy="207527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87338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Theorem 2 underlies our size-depth tradeoff for AC</a:t>
            </a:r>
            <a:r>
              <a:rPr lang="en-US" i="1" baseline="30000" dirty="0"/>
              <a:t>0</a:t>
            </a:r>
            <a:r>
              <a:rPr lang="en-US" i="1" dirty="0"/>
              <a:t> formulas!</a:t>
            </a:r>
          </a:p>
          <a:p>
            <a:endParaRPr lang="en-US" sz="1100" dirty="0"/>
          </a:p>
          <a:p>
            <a:r>
              <a:rPr lang="en-US" dirty="0"/>
              <a:t>The bound </a:t>
            </a:r>
            <a:r>
              <a:rPr lang="en-US" dirty="0" err="1">
                <a:solidFill>
                  <a:srgbClr val="0070C0"/>
                </a:solidFill>
              </a:rPr>
              <a:t>Ω</a:t>
            </a:r>
            <a:r>
              <a:rPr lang="en-US" dirty="0">
                <a:solidFill>
                  <a:srgbClr val="0070C0"/>
                </a:solidFill>
              </a:rPr>
              <a:t>(   k/𝓁) </a:t>
            </a:r>
            <a:r>
              <a:rPr lang="en-US" dirty="0"/>
              <a:t>is best possible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9705ED-E2BD-D042-8F4B-73955015251C}"/>
              </a:ext>
            </a:extLst>
          </p:cNvPr>
          <p:cNvCxnSpPr>
            <a:cxnSpLocks/>
          </p:cNvCxnSpPr>
          <p:nvPr/>
        </p:nvCxnSpPr>
        <p:spPr>
          <a:xfrm flipH="1">
            <a:off x="2618763" y="5470781"/>
            <a:ext cx="107096" cy="34150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44B609-E7F8-0940-A1AA-8070FE0EB210}"/>
              </a:ext>
            </a:extLst>
          </p:cNvPr>
          <p:cNvCxnSpPr>
            <a:cxnSpLocks/>
          </p:cNvCxnSpPr>
          <p:nvPr/>
        </p:nvCxnSpPr>
        <p:spPr>
          <a:xfrm>
            <a:off x="2717619" y="5470781"/>
            <a:ext cx="440519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BB4B16-BA7D-8645-B1CE-D645D267A598}"/>
              </a:ext>
            </a:extLst>
          </p:cNvPr>
          <p:cNvCxnSpPr>
            <a:cxnSpLocks/>
          </p:cNvCxnSpPr>
          <p:nvPr/>
        </p:nvCxnSpPr>
        <p:spPr>
          <a:xfrm>
            <a:off x="2552288" y="5719156"/>
            <a:ext cx="66475" cy="93133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32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07961" y="2069917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F81EBAE-246A-7840-90A5-DCAA962A55C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7908324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70C0"/>
                </a:solidFill>
              </a:rPr>
              <a:t>O(  k)</a:t>
            </a:r>
            <a:r>
              <a:rPr lang="en-US" sz="3200" dirty="0"/>
              <a:t> is best score under shift permutations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03212" y="2616017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01627" y="3165983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79359" y="3714622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210726" y="4264588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77463" y="4811902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84116" y="5361868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174722" y="2042485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6720AA-3455-3E47-BCCF-C3242D5AD259}"/>
              </a:ext>
            </a:extLst>
          </p:cNvPr>
          <p:cNvCxnSpPr>
            <a:cxnSpLocks/>
          </p:cNvCxnSpPr>
          <p:nvPr/>
        </p:nvCxnSpPr>
        <p:spPr>
          <a:xfrm>
            <a:off x="204185" y="2345885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E0EFB6-0684-DE47-AA14-0B390D8A8D2C}"/>
              </a:ext>
            </a:extLst>
          </p:cNvPr>
          <p:cNvCxnSpPr>
            <a:cxnSpLocks/>
          </p:cNvCxnSpPr>
          <p:nvPr/>
        </p:nvCxnSpPr>
        <p:spPr>
          <a:xfrm>
            <a:off x="199436" y="2891985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B47710-1912-FD4B-AA03-58C9ED36CA65}"/>
              </a:ext>
            </a:extLst>
          </p:cNvPr>
          <p:cNvCxnSpPr>
            <a:cxnSpLocks/>
          </p:cNvCxnSpPr>
          <p:nvPr/>
        </p:nvCxnSpPr>
        <p:spPr>
          <a:xfrm>
            <a:off x="189613" y="3441951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5A4375-5A63-AA4A-AA80-159E57B7F3E1}"/>
              </a:ext>
            </a:extLst>
          </p:cNvPr>
          <p:cNvCxnSpPr>
            <a:cxnSpLocks/>
          </p:cNvCxnSpPr>
          <p:nvPr/>
        </p:nvCxnSpPr>
        <p:spPr>
          <a:xfrm>
            <a:off x="183821" y="3990590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C006A0-4315-AC47-A904-908171F8E4E5}"/>
              </a:ext>
            </a:extLst>
          </p:cNvPr>
          <p:cNvCxnSpPr>
            <a:cxnSpLocks/>
          </p:cNvCxnSpPr>
          <p:nvPr/>
        </p:nvCxnSpPr>
        <p:spPr>
          <a:xfrm>
            <a:off x="182236" y="4540556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5589D5-A7A8-4B4A-A54E-EB9DF5210F19}"/>
              </a:ext>
            </a:extLst>
          </p:cNvPr>
          <p:cNvCxnSpPr>
            <a:cxnSpLocks/>
          </p:cNvCxnSpPr>
          <p:nvPr/>
        </p:nvCxnSpPr>
        <p:spPr>
          <a:xfrm>
            <a:off x="181925" y="5087870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E28C4CD-0511-5744-B41A-006CDCAA9226}"/>
              </a:ext>
            </a:extLst>
          </p:cNvPr>
          <p:cNvCxnSpPr>
            <a:cxnSpLocks/>
          </p:cNvCxnSpPr>
          <p:nvPr/>
        </p:nvCxnSpPr>
        <p:spPr>
          <a:xfrm>
            <a:off x="172102" y="5637836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004162-81D1-8541-8D01-C315441923D1}"/>
              </a:ext>
            </a:extLst>
          </p:cNvPr>
          <p:cNvCxnSpPr>
            <a:cxnSpLocks/>
          </p:cNvCxnSpPr>
          <p:nvPr/>
        </p:nvCxnSpPr>
        <p:spPr>
          <a:xfrm>
            <a:off x="174036" y="5911833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6E39D2-ECDA-7043-8168-35DE1A50C513}"/>
              </a:ext>
            </a:extLst>
          </p:cNvPr>
          <p:cNvCxnSpPr>
            <a:cxnSpLocks/>
          </p:cNvCxnSpPr>
          <p:nvPr/>
        </p:nvCxnSpPr>
        <p:spPr>
          <a:xfrm>
            <a:off x="186736" y="6187801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F78568B0-79FC-6740-9DA2-3FD1F73A0DD7}"/>
              </a:ext>
            </a:extLst>
          </p:cNvPr>
          <p:cNvSpPr/>
          <p:nvPr/>
        </p:nvSpPr>
        <p:spPr>
          <a:xfrm>
            <a:off x="723362" y="3134686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451F28C-898F-7F46-BF2D-91FCA5D460E3}"/>
              </a:ext>
            </a:extLst>
          </p:cNvPr>
          <p:cNvSpPr/>
          <p:nvPr/>
        </p:nvSpPr>
        <p:spPr>
          <a:xfrm>
            <a:off x="1820642" y="5342888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15BB4BD-EE7C-6B43-80FB-2AA19E82FFEC}"/>
              </a:ext>
            </a:extLst>
          </p:cNvPr>
          <p:cNvSpPr/>
          <p:nvPr/>
        </p:nvSpPr>
        <p:spPr>
          <a:xfrm>
            <a:off x="1272002" y="4240486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3EC8445-54A8-D642-BFAD-CD765F1DF9C4}"/>
              </a:ext>
            </a:extLst>
          </p:cNvPr>
          <p:cNvSpPr/>
          <p:nvPr/>
        </p:nvSpPr>
        <p:spPr>
          <a:xfrm>
            <a:off x="2369282" y="2317444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9245F4E-1366-1D42-88AF-18D7A196A65B}"/>
              </a:ext>
            </a:extLst>
          </p:cNvPr>
          <p:cNvSpPr/>
          <p:nvPr/>
        </p:nvSpPr>
        <p:spPr>
          <a:xfrm>
            <a:off x="2917922" y="3409645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AA0F27D-AA00-1B4F-87C0-1318842B1E7B}"/>
              </a:ext>
            </a:extLst>
          </p:cNvPr>
          <p:cNvSpPr/>
          <p:nvPr/>
        </p:nvSpPr>
        <p:spPr>
          <a:xfrm>
            <a:off x="4015202" y="5617847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26DC25B-8DE9-2C46-A201-ED4A82B4F28D}"/>
              </a:ext>
            </a:extLst>
          </p:cNvPr>
          <p:cNvSpPr/>
          <p:nvPr/>
        </p:nvSpPr>
        <p:spPr>
          <a:xfrm>
            <a:off x="3466562" y="4515445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0DC0C23-E3FA-F544-9BCB-64A391DA38BC}"/>
              </a:ext>
            </a:extLst>
          </p:cNvPr>
          <p:cNvSpPr/>
          <p:nvPr/>
        </p:nvSpPr>
        <p:spPr>
          <a:xfrm>
            <a:off x="4581903" y="2593412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5AE94D4-8F47-B24E-B3D7-53F98F4F4A4E}"/>
              </a:ext>
            </a:extLst>
          </p:cNvPr>
          <p:cNvSpPr/>
          <p:nvPr/>
        </p:nvSpPr>
        <p:spPr>
          <a:xfrm>
            <a:off x="5130543" y="3685613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7F24AC-A61F-284E-B6D8-D60CB0E06713}"/>
              </a:ext>
            </a:extLst>
          </p:cNvPr>
          <p:cNvSpPr/>
          <p:nvPr/>
        </p:nvSpPr>
        <p:spPr>
          <a:xfrm>
            <a:off x="6227823" y="5893815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B4BD112-26B9-7F49-971A-35CA05178250}"/>
              </a:ext>
            </a:extLst>
          </p:cNvPr>
          <p:cNvSpPr/>
          <p:nvPr/>
        </p:nvSpPr>
        <p:spPr>
          <a:xfrm>
            <a:off x="5679183" y="4791413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C99A29B-59AD-AE41-B50E-442035619890}"/>
              </a:ext>
            </a:extLst>
          </p:cNvPr>
          <p:cNvSpPr/>
          <p:nvPr/>
        </p:nvSpPr>
        <p:spPr>
          <a:xfrm>
            <a:off x="6776463" y="2856454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FC1F9AD-8F67-FA46-9C33-AD24ED43BF60}"/>
              </a:ext>
            </a:extLst>
          </p:cNvPr>
          <p:cNvSpPr/>
          <p:nvPr/>
        </p:nvSpPr>
        <p:spPr>
          <a:xfrm>
            <a:off x="7325103" y="3948655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BA8EBFA-FC41-8F48-8350-A52979EFE0DB}"/>
              </a:ext>
            </a:extLst>
          </p:cNvPr>
          <p:cNvSpPr/>
          <p:nvPr/>
        </p:nvSpPr>
        <p:spPr>
          <a:xfrm>
            <a:off x="8422383" y="6156857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A43F692-1A8A-FE4A-A2E4-8CFD8079F419}"/>
              </a:ext>
            </a:extLst>
          </p:cNvPr>
          <p:cNvSpPr/>
          <p:nvPr/>
        </p:nvSpPr>
        <p:spPr>
          <a:xfrm>
            <a:off x="7873743" y="5054455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3753347-4603-E84A-9E26-4B9C6C693FB3}"/>
              </a:ext>
            </a:extLst>
          </p:cNvPr>
          <p:cNvSpPr/>
          <p:nvPr/>
        </p:nvSpPr>
        <p:spPr>
          <a:xfrm rot="5400000">
            <a:off x="293365" y="1705754"/>
            <a:ext cx="325385" cy="718976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FB47B6-4E8D-2F45-9227-7248E9109006}"/>
              </a:ext>
            </a:extLst>
          </p:cNvPr>
          <p:cNvSpPr/>
          <p:nvPr/>
        </p:nvSpPr>
        <p:spPr>
          <a:xfrm rot="5400000">
            <a:off x="2480910" y="1981547"/>
            <a:ext cx="325385" cy="718976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7CD420C-E6F9-ED42-B36B-791C0E279774}"/>
              </a:ext>
            </a:extLst>
          </p:cNvPr>
          <p:cNvSpPr/>
          <p:nvPr/>
        </p:nvSpPr>
        <p:spPr>
          <a:xfrm rot="5400000">
            <a:off x="4700475" y="2257515"/>
            <a:ext cx="325385" cy="718976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1810C5F-4DDB-9947-B190-FF74F2A146FD}"/>
              </a:ext>
            </a:extLst>
          </p:cNvPr>
          <p:cNvSpPr/>
          <p:nvPr/>
        </p:nvSpPr>
        <p:spPr>
          <a:xfrm rot="5400000">
            <a:off x="6888090" y="2510991"/>
            <a:ext cx="325385" cy="718976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D7EBF44-014A-274B-92A2-3B9BCEF7A1D8}"/>
              </a:ext>
            </a:extLst>
          </p:cNvPr>
          <p:cNvSpPr/>
          <p:nvPr/>
        </p:nvSpPr>
        <p:spPr>
          <a:xfrm>
            <a:off x="179359" y="2115366"/>
            <a:ext cx="537350" cy="426069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2BFBDFF-2221-CE49-BC2E-000DB5E51F49}"/>
              </a:ext>
            </a:extLst>
          </p:cNvPr>
          <p:cNvSpPr/>
          <p:nvPr/>
        </p:nvSpPr>
        <p:spPr>
          <a:xfrm>
            <a:off x="716370" y="3189550"/>
            <a:ext cx="548640" cy="3181284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5D49C04-8022-174F-A7BE-745FD0955C31}"/>
              </a:ext>
            </a:extLst>
          </p:cNvPr>
          <p:cNvSpPr/>
          <p:nvPr/>
        </p:nvSpPr>
        <p:spPr>
          <a:xfrm>
            <a:off x="1272341" y="4295350"/>
            <a:ext cx="548640" cy="2075484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4BC58D-5D85-D346-80B9-2F387182D77F}"/>
              </a:ext>
            </a:extLst>
          </p:cNvPr>
          <p:cNvSpPr/>
          <p:nvPr/>
        </p:nvSpPr>
        <p:spPr>
          <a:xfrm>
            <a:off x="1821549" y="5392629"/>
            <a:ext cx="548640" cy="97154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0F660D8-2742-264E-831B-418134FD2C15}"/>
              </a:ext>
            </a:extLst>
          </p:cNvPr>
          <p:cNvSpPr/>
          <p:nvPr/>
        </p:nvSpPr>
        <p:spPr>
          <a:xfrm>
            <a:off x="2375234" y="2390326"/>
            <a:ext cx="537350" cy="398050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CB86A07-40D1-4D42-9C14-A84B8C3ED9A3}"/>
              </a:ext>
            </a:extLst>
          </p:cNvPr>
          <p:cNvSpPr/>
          <p:nvPr/>
        </p:nvSpPr>
        <p:spPr>
          <a:xfrm>
            <a:off x="2912245" y="3464509"/>
            <a:ext cx="557704" cy="289966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3C36C0D-5F61-9945-BCC9-906D41A3C5D8}"/>
              </a:ext>
            </a:extLst>
          </p:cNvPr>
          <p:cNvSpPr/>
          <p:nvPr/>
        </p:nvSpPr>
        <p:spPr>
          <a:xfrm>
            <a:off x="3470517" y="4570309"/>
            <a:ext cx="538100" cy="1793864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A9D0EA7-7101-634F-A466-17F6280F173F}"/>
              </a:ext>
            </a:extLst>
          </p:cNvPr>
          <p:cNvSpPr/>
          <p:nvPr/>
        </p:nvSpPr>
        <p:spPr>
          <a:xfrm>
            <a:off x="4009185" y="5667588"/>
            <a:ext cx="554657" cy="696585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C4FFDB5-6A77-ED46-A77D-4A0B6773CEA5}"/>
              </a:ext>
            </a:extLst>
          </p:cNvPr>
          <p:cNvSpPr/>
          <p:nvPr/>
        </p:nvSpPr>
        <p:spPr>
          <a:xfrm>
            <a:off x="4567797" y="2618669"/>
            <a:ext cx="575890" cy="374550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887E367-D0AD-8945-A061-7B4F55CA15B3}"/>
              </a:ext>
            </a:extLst>
          </p:cNvPr>
          <p:cNvSpPr/>
          <p:nvPr/>
        </p:nvSpPr>
        <p:spPr>
          <a:xfrm>
            <a:off x="5147703" y="3692017"/>
            <a:ext cx="524969" cy="267881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F426C2F-31E0-2843-8D41-F75BAF37CE09}"/>
              </a:ext>
            </a:extLst>
          </p:cNvPr>
          <p:cNvSpPr/>
          <p:nvPr/>
        </p:nvSpPr>
        <p:spPr>
          <a:xfrm>
            <a:off x="5667073" y="4797817"/>
            <a:ext cx="575559" cy="1566349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432E39D-CEA3-B445-8198-ADD0FFA16411}"/>
              </a:ext>
            </a:extLst>
          </p:cNvPr>
          <p:cNvSpPr/>
          <p:nvPr/>
        </p:nvSpPr>
        <p:spPr>
          <a:xfrm>
            <a:off x="6237809" y="5895097"/>
            <a:ext cx="543902" cy="47573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2DC3669-9079-7844-A3AB-734C271D8F08}"/>
              </a:ext>
            </a:extLst>
          </p:cNvPr>
          <p:cNvSpPr/>
          <p:nvPr/>
        </p:nvSpPr>
        <p:spPr>
          <a:xfrm>
            <a:off x="6774186" y="2911319"/>
            <a:ext cx="575890" cy="34528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286B06B-DE7D-9541-B9A4-E633AB6B2BB0}"/>
              </a:ext>
            </a:extLst>
          </p:cNvPr>
          <p:cNvSpPr/>
          <p:nvPr/>
        </p:nvSpPr>
        <p:spPr>
          <a:xfrm>
            <a:off x="7345251" y="3984667"/>
            <a:ext cx="546038" cy="237949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1E1EFD0-B402-BF45-A0D2-376062A39FCE}"/>
              </a:ext>
            </a:extLst>
          </p:cNvPr>
          <p:cNvSpPr/>
          <p:nvPr/>
        </p:nvSpPr>
        <p:spPr>
          <a:xfrm>
            <a:off x="7892075" y="5098673"/>
            <a:ext cx="545923" cy="128036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F15621E-A80E-6449-A536-EFA99185755E}"/>
              </a:ext>
            </a:extLst>
          </p:cNvPr>
          <p:cNvSpPr/>
          <p:nvPr/>
        </p:nvSpPr>
        <p:spPr>
          <a:xfrm>
            <a:off x="8435960" y="6187747"/>
            <a:ext cx="533034" cy="18308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EA6B76D-7426-FF44-B9FE-A3E8A4C07B57}"/>
              </a:ext>
            </a:extLst>
          </p:cNvPr>
          <p:cNvCxnSpPr>
            <a:cxnSpLocks/>
          </p:cNvCxnSpPr>
          <p:nvPr/>
        </p:nvCxnSpPr>
        <p:spPr>
          <a:xfrm flipH="1">
            <a:off x="1416252" y="541640"/>
            <a:ext cx="107096" cy="34150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D2FE217-89B1-A240-8599-892BE4A2BD1D}"/>
              </a:ext>
            </a:extLst>
          </p:cNvPr>
          <p:cNvCxnSpPr>
            <a:cxnSpLocks/>
          </p:cNvCxnSpPr>
          <p:nvPr/>
        </p:nvCxnSpPr>
        <p:spPr>
          <a:xfrm>
            <a:off x="1514554" y="534510"/>
            <a:ext cx="19358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530D841-E10C-8E45-96B4-EE762DA9A3DE}"/>
              </a:ext>
            </a:extLst>
          </p:cNvPr>
          <p:cNvCxnSpPr>
            <a:cxnSpLocks/>
          </p:cNvCxnSpPr>
          <p:nvPr/>
        </p:nvCxnSpPr>
        <p:spPr>
          <a:xfrm>
            <a:off x="1349777" y="804100"/>
            <a:ext cx="66475" cy="93133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329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07961" y="2069917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03212" y="2616017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6720AA-3455-3E47-BCCF-C3242D5AD259}"/>
              </a:ext>
            </a:extLst>
          </p:cNvPr>
          <p:cNvCxnSpPr>
            <a:cxnSpLocks/>
          </p:cNvCxnSpPr>
          <p:nvPr/>
        </p:nvCxnSpPr>
        <p:spPr>
          <a:xfrm>
            <a:off x="204185" y="2345885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01627" y="3165983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79359" y="3714622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77774" y="4264588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77463" y="4811902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84116" y="5361868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174722" y="2042485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E0EFB6-0684-DE47-AA14-0B390D8A8D2C}"/>
              </a:ext>
            </a:extLst>
          </p:cNvPr>
          <p:cNvCxnSpPr>
            <a:cxnSpLocks/>
          </p:cNvCxnSpPr>
          <p:nvPr/>
        </p:nvCxnSpPr>
        <p:spPr>
          <a:xfrm>
            <a:off x="199436" y="2891985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B47710-1912-FD4B-AA03-58C9ED36CA65}"/>
              </a:ext>
            </a:extLst>
          </p:cNvPr>
          <p:cNvCxnSpPr>
            <a:cxnSpLocks/>
          </p:cNvCxnSpPr>
          <p:nvPr/>
        </p:nvCxnSpPr>
        <p:spPr>
          <a:xfrm>
            <a:off x="189613" y="3441951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5A4375-5A63-AA4A-AA80-159E57B7F3E1}"/>
              </a:ext>
            </a:extLst>
          </p:cNvPr>
          <p:cNvCxnSpPr>
            <a:cxnSpLocks/>
          </p:cNvCxnSpPr>
          <p:nvPr/>
        </p:nvCxnSpPr>
        <p:spPr>
          <a:xfrm>
            <a:off x="183821" y="3990590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C006A0-4315-AC47-A904-908171F8E4E5}"/>
              </a:ext>
            </a:extLst>
          </p:cNvPr>
          <p:cNvCxnSpPr>
            <a:cxnSpLocks/>
          </p:cNvCxnSpPr>
          <p:nvPr/>
        </p:nvCxnSpPr>
        <p:spPr>
          <a:xfrm>
            <a:off x="182236" y="4540556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5589D5-A7A8-4B4A-A54E-EB9DF5210F19}"/>
              </a:ext>
            </a:extLst>
          </p:cNvPr>
          <p:cNvCxnSpPr>
            <a:cxnSpLocks/>
          </p:cNvCxnSpPr>
          <p:nvPr/>
        </p:nvCxnSpPr>
        <p:spPr>
          <a:xfrm>
            <a:off x="181925" y="5087870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E28C4CD-0511-5744-B41A-006CDCAA9226}"/>
              </a:ext>
            </a:extLst>
          </p:cNvPr>
          <p:cNvCxnSpPr>
            <a:cxnSpLocks/>
          </p:cNvCxnSpPr>
          <p:nvPr/>
        </p:nvCxnSpPr>
        <p:spPr>
          <a:xfrm>
            <a:off x="172102" y="5637836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004162-81D1-8541-8D01-C315441923D1}"/>
              </a:ext>
            </a:extLst>
          </p:cNvPr>
          <p:cNvCxnSpPr>
            <a:cxnSpLocks/>
          </p:cNvCxnSpPr>
          <p:nvPr/>
        </p:nvCxnSpPr>
        <p:spPr>
          <a:xfrm>
            <a:off x="174036" y="5911833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6E39D2-ECDA-7043-8168-35DE1A50C513}"/>
              </a:ext>
            </a:extLst>
          </p:cNvPr>
          <p:cNvCxnSpPr>
            <a:cxnSpLocks/>
          </p:cNvCxnSpPr>
          <p:nvPr/>
        </p:nvCxnSpPr>
        <p:spPr>
          <a:xfrm>
            <a:off x="186736" y="6187801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F78568B0-79FC-6740-9DA2-3FD1F73A0DD7}"/>
              </a:ext>
            </a:extLst>
          </p:cNvPr>
          <p:cNvSpPr/>
          <p:nvPr/>
        </p:nvSpPr>
        <p:spPr>
          <a:xfrm>
            <a:off x="723362" y="3134686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451F28C-898F-7F46-BF2D-91FCA5D460E3}"/>
              </a:ext>
            </a:extLst>
          </p:cNvPr>
          <p:cNvSpPr/>
          <p:nvPr/>
        </p:nvSpPr>
        <p:spPr>
          <a:xfrm>
            <a:off x="1820642" y="5342888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15BB4BD-EE7C-6B43-80FB-2AA19E82FFEC}"/>
              </a:ext>
            </a:extLst>
          </p:cNvPr>
          <p:cNvSpPr/>
          <p:nvPr/>
        </p:nvSpPr>
        <p:spPr>
          <a:xfrm>
            <a:off x="1272002" y="4240486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3EC8445-54A8-D642-BFAD-CD765F1DF9C4}"/>
              </a:ext>
            </a:extLst>
          </p:cNvPr>
          <p:cNvSpPr/>
          <p:nvPr/>
        </p:nvSpPr>
        <p:spPr>
          <a:xfrm>
            <a:off x="2369282" y="2317444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9245F4E-1366-1D42-88AF-18D7A196A65B}"/>
              </a:ext>
            </a:extLst>
          </p:cNvPr>
          <p:cNvSpPr/>
          <p:nvPr/>
        </p:nvSpPr>
        <p:spPr>
          <a:xfrm>
            <a:off x="2917922" y="3409645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AA0F27D-AA00-1B4F-87C0-1318842B1E7B}"/>
              </a:ext>
            </a:extLst>
          </p:cNvPr>
          <p:cNvSpPr/>
          <p:nvPr/>
        </p:nvSpPr>
        <p:spPr>
          <a:xfrm>
            <a:off x="4015202" y="5617847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26DC25B-8DE9-2C46-A201-ED4A82B4F28D}"/>
              </a:ext>
            </a:extLst>
          </p:cNvPr>
          <p:cNvSpPr/>
          <p:nvPr/>
        </p:nvSpPr>
        <p:spPr>
          <a:xfrm>
            <a:off x="3466562" y="4515445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0DC0C23-E3FA-F544-9BCB-64A391DA38BC}"/>
              </a:ext>
            </a:extLst>
          </p:cNvPr>
          <p:cNvSpPr/>
          <p:nvPr/>
        </p:nvSpPr>
        <p:spPr>
          <a:xfrm>
            <a:off x="4581903" y="2593412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5AE94D4-8F47-B24E-B3D7-53F98F4F4A4E}"/>
              </a:ext>
            </a:extLst>
          </p:cNvPr>
          <p:cNvSpPr/>
          <p:nvPr/>
        </p:nvSpPr>
        <p:spPr>
          <a:xfrm>
            <a:off x="5130543" y="3685613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7F24AC-A61F-284E-B6D8-D60CB0E06713}"/>
              </a:ext>
            </a:extLst>
          </p:cNvPr>
          <p:cNvSpPr/>
          <p:nvPr/>
        </p:nvSpPr>
        <p:spPr>
          <a:xfrm>
            <a:off x="6227823" y="5893815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B4BD112-26B9-7F49-971A-35CA05178250}"/>
              </a:ext>
            </a:extLst>
          </p:cNvPr>
          <p:cNvSpPr/>
          <p:nvPr/>
        </p:nvSpPr>
        <p:spPr>
          <a:xfrm>
            <a:off x="5679183" y="4791413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C99A29B-59AD-AE41-B50E-442035619890}"/>
              </a:ext>
            </a:extLst>
          </p:cNvPr>
          <p:cNvSpPr/>
          <p:nvPr/>
        </p:nvSpPr>
        <p:spPr>
          <a:xfrm>
            <a:off x="6776463" y="2856454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FC1F9AD-8F67-FA46-9C33-AD24ED43BF60}"/>
              </a:ext>
            </a:extLst>
          </p:cNvPr>
          <p:cNvSpPr/>
          <p:nvPr/>
        </p:nvSpPr>
        <p:spPr>
          <a:xfrm>
            <a:off x="7325103" y="3948655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BA8EBFA-FC41-8F48-8350-A52979EFE0DB}"/>
              </a:ext>
            </a:extLst>
          </p:cNvPr>
          <p:cNvSpPr/>
          <p:nvPr/>
        </p:nvSpPr>
        <p:spPr>
          <a:xfrm>
            <a:off x="8422383" y="6156857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A43F692-1A8A-FE4A-A2E4-8CFD8079F419}"/>
              </a:ext>
            </a:extLst>
          </p:cNvPr>
          <p:cNvSpPr/>
          <p:nvPr/>
        </p:nvSpPr>
        <p:spPr>
          <a:xfrm>
            <a:off x="7873743" y="5054455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C0703291-4309-7140-94C8-D55FBF4D3390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7908324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70C0"/>
                </a:solidFill>
              </a:rPr>
              <a:t>O(  k)</a:t>
            </a:r>
            <a:r>
              <a:rPr lang="en-US" sz="3200" dirty="0"/>
              <a:t> is best score under shift permutations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5C939-95E2-D74D-8E13-6A7F6FDAD539}"/>
              </a:ext>
            </a:extLst>
          </p:cNvPr>
          <p:cNvCxnSpPr>
            <a:cxnSpLocks/>
          </p:cNvCxnSpPr>
          <p:nvPr/>
        </p:nvCxnSpPr>
        <p:spPr>
          <a:xfrm flipH="1">
            <a:off x="1416252" y="541640"/>
            <a:ext cx="107096" cy="34150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E354EE1-353D-DC48-A1F9-A95696D91C5C}"/>
              </a:ext>
            </a:extLst>
          </p:cNvPr>
          <p:cNvCxnSpPr>
            <a:cxnSpLocks/>
          </p:cNvCxnSpPr>
          <p:nvPr/>
        </p:nvCxnSpPr>
        <p:spPr>
          <a:xfrm>
            <a:off x="1514554" y="534510"/>
            <a:ext cx="19358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17308A2-09BB-1F47-AFCC-3DB43C9D0A17}"/>
              </a:ext>
            </a:extLst>
          </p:cNvPr>
          <p:cNvCxnSpPr>
            <a:cxnSpLocks/>
          </p:cNvCxnSpPr>
          <p:nvPr/>
        </p:nvCxnSpPr>
        <p:spPr>
          <a:xfrm>
            <a:off x="1349777" y="804100"/>
            <a:ext cx="66475" cy="93133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0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028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028 " pathEditMode="relative" ptsTypes="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0007 -0.32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60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028 " pathEditMode="relative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028 " pathEditMode="relative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028 " pathEditMode="relative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028 " pathEditMode="relative" ptsTypes="AA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028 " pathEditMode="relative" ptsTypes="AA">
                                      <p:cBhvr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028 " pathEditMode="relative" ptsTypes="AA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2" grpId="0" animBg="1"/>
      <p:bldP spid="5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B70F7-7D07-6146-8B8C-B6F621E98B34}"/>
              </a:ext>
            </a:extLst>
          </p:cNvPr>
          <p:cNvCxnSpPr>
            <a:cxnSpLocks/>
          </p:cNvCxnSpPr>
          <p:nvPr/>
        </p:nvCxnSpPr>
        <p:spPr>
          <a:xfrm>
            <a:off x="207961" y="2069917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4BF94E-858D-F848-A411-C9E8718B5131}"/>
              </a:ext>
            </a:extLst>
          </p:cNvPr>
          <p:cNvCxnSpPr>
            <a:cxnSpLocks/>
          </p:cNvCxnSpPr>
          <p:nvPr/>
        </p:nvCxnSpPr>
        <p:spPr>
          <a:xfrm>
            <a:off x="203212" y="2616017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6720AA-3455-3E47-BCCF-C3242D5AD259}"/>
              </a:ext>
            </a:extLst>
          </p:cNvPr>
          <p:cNvCxnSpPr>
            <a:cxnSpLocks/>
          </p:cNvCxnSpPr>
          <p:nvPr/>
        </p:nvCxnSpPr>
        <p:spPr>
          <a:xfrm>
            <a:off x="204185" y="2345885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3F690A-2675-F046-9ACC-370E6346DC3A}"/>
              </a:ext>
            </a:extLst>
          </p:cNvPr>
          <p:cNvCxnSpPr>
            <a:cxnSpLocks/>
          </p:cNvCxnSpPr>
          <p:nvPr/>
        </p:nvCxnSpPr>
        <p:spPr>
          <a:xfrm>
            <a:off x="201627" y="3165983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B929E4-11DE-3E49-8C7F-F9AFDB5C62D7}"/>
              </a:ext>
            </a:extLst>
          </p:cNvPr>
          <p:cNvCxnSpPr>
            <a:cxnSpLocks/>
          </p:cNvCxnSpPr>
          <p:nvPr/>
        </p:nvCxnSpPr>
        <p:spPr>
          <a:xfrm>
            <a:off x="179359" y="3714622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CBC641-6200-E945-8475-C800406B71B1}"/>
              </a:ext>
            </a:extLst>
          </p:cNvPr>
          <p:cNvCxnSpPr>
            <a:cxnSpLocks/>
          </p:cNvCxnSpPr>
          <p:nvPr/>
        </p:nvCxnSpPr>
        <p:spPr>
          <a:xfrm>
            <a:off x="177774" y="4264588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0A114-9541-FA4A-95C8-7F278D4FB211}"/>
              </a:ext>
            </a:extLst>
          </p:cNvPr>
          <p:cNvCxnSpPr>
            <a:cxnSpLocks/>
          </p:cNvCxnSpPr>
          <p:nvPr/>
        </p:nvCxnSpPr>
        <p:spPr>
          <a:xfrm>
            <a:off x="177463" y="4811902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DF605E-0227-3D45-83CC-0EB918EB5AB2}"/>
              </a:ext>
            </a:extLst>
          </p:cNvPr>
          <p:cNvCxnSpPr>
            <a:cxnSpLocks/>
          </p:cNvCxnSpPr>
          <p:nvPr/>
        </p:nvCxnSpPr>
        <p:spPr>
          <a:xfrm>
            <a:off x="184116" y="5361868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F017C0-0A06-914B-957A-C049926DB55D}"/>
              </a:ext>
            </a:extLst>
          </p:cNvPr>
          <p:cNvSpPr/>
          <p:nvPr/>
        </p:nvSpPr>
        <p:spPr>
          <a:xfrm>
            <a:off x="174722" y="2330815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E0EFB6-0684-DE47-AA14-0B390D8A8D2C}"/>
              </a:ext>
            </a:extLst>
          </p:cNvPr>
          <p:cNvCxnSpPr>
            <a:cxnSpLocks/>
          </p:cNvCxnSpPr>
          <p:nvPr/>
        </p:nvCxnSpPr>
        <p:spPr>
          <a:xfrm>
            <a:off x="199436" y="2891985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B47710-1912-FD4B-AA03-58C9ED36CA65}"/>
              </a:ext>
            </a:extLst>
          </p:cNvPr>
          <p:cNvCxnSpPr>
            <a:cxnSpLocks/>
          </p:cNvCxnSpPr>
          <p:nvPr/>
        </p:nvCxnSpPr>
        <p:spPr>
          <a:xfrm>
            <a:off x="189613" y="3441951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5A4375-5A63-AA4A-AA80-159E57B7F3E1}"/>
              </a:ext>
            </a:extLst>
          </p:cNvPr>
          <p:cNvCxnSpPr>
            <a:cxnSpLocks/>
          </p:cNvCxnSpPr>
          <p:nvPr/>
        </p:nvCxnSpPr>
        <p:spPr>
          <a:xfrm>
            <a:off x="183821" y="3990590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C006A0-4315-AC47-A904-908171F8E4E5}"/>
              </a:ext>
            </a:extLst>
          </p:cNvPr>
          <p:cNvCxnSpPr>
            <a:cxnSpLocks/>
          </p:cNvCxnSpPr>
          <p:nvPr/>
        </p:nvCxnSpPr>
        <p:spPr>
          <a:xfrm>
            <a:off x="182236" y="4540556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5589D5-A7A8-4B4A-A54E-EB9DF5210F19}"/>
              </a:ext>
            </a:extLst>
          </p:cNvPr>
          <p:cNvCxnSpPr>
            <a:cxnSpLocks/>
          </p:cNvCxnSpPr>
          <p:nvPr/>
        </p:nvCxnSpPr>
        <p:spPr>
          <a:xfrm>
            <a:off x="181925" y="5087870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E28C4CD-0511-5744-B41A-006CDCAA9226}"/>
              </a:ext>
            </a:extLst>
          </p:cNvPr>
          <p:cNvCxnSpPr>
            <a:cxnSpLocks/>
          </p:cNvCxnSpPr>
          <p:nvPr/>
        </p:nvCxnSpPr>
        <p:spPr>
          <a:xfrm>
            <a:off x="172102" y="5637836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004162-81D1-8541-8D01-C315441923D1}"/>
              </a:ext>
            </a:extLst>
          </p:cNvPr>
          <p:cNvCxnSpPr>
            <a:cxnSpLocks/>
          </p:cNvCxnSpPr>
          <p:nvPr/>
        </p:nvCxnSpPr>
        <p:spPr>
          <a:xfrm>
            <a:off x="174036" y="5911833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6E39D2-ECDA-7043-8168-35DE1A50C513}"/>
              </a:ext>
            </a:extLst>
          </p:cNvPr>
          <p:cNvCxnSpPr>
            <a:cxnSpLocks/>
          </p:cNvCxnSpPr>
          <p:nvPr/>
        </p:nvCxnSpPr>
        <p:spPr>
          <a:xfrm>
            <a:off x="186736" y="6187801"/>
            <a:ext cx="87782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F78568B0-79FC-6740-9DA2-3FD1F73A0DD7}"/>
              </a:ext>
            </a:extLst>
          </p:cNvPr>
          <p:cNvSpPr/>
          <p:nvPr/>
        </p:nvSpPr>
        <p:spPr>
          <a:xfrm>
            <a:off x="723362" y="3423016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451F28C-898F-7F46-BF2D-91FCA5D460E3}"/>
              </a:ext>
            </a:extLst>
          </p:cNvPr>
          <p:cNvSpPr/>
          <p:nvPr/>
        </p:nvSpPr>
        <p:spPr>
          <a:xfrm>
            <a:off x="1820642" y="5342888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3EC8445-54A8-D642-BFAD-CD765F1DF9C4}"/>
              </a:ext>
            </a:extLst>
          </p:cNvPr>
          <p:cNvSpPr/>
          <p:nvPr/>
        </p:nvSpPr>
        <p:spPr>
          <a:xfrm>
            <a:off x="2369282" y="2605774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9245F4E-1366-1D42-88AF-18D7A196A65B}"/>
              </a:ext>
            </a:extLst>
          </p:cNvPr>
          <p:cNvSpPr/>
          <p:nvPr/>
        </p:nvSpPr>
        <p:spPr>
          <a:xfrm>
            <a:off x="2917922" y="3697975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AA0F27D-AA00-1B4F-87C0-1318842B1E7B}"/>
              </a:ext>
            </a:extLst>
          </p:cNvPr>
          <p:cNvSpPr/>
          <p:nvPr/>
        </p:nvSpPr>
        <p:spPr>
          <a:xfrm>
            <a:off x="4015202" y="5617847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26DC25B-8DE9-2C46-A201-ED4A82B4F28D}"/>
              </a:ext>
            </a:extLst>
          </p:cNvPr>
          <p:cNvSpPr/>
          <p:nvPr/>
        </p:nvSpPr>
        <p:spPr>
          <a:xfrm>
            <a:off x="3466562" y="4515445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0DC0C23-E3FA-F544-9BCB-64A391DA38BC}"/>
              </a:ext>
            </a:extLst>
          </p:cNvPr>
          <p:cNvSpPr/>
          <p:nvPr/>
        </p:nvSpPr>
        <p:spPr>
          <a:xfrm>
            <a:off x="4581903" y="2881742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5AE94D4-8F47-B24E-B3D7-53F98F4F4A4E}"/>
              </a:ext>
            </a:extLst>
          </p:cNvPr>
          <p:cNvSpPr/>
          <p:nvPr/>
        </p:nvSpPr>
        <p:spPr>
          <a:xfrm>
            <a:off x="5130543" y="3973943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7F24AC-A61F-284E-B6D8-D60CB0E06713}"/>
              </a:ext>
            </a:extLst>
          </p:cNvPr>
          <p:cNvSpPr/>
          <p:nvPr/>
        </p:nvSpPr>
        <p:spPr>
          <a:xfrm>
            <a:off x="6227823" y="5893815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B4BD112-26B9-7F49-971A-35CA05178250}"/>
              </a:ext>
            </a:extLst>
          </p:cNvPr>
          <p:cNvSpPr/>
          <p:nvPr/>
        </p:nvSpPr>
        <p:spPr>
          <a:xfrm>
            <a:off x="5679183" y="4791413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C99A29B-59AD-AE41-B50E-442035619890}"/>
              </a:ext>
            </a:extLst>
          </p:cNvPr>
          <p:cNvSpPr/>
          <p:nvPr/>
        </p:nvSpPr>
        <p:spPr>
          <a:xfrm>
            <a:off x="6776463" y="3144784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FC1F9AD-8F67-FA46-9C33-AD24ED43BF60}"/>
              </a:ext>
            </a:extLst>
          </p:cNvPr>
          <p:cNvSpPr/>
          <p:nvPr/>
        </p:nvSpPr>
        <p:spPr>
          <a:xfrm>
            <a:off x="7325103" y="4236985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BA8EBFA-FC41-8F48-8350-A52979EFE0DB}"/>
              </a:ext>
            </a:extLst>
          </p:cNvPr>
          <p:cNvSpPr/>
          <p:nvPr/>
        </p:nvSpPr>
        <p:spPr>
          <a:xfrm>
            <a:off x="8422383" y="6156857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A43F692-1A8A-FE4A-A2E4-8CFD8079F419}"/>
              </a:ext>
            </a:extLst>
          </p:cNvPr>
          <p:cNvSpPr/>
          <p:nvPr/>
        </p:nvSpPr>
        <p:spPr>
          <a:xfrm>
            <a:off x="7873743" y="5054455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F57CF6D-5A2F-6649-8031-7272C5F38EA4}"/>
              </a:ext>
            </a:extLst>
          </p:cNvPr>
          <p:cNvSpPr/>
          <p:nvPr/>
        </p:nvSpPr>
        <p:spPr>
          <a:xfrm>
            <a:off x="1277848" y="2036082"/>
            <a:ext cx="548640" cy="54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5B23761-2231-3341-BC43-E0FA8855E077}"/>
              </a:ext>
            </a:extLst>
          </p:cNvPr>
          <p:cNvSpPr/>
          <p:nvPr/>
        </p:nvSpPr>
        <p:spPr>
          <a:xfrm rot="5400000">
            <a:off x="285127" y="2013062"/>
            <a:ext cx="325385" cy="718976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06F87BD-34D8-CD40-A3E2-65E0070C61E2}"/>
              </a:ext>
            </a:extLst>
          </p:cNvPr>
          <p:cNvSpPr/>
          <p:nvPr/>
        </p:nvSpPr>
        <p:spPr>
          <a:xfrm rot="5400000">
            <a:off x="2472672" y="2288855"/>
            <a:ext cx="325385" cy="718976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5D863F1-6119-6D48-85C7-8B17D07C2027}"/>
              </a:ext>
            </a:extLst>
          </p:cNvPr>
          <p:cNvSpPr/>
          <p:nvPr/>
        </p:nvSpPr>
        <p:spPr>
          <a:xfrm rot="5400000">
            <a:off x="4692237" y="2564823"/>
            <a:ext cx="325385" cy="718976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D5D2568-9582-E14F-8B0A-610001424057}"/>
              </a:ext>
            </a:extLst>
          </p:cNvPr>
          <p:cNvSpPr/>
          <p:nvPr/>
        </p:nvSpPr>
        <p:spPr>
          <a:xfrm rot="5400000">
            <a:off x="6879852" y="2818299"/>
            <a:ext cx="325385" cy="718976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F0DD66-8535-8B40-93CF-1F9E673DA309}"/>
              </a:ext>
            </a:extLst>
          </p:cNvPr>
          <p:cNvSpPr/>
          <p:nvPr/>
        </p:nvSpPr>
        <p:spPr>
          <a:xfrm rot="5400000">
            <a:off x="1389475" y="1705814"/>
            <a:ext cx="325385" cy="718976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1CD007F-2C79-7944-97F9-FE6D3C77721A}"/>
              </a:ext>
            </a:extLst>
          </p:cNvPr>
          <p:cNvSpPr/>
          <p:nvPr/>
        </p:nvSpPr>
        <p:spPr>
          <a:xfrm>
            <a:off x="179359" y="2395555"/>
            <a:ext cx="537350" cy="398050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0009875-7EDD-2942-9C0E-B41FB9C8A704}"/>
              </a:ext>
            </a:extLst>
          </p:cNvPr>
          <p:cNvSpPr/>
          <p:nvPr/>
        </p:nvSpPr>
        <p:spPr>
          <a:xfrm>
            <a:off x="716370" y="3487756"/>
            <a:ext cx="548640" cy="288307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FA6B014-A36B-6441-94A4-EF07087AF3A3}"/>
              </a:ext>
            </a:extLst>
          </p:cNvPr>
          <p:cNvSpPr/>
          <p:nvPr/>
        </p:nvSpPr>
        <p:spPr>
          <a:xfrm>
            <a:off x="1264249" y="2090946"/>
            <a:ext cx="548640" cy="427988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55010F3-6EF6-8E42-92DE-ECC6B6BB1F10}"/>
              </a:ext>
            </a:extLst>
          </p:cNvPr>
          <p:cNvSpPr/>
          <p:nvPr/>
        </p:nvSpPr>
        <p:spPr>
          <a:xfrm>
            <a:off x="1821549" y="5392629"/>
            <a:ext cx="548640" cy="97154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7D3AFB5-DAE4-1248-B00F-49FB51BE22F4}"/>
              </a:ext>
            </a:extLst>
          </p:cNvPr>
          <p:cNvSpPr/>
          <p:nvPr/>
        </p:nvSpPr>
        <p:spPr>
          <a:xfrm>
            <a:off x="2375234" y="2660638"/>
            <a:ext cx="537350" cy="371019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2653A32-7369-E441-B91B-B10E0C8557A4}"/>
              </a:ext>
            </a:extLst>
          </p:cNvPr>
          <p:cNvSpPr/>
          <p:nvPr/>
        </p:nvSpPr>
        <p:spPr>
          <a:xfrm>
            <a:off x="2912245" y="3769485"/>
            <a:ext cx="557704" cy="2594689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373E382-4E4E-2E40-ADBC-D355A31E00EA}"/>
              </a:ext>
            </a:extLst>
          </p:cNvPr>
          <p:cNvSpPr/>
          <p:nvPr/>
        </p:nvSpPr>
        <p:spPr>
          <a:xfrm>
            <a:off x="3470517" y="4570309"/>
            <a:ext cx="538100" cy="1793864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6D36EF9-C3F8-7544-83D2-121709865175}"/>
              </a:ext>
            </a:extLst>
          </p:cNvPr>
          <p:cNvSpPr/>
          <p:nvPr/>
        </p:nvSpPr>
        <p:spPr>
          <a:xfrm>
            <a:off x="4009185" y="5667588"/>
            <a:ext cx="554657" cy="696585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CADCE3C-2D7C-7C49-840C-142140FB372A}"/>
              </a:ext>
            </a:extLst>
          </p:cNvPr>
          <p:cNvSpPr/>
          <p:nvPr/>
        </p:nvSpPr>
        <p:spPr>
          <a:xfrm>
            <a:off x="4567797" y="2946849"/>
            <a:ext cx="575890" cy="3417321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5D5ECE9-44F9-4B4F-93BB-1B79793FE55C}"/>
              </a:ext>
            </a:extLst>
          </p:cNvPr>
          <p:cNvSpPr/>
          <p:nvPr/>
        </p:nvSpPr>
        <p:spPr>
          <a:xfrm>
            <a:off x="5147703" y="4028807"/>
            <a:ext cx="524969" cy="234202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405CA8E-3C0D-DB4A-8B2E-296E40D6F6EE}"/>
              </a:ext>
            </a:extLst>
          </p:cNvPr>
          <p:cNvSpPr/>
          <p:nvPr/>
        </p:nvSpPr>
        <p:spPr>
          <a:xfrm>
            <a:off x="5667073" y="4832392"/>
            <a:ext cx="575559" cy="1531774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13E7E28-8DDB-504D-AE11-EDC62454A52B}"/>
              </a:ext>
            </a:extLst>
          </p:cNvPr>
          <p:cNvSpPr/>
          <p:nvPr/>
        </p:nvSpPr>
        <p:spPr>
          <a:xfrm>
            <a:off x="6237809" y="5948679"/>
            <a:ext cx="543902" cy="42215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4DA1739-CB00-D548-863C-46BDA045D438}"/>
              </a:ext>
            </a:extLst>
          </p:cNvPr>
          <p:cNvSpPr/>
          <p:nvPr/>
        </p:nvSpPr>
        <p:spPr>
          <a:xfrm>
            <a:off x="6774186" y="3187183"/>
            <a:ext cx="575890" cy="3176984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7773263-707B-5B4C-B5B8-1436C0D89846}"/>
              </a:ext>
            </a:extLst>
          </p:cNvPr>
          <p:cNvSpPr/>
          <p:nvPr/>
        </p:nvSpPr>
        <p:spPr>
          <a:xfrm>
            <a:off x="7345251" y="4302651"/>
            <a:ext cx="546038" cy="2061514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E407F54-D5F7-264F-9A2B-3BA683491B58}"/>
              </a:ext>
            </a:extLst>
          </p:cNvPr>
          <p:cNvSpPr/>
          <p:nvPr/>
        </p:nvSpPr>
        <p:spPr>
          <a:xfrm>
            <a:off x="7892075" y="5098673"/>
            <a:ext cx="545923" cy="128036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B80171-DDAE-FC47-B2EE-07549C0D9775}"/>
              </a:ext>
            </a:extLst>
          </p:cNvPr>
          <p:cNvSpPr/>
          <p:nvPr/>
        </p:nvSpPr>
        <p:spPr>
          <a:xfrm>
            <a:off x="8435960" y="6211721"/>
            <a:ext cx="533034" cy="15911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D5807AEA-B2EC-1E4D-B1D6-6FF5DC655C98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7908324" cy="1142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70C0"/>
                </a:solidFill>
              </a:rPr>
              <a:t>O(  k)</a:t>
            </a:r>
            <a:r>
              <a:rPr lang="en-US" sz="3200" dirty="0"/>
              <a:t> is best score under shift permutations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FE48D60-BA12-DF4D-9CB4-7CB540D2EDF8}"/>
              </a:ext>
            </a:extLst>
          </p:cNvPr>
          <p:cNvCxnSpPr>
            <a:cxnSpLocks/>
          </p:cNvCxnSpPr>
          <p:nvPr/>
        </p:nvCxnSpPr>
        <p:spPr>
          <a:xfrm flipH="1">
            <a:off x="1416252" y="541640"/>
            <a:ext cx="107096" cy="34150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360BC5F-6ED0-A840-8719-14678E452939}"/>
              </a:ext>
            </a:extLst>
          </p:cNvPr>
          <p:cNvCxnSpPr>
            <a:cxnSpLocks/>
          </p:cNvCxnSpPr>
          <p:nvPr/>
        </p:nvCxnSpPr>
        <p:spPr>
          <a:xfrm>
            <a:off x="1514554" y="534510"/>
            <a:ext cx="19358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9EADBF8-1A01-A349-92D5-D4C0CAAF78BB}"/>
              </a:ext>
            </a:extLst>
          </p:cNvPr>
          <p:cNvCxnSpPr>
            <a:cxnSpLocks/>
          </p:cNvCxnSpPr>
          <p:nvPr/>
        </p:nvCxnSpPr>
        <p:spPr>
          <a:xfrm>
            <a:off x="1349777" y="804100"/>
            <a:ext cx="66475" cy="93133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44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861646" y="274638"/>
            <a:ext cx="7420708" cy="114241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322388" indent="-973138" algn="l">
              <a:tabLst>
                <a:tab pos="1539875" algn="l"/>
              </a:tabLst>
            </a:pPr>
            <a:r>
              <a:rPr lang="en-US" sz="2400" b="1" dirty="0">
                <a:solidFill>
                  <a:srgbClr val="0070C0"/>
                </a:solidFill>
              </a:rPr>
              <a:t>P(</a:t>
            </a:r>
            <a:r>
              <a:rPr lang="en-US" sz="2400" b="1" dirty="0" err="1">
                <a:solidFill>
                  <a:srgbClr val="0070C0"/>
                </a:solidFill>
              </a:rPr>
              <a:t>k,n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r>
              <a:rPr lang="en-US" sz="2400" b="1" dirty="0"/>
              <a:t> : </a:t>
            </a:r>
            <a:r>
              <a:rPr lang="en-US" sz="2400" dirty="0"/>
              <a:t>	</a:t>
            </a:r>
            <a:r>
              <a:rPr lang="en-US" sz="2400" i="1" dirty="0"/>
              <a:t>Given </a:t>
            </a:r>
            <a:r>
              <a:rPr lang="en-US" sz="2400" i="1" dirty="0">
                <a:solidFill>
                  <a:schemeClr val="tx2"/>
                </a:solidFill>
              </a:rPr>
              <a:t>n</a:t>
            </a:r>
            <a:r>
              <a:rPr lang="en-US" sz="2400" i="1" dirty="0"/>
              <a:t>-by-</a:t>
            </a:r>
            <a:r>
              <a:rPr lang="en-US" sz="2400" i="1" dirty="0">
                <a:solidFill>
                  <a:schemeClr val="tx2"/>
                </a:solidFill>
              </a:rPr>
              <a:t>n</a:t>
            </a:r>
            <a:r>
              <a:rPr lang="en-US" sz="2400" i="1" dirty="0"/>
              <a:t> permutation matrices </a:t>
            </a:r>
            <a:r>
              <a:rPr lang="en-US" sz="2400" i="1" dirty="0">
                <a:solidFill>
                  <a:schemeClr val="tx2"/>
                </a:solidFill>
              </a:rPr>
              <a:t>M</a:t>
            </a:r>
            <a:r>
              <a:rPr lang="en-US" sz="2400" i="1" baseline="-25000" dirty="0">
                <a:solidFill>
                  <a:schemeClr val="tx2"/>
                </a:solidFill>
              </a:rPr>
              <a:t>1</a:t>
            </a:r>
            <a:r>
              <a:rPr lang="en-US" sz="2400" i="1" dirty="0">
                <a:solidFill>
                  <a:schemeClr val="tx2"/>
                </a:solidFill>
              </a:rPr>
              <a:t>,…,M</a:t>
            </a:r>
            <a:r>
              <a:rPr lang="en-US" sz="2400" i="1" baseline="-25000" dirty="0">
                <a:solidFill>
                  <a:schemeClr val="tx2"/>
                </a:solidFill>
              </a:rPr>
              <a:t>k</a:t>
            </a:r>
            <a:r>
              <a:rPr lang="en-US" sz="2400" i="1" dirty="0"/>
              <a:t>,  compute (1,1)-entry of their product</a:t>
            </a:r>
          </a:p>
        </p:txBody>
      </p:sp>
      <p:sp>
        <p:nvSpPr>
          <p:cNvPr id="153" name="Content Placeholder 152">
            <a:extLst>
              <a:ext uri="{FF2B5EF4-FFF2-40B4-BE49-F238E27FC236}">
                <a16:creationId xmlns:a16="http://schemas.microsoft.com/office/drawing/2014/main" id="{485EED89-6C9E-5248-909E-F3C8D465C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problem has depth</a:t>
            </a:r>
            <a:r>
              <a:rPr lang="en-US" i="1" dirty="0"/>
              <a:t> </a:t>
            </a:r>
            <a:r>
              <a:rPr lang="en-US" b="1" dirty="0">
                <a:solidFill>
                  <a:srgbClr val="008001"/>
                </a:solidFill>
              </a:rPr>
              <a:t>d</a:t>
            </a:r>
            <a:r>
              <a:rPr lang="en-US" i="1" dirty="0"/>
              <a:t> </a:t>
            </a:r>
            <a:r>
              <a:rPr lang="en-US" dirty="0"/>
              <a:t>AC</a:t>
            </a:r>
            <a:r>
              <a:rPr lang="en-US" baseline="30000" dirty="0"/>
              <a:t>0</a:t>
            </a:r>
            <a:r>
              <a:rPr lang="en-US" dirty="0"/>
              <a:t> formulas of size </a:t>
            </a:r>
            <a:r>
              <a:rPr lang="en-US" b="1" dirty="0" err="1">
                <a:solidFill>
                  <a:srgbClr val="008001"/>
                </a:solidFill>
                <a:sym typeface="Wingdings" pitchFamily="2" charset="2"/>
              </a:rPr>
              <a:t>n</a:t>
            </a:r>
            <a:r>
              <a:rPr lang="en-US" b="1" baseline="30000" dirty="0" err="1">
                <a:solidFill>
                  <a:srgbClr val="008001"/>
                </a:solidFill>
                <a:sym typeface="Wingdings" pitchFamily="2" charset="2"/>
              </a:rPr>
              <a:t>O</a:t>
            </a:r>
            <a:r>
              <a:rPr lang="en-US" b="1" baseline="30000" dirty="0">
                <a:solidFill>
                  <a:srgbClr val="008001"/>
                </a:solidFill>
                <a:sym typeface="Wingdings" pitchFamily="2" charset="2"/>
              </a:rPr>
              <a:t>(dk     )</a:t>
            </a:r>
            <a:r>
              <a:rPr lang="en-US" dirty="0">
                <a:solidFill>
                  <a:srgbClr val="008001"/>
                </a:solidFill>
              </a:rPr>
              <a:t> </a:t>
            </a:r>
          </a:p>
          <a:p>
            <a:r>
              <a:rPr lang="en-US" dirty="0"/>
              <a:t>We give a nearly matching lower bound </a:t>
            </a:r>
            <a:r>
              <a:rPr lang="en-US" b="1" dirty="0" err="1">
                <a:solidFill>
                  <a:srgbClr val="C00000"/>
                </a:solidFill>
                <a:sym typeface="Wingdings" pitchFamily="2" charset="2"/>
              </a:rPr>
              <a:t>n</a:t>
            </a:r>
            <a:r>
              <a:rPr lang="en-US" b="1" baseline="30000" dirty="0" err="1">
                <a:solidFill>
                  <a:srgbClr val="C00000"/>
                </a:solidFill>
                <a:sym typeface="Wingdings" pitchFamily="2" charset="2"/>
              </a:rPr>
              <a:t>Ω</a:t>
            </a:r>
            <a:r>
              <a:rPr lang="en-US" b="1" baseline="30000" dirty="0">
                <a:solidFill>
                  <a:srgbClr val="C00000"/>
                </a:solidFill>
                <a:sym typeface="Wingdings" pitchFamily="2" charset="2"/>
              </a:rPr>
              <a:t>(dk       )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(for small </a:t>
            </a:r>
            <a:r>
              <a:rPr lang="en-US" b="1" dirty="0">
                <a:solidFill>
                  <a:schemeClr val="tx2"/>
                </a:solidFill>
              </a:rPr>
              <a:t>k</a:t>
            </a:r>
            <a:r>
              <a:rPr lang="en-US" dirty="0"/>
              <a:t>), improving previous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b="1" baseline="30000" dirty="0" err="1">
                <a:solidFill>
                  <a:srgbClr val="0070C0"/>
                </a:solidFill>
                <a:sym typeface="Wingdings" pitchFamily="2" charset="2"/>
              </a:rPr>
              <a:t>Ω</a:t>
            </a:r>
            <a:r>
              <a:rPr lang="en-US" b="1" baseline="30000" dirty="0">
                <a:solidFill>
                  <a:srgbClr val="0070C0"/>
                </a:solidFill>
                <a:sym typeface="Wingdings" pitchFamily="2" charset="2"/>
              </a:rPr>
              <a:t>(k            )</a:t>
            </a:r>
            <a:r>
              <a:rPr lang="en-US" dirty="0">
                <a:sym typeface="Wingdings" pitchFamily="2" charset="2"/>
              </a:rPr>
              <a:t> bound </a:t>
            </a:r>
            <a:r>
              <a:rPr lang="en-US" sz="2000" dirty="0">
                <a:sym typeface="Wingdings" pitchFamily="2" charset="2"/>
              </a:rPr>
              <a:t>[Beame,Impagliazzo,Pitassi’98]</a:t>
            </a:r>
          </a:p>
          <a:p>
            <a:r>
              <a:rPr lang="en-US" dirty="0">
                <a:sym typeface="Wingdings" pitchFamily="2" charset="2"/>
              </a:rPr>
              <a:t>Obtained via “lifting” from a simpler complexity measure on </a:t>
            </a:r>
            <a:r>
              <a:rPr lang="en-US" b="1" dirty="0">
                <a:sym typeface="Wingdings" pitchFamily="2" charset="2"/>
              </a:rPr>
              <a:t>join-trees</a:t>
            </a:r>
            <a:r>
              <a:rPr lang="en-US" dirty="0">
                <a:sym typeface="Wingdings" pitchFamily="2" charset="2"/>
              </a:rPr>
              <a:t> for </a:t>
            </a:r>
            <a:r>
              <a:rPr lang="en-US" dirty="0" err="1">
                <a:solidFill>
                  <a:srgbClr val="008001"/>
                </a:solidFill>
                <a:sym typeface="Wingdings" pitchFamily="2" charset="2"/>
              </a:rPr>
              <a:t>Path</a:t>
            </a:r>
            <a:r>
              <a:rPr lang="en-US" baseline="-25000" dirty="0" err="1">
                <a:solidFill>
                  <a:srgbClr val="008001"/>
                </a:solidFill>
                <a:sym typeface="Wingdings" pitchFamily="2" charset="2"/>
              </a:rPr>
              <a:t>k</a:t>
            </a:r>
            <a:endParaRPr lang="en-US" dirty="0">
              <a:solidFill>
                <a:srgbClr val="008001"/>
              </a:solidFill>
            </a:endParaRPr>
          </a:p>
          <a:p>
            <a:endParaRPr lang="en-US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A607BB5-3159-BE42-A2F6-46F6872295EB}"/>
              </a:ext>
            </a:extLst>
          </p:cNvPr>
          <p:cNvSpPr txBox="1"/>
          <p:nvPr/>
        </p:nvSpPr>
        <p:spPr>
          <a:xfrm>
            <a:off x="7037211" y="1588309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8001"/>
                </a:solidFill>
              </a:rPr>
              <a:t>1/d</a:t>
            </a:r>
            <a:endParaRPr lang="en-US" b="1" dirty="0">
              <a:solidFill>
                <a:srgbClr val="008001"/>
              </a:solidFill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A8069D9-3EDA-E44D-A056-1603F6997080}"/>
              </a:ext>
            </a:extLst>
          </p:cNvPr>
          <p:cNvSpPr txBox="1"/>
          <p:nvPr/>
        </p:nvSpPr>
        <p:spPr>
          <a:xfrm>
            <a:off x="6275211" y="203490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1/2d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4DE9F12-8175-0C46-937D-DCB2422326BC}"/>
              </a:ext>
            </a:extLst>
          </p:cNvPr>
          <p:cNvSpPr txBox="1"/>
          <p:nvPr/>
        </p:nvSpPr>
        <p:spPr>
          <a:xfrm>
            <a:off x="3652606" y="2394041"/>
            <a:ext cx="733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1/exp(d)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43" name="AutoShape 38">
            <a:extLst>
              <a:ext uri="{FF2B5EF4-FFF2-40B4-BE49-F238E27FC236}">
                <a16:creationId xmlns:a16="http://schemas.microsoft.com/office/drawing/2014/main" id="{DE40E58B-DBBF-B745-9633-ED26075CD69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47112" y="4785116"/>
            <a:ext cx="366890" cy="70809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4" name="AutoShape 38">
            <a:extLst>
              <a:ext uri="{FF2B5EF4-FFF2-40B4-BE49-F238E27FC236}">
                <a16:creationId xmlns:a16="http://schemas.microsoft.com/office/drawing/2014/main" id="{89C5811F-9FC9-954D-85FA-D84BC912A09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14001" y="4130360"/>
            <a:ext cx="699911" cy="65475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5" name="AutoShape 38">
            <a:extLst>
              <a:ext uri="{FF2B5EF4-FFF2-40B4-BE49-F238E27FC236}">
                <a16:creationId xmlns:a16="http://schemas.microsoft.com/office/drawing/2014/main" id="{9F058B3E-1E26-0848-82D3-9F70F7FE76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14001" y="4785116"/>
            <a:ext cx="306761" cy="67940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6" name="AutoShape 38">
            <a:extLst>
              <a:ext uri="{FF2B5EF4-FFF2-40B4-BE49-F238E27FC236}">
                <a16:creationId xmlns:a16="http://schemas.microsoft.com/office/drawing/2014/main" id="{A7FCF297-D897-6D42-9A87-31EB4162BE7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39630" y="4796405"/>
            <a:ext cx="210883" cy="66227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7" name="AutoShape 38">
            <a:extLst>
              <a:ext uri="{FF2B5EF4-FFF2-40B4-BE49-F238E27FC236}">
                <a16:creationId xmlns:a16="http://schemas.microsoft.com/office/drawing/2014/main" id="{292BD3A7-4377-0740-B921-4A3BE02BB7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50512" y="4796405"/>
            <a:ext cx="171790" cy="64346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8" name="AutoShape 38">
            <a:extLst>
              <a:ext uri="{FF2B5EF4-FFF2-40B4-BE49-F238E27FC236}">
                <a16:creationId xmlns:a16="http://schemas.microsoft.com/office/drawing/2014/main" id="{12DD2EB4-563E-A944-8277-33907EC943E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24362" y="4744391"/>
            <a:ext cx="60614" cy="70930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" name="AutoShape 38">
            <a:extLst>
              <a:ext uri="{FF2B5EF4-FFF2-40B4-BE49-F238E27FC236}">
                <a16:creationId xmlns:a16="http://schemas.microsoft.com/office/drawing/2014/main" id="{D5950371-CD2B-DA4B-BE8E-DFBE127F6D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84975" y="4774721"/>
            <a:ext cx="247322" cy="67897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0" name="AutoShape 38">
            <a:extLst>
              <a:ext uri="{FF2B5EF4-FFF2-40B4-BE49-F238E27FC236}">
                <a16:creationId xmlns:a16="http://schemas.microsoft.com/office/drawing/2014/main" id="{4BA1ABF5-7269-F545-BF2E-5B62A9963B0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256646" y="4804872"/>
            <a:ext cx="395111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1" name="AutoShape 38">
            <a:extLst>
              <a:ext uri="{FF2B5EF4-FFF2-40B4-BE49-F238E27FC236}">
                <a16:creationId xmlns:a16="http://schemas.microsoft.com/office/drawing/2014/main" id="{1A854313-26D2-114E-A082-A48290F7CE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51757" y="4804872"/>
            <a:ext cx="236346" cy="58722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" name="AutoShape 38">
            <a:extLst>
              <a:ext uri="{FF2B5EF4-FFF2-40B4-BE49-F238E27FC236}">
                <a16:creationId xmlns:a16="http://schemas.microsoft.com/office/drawing/2014/main" id="{8853C37C-51E5-5D4B-82C4-AB6F8E1AD01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013912" y="4130360"/>
            <a:ext cx="736600" cy="666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" name="AutoShape 38">
            <a:extLst>
              <a:ext uri="{FF2B5EF4-FFF2-40B4-BE49-F238E27FC236}">
                <a16:creationId xmlns:a16="http://schemas.microsoft.com/office/drawing/2014/main" id="{298006AF-D520-DA47-B509-319B5C80361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911549" y="4130360"/>
            <a:ext cx="736600" cy="666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4" name="AutoShape 38">
            <a:extLst>
              <a:ext uri="{FF2B5EF4-FFF2-40B4-BE49-F238E27FC236}">
                <a16:creationId xmlns:a16="http://schemas.microsoft.com/office/drawing/2014/main" id="{720E9C69-0AEF-DF4B-BEED-EDEEAAFC49A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677366" y="4130361"/>
            <a:ext cx="234183" cy="68344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5" name="AutoShape 38">
            <a:extLst>
              <a:ext uri="{FF2B5EF4-FFF2-40B4-BE49-F238E27FC236}">
                <a16:creationId xmlns:a16="http://schemas.microsoft.com/office/drawing/2014/main" id="{E41B38BD-66D8-8240-B3CF-5FE8F0DE06C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13912" y="3529227"/>
            <a:ext cx="1430867" cy="6011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6" name="AutoShape 38">
            <a:extLst>
              <a:ext uri="{FF2B5EF4-FFF2-40B4-BE49-F238E27FC236}">
                <a16:creationId xmlns:a16="http://schemas.microsoft.com/office/drawing/2014/main" id="{89B6C897-E53E-3442-9BF6-9006AEB158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44779" y="3520760"/>
            <a:ext cx="146677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56D8A0BD-EB41-F745-9EF9-2C7709BD8668}"/>
              </a:ext>
            </a:extLst>
          </p:cNvPr>
          <p:cNvSpPr/>
          <p:nvPr/>
        </p:nvSpPr>
        <p:spPr>
          <a:xfrm>
            <a:off x="2245902" y="636408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19DFBA0-D6E5-A146-B26E-A036565EE166}"/>
              </a:ext>
            </a:extLst>
          </p:cNvPr>
          <p:cNvSpPr/>
          <p:nvPr/>
        </p:nvSpPr>
        <p:spPr>
          <a:xfrm>
            <a:off x="2976340" y="636408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4CD0E3F-BB95-0947-9636-86525B347E0C}"/>
              </a:ext>
            </a:extLst>
          </p:cNvPr>
          <p:cNvSpPr/>
          <p:nvPr/>
        </p:nvSpPr>
        <p:spPr>
          <a:xfrm>
            <a:off x="3693702" y="636408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71E3113-33ED-2843-A285-ED48ED4FCCA2}"/>
              </a:ext>
            </a:extLst>
          </p:cNvPr>
          <p:cNvSpPr/>
          <p:nvPr/>
        </p:nvSpPr>
        <p:spPr>
          <a:xfrm>
            <a:off x="5141502" y="6364962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E7EE41F-A2AB-EC4B-A838-D7ECE6951403}"/>
              </a:ext>
            </a:extLst>
          </p:cNvPr>
          <p:cNvSpPr/>
          <p:nvPr/>
        </p:nvSpPr>
        <p:spPr>
          <a:xfrm>
            <a:off x="5871940" y="6364962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67267CA-1605-5140-9AA3-EBF61C0EA5C0}"/>
              </a:ext>
            </a:extLst>
          </p:cNvPr>
          <p:cNvSpPr/>
          <p:nvPr/>
        </p:nvSpPr>
        <p:spPr>
          <a:xfrm>
            <a:off x="6589302" y="6364962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830DD8-0912-CF4F-AB02-CEF6DBB0CCCD}"/>
              </a:ext>
            </a:extLst>
          </p:cNvPr>
          <p:cNvSpPr/>
          <p:nvPr/>
        </p:nvSpPr>
        <p:spPr>
          <a:xfrm>
            <a:off x="7323214" y="6364086"/>
            <a:ext cx="228600" cy="228600"/>
          </a:xfrm>
          <a:prstGeom prst="ellipse">
            <a:avLst/>
          </a:prstGeom>
          <a:solidFill>
            <a:srgbClr val="008001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C7F3DAE-1918-DB46-9C3A-059E93EC1A0D}"/>
              </a:ext>
            </a:extLst>
          </p:cNvPr>
          <p:cNvCxnSpPr>
            <a:stCxn id="57" idx="6"/>
            <a:endCxn id="58" idx="2"/>
          </p:cNvCxnSpPr>
          <p:nvPr/>
        </p:nvCxnSpPr>
        <p:spPr>
          <a:xfrm>
            <a:off x="2474502" y="6478386"/>
            <a:ext cx="501838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88764B5-3422-B342-B3F2-6350CB70AD74}"/>
              </a:ext>
            </a:extLst>
          </p:cNvPr>
          <p:cNvCxnSpPr>
            <a:stCxn id="58" idx="6"/>
            <a:endCxn id="59" idx="2"/>
          </p:cNvCxnSpPr>
          <p:nvPr/>
        </p:nvCxnSpPr>
        <p:spPr>
          <a:xfrm>
            <a:off x="3204940" y="6478386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E0BB34C-FDBB-2542-8D5E-601B323A3AD7}"/>
              </a:ext>
            </a:extLst>
          </p:cNvPr>
          <p:cNvCxnSpPr>
            <a:stCxn id="60" idx="6"/>
            <a:endCxn id="61" idx="2"/>
          </p:cNvCxnSpPr>
          <p:nvPr/>
        </p:nvCxnSpPr>
        <p:spPr>
          <a:xfrm>
            <a:off x="5370102" y="6479262"/>
            <a:ext cx="501838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08A8B9-6B5D-224B-9AF3-FE537D0F52E8}"/>
              </a:ext>
            </a:extLst>
          </p:cNvPr>
          <p:cNvCxnSpPr>
            <a:stCxn id="61" idx="6"/>
            <a:endCxn id="62" idx="2"/>
          </p:cNvCxnSpPr>
          <p:nvPr/>
        </p:nvCxnSpPr>
        <p:spPr>
          <a:xfrm>
            <a:off x="6100540" y="6479262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52B1B1A-F22F-2341-81EE-0EFD1D6AB695}"/>
              </a:ext>
            </a:extLst>
          </p:cNvPr>
          <p:cNvCxnSpPr>
            <a:stCxn id="62" idx="6"/>
            <a:endCxn id="63" idx="2"/>
          </p:cNvCxnSpPr>
          <p:nvPr/>
        </p:nvCxnSpPr>
        <p:spPr>
          <a:xfrm flipV="1">
            <a:off x="6817902" y="6478386"/>
            <a:ext cx="505312" cy="876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D5933C16-1B4A-0B42-BCF6-1BAA8F220BE5}"/>
              </a:ext>
            </a:extLst>
          </p:cNvPr>
          <p:cNvSpPr/>
          <p:nvPr/>
        </p:nvSpPr>
        <p:spPr>
          <a:xfrm>
            <a:off x="4432241" y="636408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9EBC108-8D41-EC48-AB13-D8A49BDDEDBA}"/>
              </a:ext>
            </a:extLst>
          </p:cNvPr>
          <p:cNvCxnSpPr>
            <a:stCxn id="59" idx="6"/>
            <a:endCxn id="69" idx="2"/>
          </p:cNvCxnSpPr>
          <p:nvPr/>
        </p:nvCxnSpPr>
        <p:spPr>
          <a:xfrm>
            <a:off x="3922302" y="6478386"/>
            <a:ext cx="509939" cy="0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E640072-6180-F24D-BEAA-59DC82F7F783}"/>
              </a:ext>
            </a:extLst>
          </p:cNvPr>
          <p:cNvCxnSpPr>
            <a:stCxn id="69" idx="6"/>
            <a:endCxn id="60" idx="2"/>
          </p:cNvCxnSpPr>
          <p:nvPr/>
        </p:nvCxnSpPr>
        <p:spPr>
          <a:xfrm>
            <a:off x="4660841" y="6478386"/>
            <a:ext cx="480661" cy="876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69A71628-1C25-8B4B-95FD-45F2BAB9A28D}"/>
              </a:ext>
            </a:extLst>
          </p:cNvPr>
          <p:cNvSpPr/>
          <p:nvPr/>
        </p:nvSpPr>
        <p:spPr>
          <a:xfrm>
            <a:off x="1551506" y="6364086"/>
            <a:ext cx="228600" cy="228600"/>
          </a:xfrm>
          <a:prstGeom prst="ellipse">
            <a:avLst/>
          </a:prstGeom>
          <a:solidFill>
            <a:srgbClr val="008001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AEA61ED-9150-5645-8921-17B0F39AE8B0}"/>
              </a:ext>
            </a:extLst>
          </p:cNvPr>
          <p:cNvCxnSpPr>
            <a:stCxn id="72" idx="6"/>
          </p:cNvCxnSpPr>
          <p:nvPr/>
        </p:nvCxnSpPr>
        <p:spPr>
          <a:xfrm>
            <a:off x="1780106" y="6478386"/>
            <a:ext cx="481607" cy="0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851E6A2D-D375-A046-AB04-62999C025C1B}"/>
              </a:ext>
            </a:extLst>
          </p:cNvPr>
          <p:cNvSpPr txBox="1"/>
          <p:nvPr/>
        </p:nvSpPr>
        <p:spPr>
          <a:xfrm>
            <a:off x="1810020" y="5392092"/>
            <a:ext cx="574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4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1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8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4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6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2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3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7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5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1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2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4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3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8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3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1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4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cxnSp>
        <p:nvCxnSpPr>
          <p:cNvPr id="75" name="AutoShape 38">
            <a:extLst>
              <a:ext uri="{FF2B5EF4-FFF2-40B4-BE49-F238E27FC236}">
                <a16:creationId xmlns:a16="http://schemas.microsoft.com/office/drawing/2014/main" id="{CBD5251D-8589-D445-980A-3AEFCFFFF68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05838" y="4164691"/>
            <a:ext cx="16148" cy="62889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6" name="AutoShape 38">
            <a:extLst>
              <a:ext uri="{FF2B5EF4-FFF2-40B4-BE49-F238E27FC236}">
                <a16:creationId xmlns:a16="http://schemas.microsoft.com/office/drawing/2014/main" id="{BB5752F1-F605-5947-864B-1CEBF9705B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97068" y="4813803"/>
            <a:ext cx="16933" cy="65071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" name="AutoShape 38">
            <a:extLst>
              <a:ext uri="{FF2B5EF4-FFF2-40B4-BE49-F238E27FC236}">
                <a16:creationId xmlns:a16="http://schemas.microsoft.com/office/drawing/2014/main" id="{5FCB7C62-1C25-B146-A489-06E541CA6D0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80418" y="4793583"/>
            <a:ext cx="131458" cy="6996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" name="AutoShape 38">
            <a:extLst>
              <a:ext uri="{FF2B5EF4-FFF2-40B4-BE49-F238E27FC236}">
                <a16:creationId xmlns:a16="http://schemas.microsoft.com/office/drawing/2014/main" id="{39545660-8C83-2440-B81C-F95DC53269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02623" y="4785116"/>
            <a:ext cx="231056" cy="70809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9" name="AutoShape 38">
            <a:extLst>
              <a:ext uri="{FF2B5EF4-FFF2-40B4-BE49-F238E27FC236}">
                <a16:creationId xmlns:a16="http://schemas.microsoft.com/office/drawing/2014/main" id="{1109A3E1-54C0-4242-87F8-F596E36A140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444780" y="3516527"/>
            <a:ext cx="15684" cy="64327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0" name="AutoShape 38">
            <a:extLst>
              <a:ext uri="{FF2B5EF4-FFF2-40B4-BE49-F238E27FC236}">
                <a16:creationId xmlns:a16="http://schemas.microsoft.com/office/drawing/2014/main" id="{B1C2CE9D-1CB2-D74A-B882-F87BE28CF1F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66343" y="4130362"/>
            <a:ext cx="194121" cy="6834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1" name="AutoShape 38">
            <a:extLst>
              <a:ext uri="{FF2B5EF4-FFF2-40B4-BE49-F238E27FC236}">
                <a16:creationId xmlns:a16="http://schemas.microsoft.com/office/drawing/2014/main" id="{658D2AD3-7448-BB41-B04E-FC4A8832AF5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468212" y="4157431"/>
            <a:ext cx="217091" cy="60847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2" name="AutoShape 38">
            <a:extLst>
              <a:ext uri="{FF2B5EF4-FFF2-40B4-BE49-F238E27FC236}">
                <a16:creationId xmlns:a16="http://schemas.microsoft.com/office/drawing/2014/main" id="{051B2EB4-C09C-1447-B5A7-F0EBBE59262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69900" y="4791422"/>
            <a:ext cx="210883" cy="66227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3" name="AutoShape 38">
            <a:extLst>
              <a:ext uri="{FF2B5EF4-FFF2-40B4-BE49-F238E27FC236}">
                <a16:creationId xmlns:a16="http://schemas.microsoft.com/office/drawing/2014/main" id="{DC575B84-9EEF-5F40-A034-01205BB6A6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0782" y="4791422"/>
            <a:ext cx="171790" cy="64346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4" name="AutoShape 38">
            <a:extLst>
              <a:ext uri="{FF2B5EF4-FFF2-40B4-BE49-F238E27FC236}">
                <a16:creationId xmlns:a16="http://schemas.microsoft.com/office/drawing/2014/main" id="{E0DA10FA-29FA-C340-B1EA-6C2379700D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82363" y="4765908"/>
            <a:ext cx="609410" cy="65314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5" name="AutoShape 38">
            <a:extLst>
              <a:ext uri="{FF2B5EF4-FFF2-40B4-BE49-F238E27FC236}">
                <a16:creationId xmlns:a16="http://schemas.microsoft.com/office/drawing/2014/main" id="{65716773-F3A6-5A4E-9BBC-6690F2BA8DA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469652" y="4774721"/>
            <a:ext cx="229322" cy="64583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6" name="AutoShape 38">
            <a:extLst>
              <a:ext uri="{FF2B5EF4-FFF2-40B4-BE49-F238E27FC236}">
                <a16:creationId xmlns:a16="http://schemas.microsoft.com/office/drawing/2014/main" id="{668DF299-BC09-2546-B508-83436C00C3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77366" y="4793583"/>
            <a:ext cx="245864" cy="62547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7" name="AutoShape 38">
            <a:extLst>
              <a:ext uri="{FF2B5EF4-FFF2-40B4-BE49-F238E27FC236}">
                <a16:creationId xmlns:a16="http://schemas.microsoft.com/office/drawing/2014/main" id="{951FCC0B-44CC-6E4D-97A8-6CD352A4041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16122" y="4799017"/>
            <a:ext cx="32027" cy="6200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8" name="AutoShape 38">
            <a:extLst>
              <a:ext uri="{FF2B5EF4-FFF2-40B4-BE49-F238E27FC236}">
                <a16:creationId xmlns:a16="http://schemas.microsoft.com/office/drawing/2014/main" id="{B964AEE7-6FE6-9847-896A-926DB06CE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664163" y="4803137"/>
            <a:ext cx="515746" cy="588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E16ADC89-12A3-E049-AAB7-1ADD60338DE7}"/>
              </a:ext>
            </a:extLst>
          </p:cNvPr>
          <p:cNvSpPr txBox="1"/>
          <p:nvPr/>
        </p:nvSpPr>
        <p:spPr>
          <a:xfrm>
            <a:off x="1810020" y="5959313"/>
            <a:ext cx="574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1</a:t>
            </a:r>
            <a:r>
              <a:rPr lang="en-US" sz="2400" dirty="0">
                <a:solidFill>
                  <a:srgbClr val="008000"/>
                </a:solidFill>
              </a:rPr>
              <a:t>      e</a:t>
            </a:r>
            <a:r>
              <a:rPr lang="en-US" sz="2400" baseline="-25000" dirty="0">
                <a:solidFill>
                  <a:srgbClr val="008000"/>
                </a:solidFill>
              </a:rPr>
              <a:t>2</a:t>
            </a:r>
            <a:r>
              <a:rPr lang="en-US" sz="2400" dirty="0">
                <a:solidFill>
                  <a:srgbClr val="008000"/>
                </a:solidFill>
              </a:rPr>
              <a:t>       e</a:t>
            </a:r>
            <a:r>
              <a:rPr lang="en-US" sz="2400" baseline="-25000" dirty="0">
                <a:solidFill>
                  <a:srgbClr val="008000"/>
                </a:solidFill>
              </a:rPr>
              <a:t>3</a:t>
            </a:r>
            <a:r>
              <a:rPr lang="en-US" sz="2400" dirty="0">
                <a:solidFill>
                  <a:srgbClr val="008000"/>
                </a:solidFill>
              </a:rPr>
              <a:t>        e</a:t>
            </a:r>
            <a:r>
              <a:rPr lang="en-US" sz="2400" baseline="-25000" dirty="0">
                <a:solidFill>
                  <a:srgbClr val="008000"/>
                </a:solidFill>
              </a:rPr>
              <a:t>4</a:t>
            </a:r>
            <a:r>
              <a:rPr lang="en-US" sz="2400" dirty="0">
                <a:solidFill>
                  <a:srgbClr val="008000"/>
                </a:solidFill>
              </a:rPr>
              <a:t>       e</a:t>
            </a:r>
            <a:r>
              <a:rPr lang="en-US" sz="2400" baseline="-25000" dirty="0">
                <a:solidFill>
                  <a:srgbClr val="008000"/>
                </a:solidFill>
              </a:rPr>
              <a:t>5</a:t>
            </a:r>
            <a:r>
              <a:rPr lang="en-US" sz="2400" dirty="0">
                <a:solidFill>
                  <a:srgbClr val="008000"/>
                </a:solidFill>
              </a:rPr>
              <a:t>      e</a:t>
            </a:r>
            <a:r>
              <a:rPr lang="en-US" sz="2400" baseline="-25000" dirty="0">
                <a:solidFill>
                  <a:srgbClr val="008000"/>
                </a:solidFill>
              </a:rPr>
              <a:t>6      </a:t>
            </a:r>
            <a:r>
              <a:rPr lang="en-US" sz="2400" dirty="0">
                <a:solidFill>
                  <a:srgbClr val="008000"/>
                </a:solidFill>
              </a:rPr>
              <a:t>   e</a:t>
            </a:r>
            <a:r>
              <a:rPr lang="en-US" sz="2400" baseline="-25000" dirty="0">
                <a:solidFill>
                  <a:srgbClr val="008000"/>
                </a:solidFill>
              </a:rPr>
              <a:t>7</a:t>
            </a:r>
            <a:r>
              <a:rPr lang="en-US" sz="2400" dirty="0">
                <a:solidFill>
                  <a:srgbClr val="008000"/>
                </a:solidFill>
              </a:rPr>
              <a:t>       e</a:t>
            </a:r>
            <a:r>
              <a:rPr lang="en-US" sz="2400" baseline="-25000" dirty="0">
                <a:solidFill>
                  <a:srgbClr val="008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312249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6418D-6DF7-D045-9BE1-8840B7E9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21D97-F1D0-FD41-9D07-B751F0AB0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A combinatorial “toothpick” problem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Complexity of multiplying </a:t>
            </a:r>
            <a:r>
              <a:rPr lang="en-US" sz="3200" i="1" dirty="0">
                <a:solidFill>
                  <a:srgbClr val="FF0000"/>
                </a:solidFill>
              </a:rPr>
              <a:t>k</a:t>
            </a:r>
            <a:r>
              <a:rPr lang="en-US" sz="3200" dirty="0">
                <a:solidFill>
                  <a:srgbClr val="FF0000"/>
                </a:solidFill>
              </a:rPr>
              <a:t> permutations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70647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DeMorgan</a:t>
            </a:r>
            <a:r>
              <a:rPr lang="en-US" dirty="0"/>
              <a:t> Formulas</a:t>
            </a:r>
          </a:p>
        </p:txBody>
      </p:sp>
      <p:cxnSp>
        <p:nvCxnSpPr>
          <p:cNvPr id="4" name="AutoShape 43"/>
          <p:cNvCxnSpPr>
            <a:cxnSpLocks noChangeShapeType="1"/>
            <a:stCxn id="47" idx="4"/>
          </p:cNvCxnSpPr>
          <p:nvPr/>
        </p:nvCxnSpPr>
        <p:spPr bwMode="auto">
          <a:xfrm flipH="1">
            <a:off x="5686065" y="3820770"/>
            <a:ext cx="439028" cy="4899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cxnSp>
        <p:nvCxnSpPr>
          <p:cNvPr id="5" name="AutoShape 36"/>
          <p:cNvCxnSpPr>
            <a:cxnSpLocks noChangeShapeType="1"/>
            <a:stCxn id="7" idx="4"/>
          </p:cNvCxnSpPr>
          <p:nvPr/>
        </p:nvCxnSpPr>
        <p:spPr bwMode="auto">
          <a:xfrm flipH="1">
            <a:off x="3116698" y="2139546"/>
            <a:ext cx="1042481" cy="387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cxnSp>
        <p:nvCxnSpPr>
          <p:cNvPr id="6" name="AutoShape 38"/>
          <p:cNvCxnSpPr>
            <a:cxnSpLocks noChangeShapeType="1"/>
            <a:stCxn id="7" idx="4"/>
            <a:endCxn id="17" idx="0"/>
          </p:cNvCxnSpPr>
          <p:nvPr/>
        </p:nvCxnSpPr>
        <p:spPr bwMode="auto">
          <a:xfrm>
            <a:off x="4159179" y="2139546"/>
            <a:ext cx="1142833" cy="3462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sp>
        <p:nvSpPr>
          <p:cNvPr id="7" name="Oval 267"/>
          <p:cNvSpPr>
            <a:spLocks noChangeArrowheads="1"/>
          </p:cNvSpPr>
          <p:nvPr/>
        </p:nvSpPr>
        <p:spPr bwMode="auto">
          <a:xfrm>
            <a:off x="3867877" y="1619292"/>
            <a:ext cx="582604" cy="5202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msy10"/>
              </a:rPr>
              <a:t>∧</a:t>
            </a:r>
            <a:endParaRPr lang="en-US" sz="1800" b="1" dirty="0">
              <a:solidFill>
                <a:schemeClr val="bg1"/>
              </a:solidFill>
              <a:cs typeface="cmsy1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025792" y="5827207"/>
            <a:ext cx="5661806" cy="5854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noProof="1">
                <a:solidFill>
                  <a:srgbClr val="800000"/>
                </a:solidFill>
              </a:rPr>
              <a:t>x</a:t>
            </a:r>
            <a:r>
              <a:rPr lang="en-US" sz="3200" baseline="-25000" noProof="1">
                <a:solidFill>
                  <a:srgbClr val="800000"/>
                </a:solidFill>
              </a:rPr>
              <a:t>3</a:t>
            </a:r>
            <a:r>
              <a:rPr lang="en-US" sz="3200" noProof="1">
                <a:solidFill>
                  <a:srgbClr val="800000"/>
                </a:solidFill>
              </a:rPr>
              <a:t>    x</a:t>
            </a:r>
            <a:r>
              <a:rPr lang="en-US" sz="3200" baseline="-25000" noProof="1">
                <a:solidFill>
                  <a:srgbClr val="800000"/>
                </a:solidFill>
              </a:rPr>
              <a:t>1</a:t>
            </a:r>
            <a:r>
              <a:rPr lang="en-US" sz="3200" noProof="1">
                <a:solidFill>
                  <a:srgbClr val="800000"/>
                </a:solidFill>
              </a:rPr>
              <a:t>        x</a:t>
            </a:r>
            <a:r>
              <a:rPr lang="en-US" sz="3200" baseline="-25000" noProof="1">
                <a:solidFill>
                  <a:srgbClr val="800000"/>
                </a:solidFill>
              </a:rPr>
              <a:t>2</a:t>
            </a:r>
            <a:r>
              <a:rPr lang="en-US" sz="3200" noProof="1">
                <a:solidFill>
                  <a:srgbClr val="800000"/>
                </a:solidFill>
              </a:rPr>
              <a:t>           x</a:t>
            </a:r>
            <a:r>
              <a:rPr lang="en-US" sz="3200" baseline="-25000" noProof="1">
                <a:solidFill>
                  <a:srgbClr val="800000"/>
                </a:solidFill>
              </a:rPr>
              <a:t>4</a:t>
            </a:r>
            <a:r>
              <a:rPr lang="en-US" sz="3200" noProof="1">
                <a:solidFill>
                  <a:srgbClr val="800000"/>
                </a:solidFill>
              </a:rPr>
              <a:t>    x</a:t>
            </a:r>
            <a:r>
              <a:rPr lang="en-US" sz="3200" baseline="-25000" noProof="1">
                <a:solidFill>
                  <a:srgbClr val="800000"/>
                </a:solidFill>
              </a:rPr>
              <a:t>5</a:t>
            </a:r>
            <a:r>
              <a:rPr lang="en-US" sz="3200" noProof="1">
                <a:solidFill>
                  <a:srgbClr val="800000"/>
                </a:solidFill>
              </a:rPr>
              <a:t>    x</a:t>
            </a:r>
            <a:r>
              <a:rPr lang="en-US" sz="3200" baseline="-25000" noProof="1">
                <a:solidFill>
                  <a:srgbClr val="800000"/>
                </a:solidFill>
              </a:rPr>
              <a:t>1</a:t>
            </a:r>
            <a:r>
              <a:rPr lang="en-US" sz="3200" noProof="1">
                <a:solidFill>
                  <a:srgbClr val="800000"/>
                </a:solidFill>
              </a:rPr>
              <a:t>    x</a:t>
            </a:r>
            <a:r>
              <a:rPr lang="en-US" sz="3200" baseline="-25000" noProof="1">
                <a:solidFill>
                  <a:srgbClr val="800000"/>
                </a:solidFill>
              </a:rPr>
              <a:t>5</a:t>
            </a:r>
            <a:endParaRPr sz="3200" baseline="-25000" noProof="1">
              <a:solidFill>
                <a:srgbClr val="800000"/>
              </a:solidFill>
            </a:endParaRPr>
          </a:p>
        </p:txBody>
      </p:sp>
      <p:sp>
        <p:nvSpPr>
          <p:cNvPr id="9" name="Oval 181"/>
          <p:cNvSpPr>
            <a:spLocks noChangeArrowheads="1"/>
          </p:cNvSpPr>
          <p:nvPr/>
        </p:nvSpPr>
        <p:spPr bwMode="auto">
          <a:xfrm>
            <a:off x="2817448" y="2471686"/>
            <a:ext cx="591615" cy="5202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Oval 181"/>
          <p:cNvSpPr>
            <a:spLocks noChangeArrowheads="1"/>
          </p:cNvSpPr>
          <p:nvPr/>
        </p:nvSpPr>
        <p:spPr bwMode="auto">
          <a:xfrm>
            <a:off x="2809973" y="3288013"/>
            <a:ext cx="591615" cy="5202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∨</a:t>
            </a:r>
          </a:p>
        </p:txBody>
      </p:sp>
      <p:cxnSp>
        <p:nvCxnSpPr>
          <p:cNvPr id="11" name="AutoShape 43"/>
          <p:cNvCxnSpPr>
            <a:cxnSpLocks noChangeShapeType="1"/>
            <a:stCxn id="10" idx="4"/>
          </p:cNvCxnSpPr>
          <p:nvPr/>
        </p:nvCxnSpPr>
        <p:spPr bwMode="auto">
          <a:xfrm flipH="1">
            <a:off x="3105781" y="2991940"/>
            <a:ext cx="7475" cy="29607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sp>
        <p:nvSpPr>
          <p:cNvPr id="12" name="Oval 181"/>
          <p:cNvSpPr>
            <a:spLocks noChangeArrowheads="1"/>
          </p:cNvSpPr>
          <p:nvPr/>
        </p:nvSpPr>
        <p:spPr bwMode="auto">
          <a:xfrm>
            <a:off x="2266929" y="4195668"/>
            <a:ext cx="591615" cy="5202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3" name="AutoShape 43"/>
          <p:cNvCxnSpPr>
            <a:cxnSpLocks noChangeShapeType="1"/>
            <a:stCxn id="14" idx="4"/>
          </p:cNvCxnSpPr>
          <p:nvPr/>
        </p:nvCxnSpPr>
        <p:spPr bwMode="auto">
          <a:xfrm flipH="1">
            <a:off x="2558231" y="4715922"/>
            <a:ext cx="4506" cy="30882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sp>
        <p:nvSpPr>
          <p:cNvPr id="14" name="Oval 267"/>
          <p:cNvSpPr>
            <a:spLocks noChangeArrowheads="1"/>
          </p:cNvSpPr>
          <p:nvPr/>
        </p:nvSpPr>
        <p:spPr bwMode="auto">
          <a:xfrm>
            <a:off x="2266929" y="5024742"/>
            <a:ext cx="582604" cy="5202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msy10"/>
              </a:rPr>
              <a:t>∧</a:t>
            </a:r>
            <a:endParaRPr lang="en-US" sz="1800" b="1" dirty="0">
              <a:solidFill>
                <a:schemeClr val="bg1"/>
              </a:solidFill>
              <a:cs typeface="cmsy1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8731" y="2407164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8212" y="4124715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¬</a:t>
            </a:r>
          </a:p>
        </p:txBody>
      </p:sp>
      <p:sp>
        <p:nvSpPr>
          <p:cNvPr id="17" name="Oval 181"/>
          <p:cNvSpPr>
            <a:spLocks noChangeArrowheads="1"/>
          </p:cNvSpPr>
          <p:nvPr/>
        </p:nvSpPr>
        <p:spPr bwMode="auto">
          <a:xfrm>
            <a:off x="5006204" y="2485774"/>
            <a:ext cx="591615" cy="5202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∨</a:t>
            </a:r>
          </a:p>
        </p:txBody>
      </p:sp>
      <p:cxnSp>
        <p:nvCxnSpPr>
          <p:cNvPr id="18" name="AutoShape 43"/>
          <p:cNvCxnSpPr>
            <a:cxnSpLocks noChangeShapeType="1"/>
          </p:cNvCxnSpPr>
          <p:nvPr/>
        </p:nvCxnSpPr>
        <p:spPr bwMode="auto">
          <a:xfrm>
            <a:off x="5693219" y="4708132"/>
            <a:ext cx="13094" cy="38097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sp>
        <p:nvSpPr>
          <p:cNvPr id="19" name="Oval 267"/>
          <p:cNvSpPr>
            <a:spLocks noChangeArrowheads="1"/>
          </p:cNvSpPr>
          <p:nvPr/>
        </p:nvSpPr>
        <p:spPr bwMode="auto">
          <a:xfrm>
            <a:off x="4256088" y="3288013"/>
            <a:ext cx="582604" cy="5202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msy10"/>
              </a:rPr>
              <a:t>∧</a:t>
            </a:r>
            <a:endParaRPr lang="en-US" sz="1800" b="1" dirty="0">
              <a:solidFill>
                <a:schemeClr val="bg1"/>
              </a:solidFill>
              <a:cs typeface="cmsy10"/>
            </a:endParaRPr>
          </a:p>
        </p:txBody>
      </p:sp>
      <p:cxnSp>
        <p:nvCxnSpPr>
          <p:cNvPr id="20" name="AutoShape 43"/>
          <p:cNvCxnSpPr>
            <a:cxnSpLocks noChangeShapeType="1"/>
            <a:stCxn id="17" idx="4"/>
            <a:endCxn id="19" idx="0"/>
          </p:cNvCxnSpPr>
          <p:nvPr/>
        </p:nvCxnSpPr>
        <p:spPr bwMode="auto">
          <a:xfrm flipH="1">
            <a:off x="4547390" y="3006028"/>
            <a:ext cx="754622" cy="2819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cxnSp>
        <p:nvCxnSpPr>
          <p:cNvPr id="21" name="AutoShape 43"/>
          <p:cNvCxnSpPr>
            <a:cxnSpLocks noChangeShapeType="1"/>
            <a:stCxn id="17" idx="4"/>
            <a:endCxn id="47" idx="0"/>
          </p:cNvCxnSpPr>
          <p:nvPr/>
        </p:nvCxnSpPr>
        <p:spPr bwMode="auto">
          <a:xfrm>
            <a:off x="5302012" y="3006028"/>
            <a:ext cx="823081" cy="2944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cxnSp>
        <p:nvCxnSpPr>
          <p:cNvPr id="22" name="AutoShape 43"/>
          <p:cNvCxnSpPr>
            <a:cxnSpLocks noChangeShapeType="1"/>
            <a:stCxn id="24" idx="4"/>
          </p:cNvCxnSpPr>
          <p:nvPr/>
        </p:nvCxnSpPr>
        <p:spPr bwMode="auto">
          <a:xfrm>
            <a:off x="6550352" y="4689040"/>
            <a:ext cx="409483" cy="3963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sp>
        <p:nvSpPr>
          <p:cNvPr id="23" name="Oval 181"/>
          <p:cNvSpPr>
            <a:spLocks noChangeArrowheads="1"/>
          </p:cNvSpPr>
          <p:nvPr/>
        </p:nvSpPr>
        <p:spPr bwMode="auto">
          <a:xfrm>
            <a:off x="5397411" y="4187878"/>
            <a:ext cx="591615" cy="5202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4" name="Oval 267"/>
          <p:cNvSpPr>
            <a:spLocks noChangeArrowheads="1"/>
          </p:cNvSpPr>
          <p:nvPr/>
        </p:nvSpPr>
        <p:spPr bwMode="auto">
          <a:xfrm>
            <a:off x="6259050" y="4168786"/>
            <a:ext cx="582604" cy="5202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msy10"/>
              </a:rPr>
              <a:t>∧</a:t>
            </a:r>
            <a:endParaRPr lang="en-US" sz="1800" b="1" dirty="0">
              <a:solidFill>
                <a:schemeClr val="bg1"/>
              </a:solidFill>
              <a:cs typeface="cmsy10"/>
            </a:endParaRPr>
          </a:p>
        </p:txBody>
      </p:sp>
      <p:cxnSp>
        <p:nvCxnSpPr>
          <p:cNvPr id="25" name="AutoShape 43"/>
          <p:cNvCxnSpPr>
            <a:cxnSpLocks noChangeShapeType="1"/>
            <a:stCxn id="24" idx="4"/>
          </p:cNvCxnSpPr>
          <p:nvPr/>
        </p:nvCxnSpPr>
        <p:spPr bwMode="auto">
          <a:xfrm flipH="1">
            <a:off x="6213189" y="4689040"/>
            <a:ext cx="337163" cy="38097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sp>
        <p:nvSpPr>
          <p:cNvPr id="26" name="Oval 181"/>
          <p:cNvSpPr>
            <a:spLocks noChangeArrowheads="1"/>
          </p:cNvSpPr>
          <p:nvPr/>
        </p:nvSpPr>
        <p:spPr bwMode="auto">
          <a:xfrm>
            <a:off x="6672290" y="5024742"/>
            <a:ext cx="591615" cy="5202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∨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11788" y="4123356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¬</a:t>
            </a:r>
          </a:p>
        </p:txBody>
      </p:sp>
      <p:cxnSp>
        <p:nvCxnSpPr>
          <p:cNvPr id="28" name="AutoShape 43"/>
          <p:cNvCxnSpPr>
            <a:cxnSpLocks noChangeShapeType="1"/>
          </p:cNvCxnSpPr>
          <p:nvPr/>
        </p:nvCxnSpPr>
        <p:spPr bwMode="auto">
          <a:xfrm flipH="1">
            <a:off x="3183606" y="4754071"/>
            <a:ext cx="328800" cy="34282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cxnSp>
        <p:nvCxnSpPr>
          <p:cNvPr id="29" name="AutoShape 43"/>
          <p:cNvCxnSpPr>
            <a:cxnSpLocks noChangeShapeType="1"/>
          </p:cNvCxnSpPr>
          <p:nvPr/>
        </p:nvCxnSpPr>
        <p:spPr bwMode="auto">
          <a:xfrm>
            <a:off x="3512406" y="4754071"/>
            <a:ext cx="371021" cy="40565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cxnSp>
        <p:nvCxnSpPr>
          <p:cNvPr id="30" name="AutoShape 43"/>
          <p:cNvCxnSpPr>
            <a:cxnSpLocks noChangeShapeType="1"/>
          </p:cNvCxnSpPr>
          <p:nvPr/>
        </p:nvCxnSpPr>
        <p:spPr bwMode="auto">
          <a:xfrm flipH="1">
            <a:off x="4163568" y="3805988"/>
            <a:ext cx="378863" cy="38968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cxnSp>
        <p:nvCxnSpPr>
          <p:cNvPr id="31" name="AutoShape 43"/>
          <p:cNvCxnSpPr>
            <a:cxnSpLocks noChangeShapeType="1"/>
          </p:cNvCxnSpPr>
          <p:nvPr/>
        </p:nvCxnSpPr>
        <p:spPr bwMode="auto">
          <a:xfrm>
            <a:off x="4542430" y="3805988"/>
            <a:ext cx="379907" cy="42652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cxnSp>
        <p:nvCxnSpPr>
          <p:cNvPr id="32" name="AutoShape 43"/>
          <p:cNvCxnSpPr>
            <a:cxnSpLocks noChangeShapeType="1"/>
          </p:cNvCxnSpPr>
          <p:nvPr/>
        </p:nvCxnSpPr>
        <p:spPr bwMode="auto">
          <a:xfrm flipH="1">
            <a:off x="2652025" y="3808267"/>
            <a:ext cx="453756" cy="3874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cxnSp>
        <p:nvCxnSpPr>
          <p:cNvPr id="33" name="AutoShape 43"/>
          <p:cNvCxnSpPr>
            <a:cxnSpLocks noChangeShapeType="1"/>
          </p:cNvCxnSpPr>
          <p:nvPr/>
        </p:nvCxnSpPr>
        <p:spPr bwMode="auto">
          <a:xfrm>
            <a:off x="3105781" y="3808267"/>
            <a:ext cx="427903" cy="42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cxnSp>
        <p:nvCxnSpPr>
          <p:cNvPr id="34" name="AutoShape 43"/>
          <p:cNvCxnSpPr>
            <a:cxnSpLocks noChangeShapeType="1"/>
          </p:cNvCxnSpPr>
          <p:nvPr/>
        </p:nvCxnSpPr>
        <p:spPr bwMode="auto">
          <a:xfrm flipH="1">
            <a:off x="2220450" y="5544996"/>
            <a:ext cx="364703" cy="36208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cxnSp>
        <p:nvCxnSpPr>
          <p:cNvPr id="35" name="AutoShape 43"/>
          <p:cNvCxnSpPr>
            <a:cxnSpLocks noChangeShapeType="1"/>
          </p:cNvCxnSpPr>
          <p:nvPr/>
        </p:nvCxnSpPr>
        <p:spPr bwMode="auto">
          <a:xfrm>
            <a:off x="2585153" y="5544996"/>
            <a:ext cx="340657" cy="37776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sp>
        <p:nvSpPr>
          <p:cNvPr id="36" name="Oval 181"/>
          <p:cNvSpPr>
            <a:spLocks noChangeArrowheads="1"/>
          </p:cNvSpPr>
          <p:nvPr/>
        </p:nvSpPr>
        <p:spPr bwMode="auto">
          <a:xfrm>
            <a:off x="3183606" y="4223871"/>
            <a:ext cx="591615" cy="5202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∨</a:t>
            </a:r>
          </a:p>
        </p:txBody>
      </p:sp>
      <p:cxnSp>
        <p:nvCxnSpPr>
          <p:cNvPr id="37" name="AutoShape 43"/>
          <p:cNvCxnSpPr>
            <a:cxnSpLocks noChangeShapeType="1"/>
          </p:cNvCxnSpPr>
          <p:nvPr/>
        </p:nvCxnSpPr>
        <p:spPr bwMode="auto">
          <a:xfrm>
            <a:off x="4896443" y="4715922"/>
            <a:ext cx="13094" cy="38097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sp>
        <p:nvSpPr>
          <p:cNvPr id="38" name="Oval 181"/>
          <p:cNvSpPr>
            <a:spLocks noChangeArrowheads="1"/>
          </p:cNvSpPr>
          <p:nvPr/>
        </p:nvSpPr>
        <p:spPr bwMode="auto">
          <a:xfrm>
            <a:off x="4600635" y="4195668"/>
            <a:ext cx="591615" cy="5202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15012" y="4131146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¬</a:t>
            </a:r>
          </a:p>
        </p:txBody>
      </p:sp>
      <p:cxnSp>
        <p:nvCxnSpPr>
          <p:cNvPr id="40" name="AutoShape 43"/>
          <p:cNvCxnSpPr>
            <a:cxnSpLocks noChangeShapeType="1"/>
          </p:cNvCxnSpPr>
          <p:nvPr/>
        </p:nvCxnSpPr>
        <p:spPr bwMode="auto">
          <a:xfrm flipH="1">
            <a:off x="6631037" y="5510917"/>
            <a:ext cx="328798" cy="38467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cxnSp>
        <p:nvCxnSpPr>
          <p:cNvPr id="41" name="AutoShape 43"/>
          <p:cNvCxnSpPr>
            <a:cxnSpLocks noChangeShapeType="1"/>
          </p:cNvCxnSpPr>
          <p:nvPr/>
        </p:nvCxnSpPr>
        <p:spPr bwMode="auto">
          <a:xfrm>
            <a:off x="6959835" y="5510917"/>
            <a:ext cx="357097" cy="3874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2887041" y="5013189"/>
            <a:ext cx="3752259" cy="5854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noProof="1">
                <a:solidFill>
                  <a:srgbClr val="800000"/>
                </a:solidFill>
              </a:rPr>
              <a:t> x</a:t>
            </a:r>
            <a:r>
              <a:rPr lang="en-US" sz="3200" baseline="-25000" noProof="1">
                <a:solidFill>
                  <a:srgbClr val="800000"/>
                </a:solidFill>
              </a:rPr>
              <a:t>2                  </a:t>
            </a:r>
            <a:r>
              <a:rPr lang="en-US" sz="3200" noProof="1">
                <a:solidFill>
                  <a:srgbClr val="800000"/>
                </a:solidFill>
              </a:rPr>
              <a:t>   x</a:t>
            </a:r>
            <a:r>
              <a:rPr lang="en-US" sz="3200" baseline="-25000" noProof="1">
                <a:solidFill>
                  <a:srgbClr val="800000"/>
                </a:solidFill>
              </a:rPr>
              <a:t>3       </a:t>
            </a:r>
            <a:r>
              <a:rPr lang="en-US" sz="3200" noProof="1">
                <a:solidFill>
                  <a:srgbClr val="800000"/>
                </a:solidFill>
              </a:rPr>
              <a:t>    </a:t>
            </a:r>
            <a:r>
              <a:rPr lang="en-US" sz="3200" baseline="-25000" noProof="1">
                <a:solidFill>
                  <a:srgbClr val="800000"/>
                </a:solidFill>
              </a:rPr>
              <a:t>    </a:t>
            </a:r>
            <a:r>
              <a:rPr lang="en-US" sz="3200" noProof="1">
                <a:solidFill>
                  <a:srgbClr val="800000"/>
                </a:solidFill>
              </a:rPr>
              <a:t>x</a:t>
            </a:r>
            <a:r>
              <a:rPr lang="en-US" sz="3200" baseline="-25000" noProof="1">
                <a:solidFill>
                  <a:srgbClr val="800000"/>
                </a:solidFill>
              </a:rPr>
              <a:t>4</a:t>
            </a:r>
            <a:endParaRPr sz="3200" baseline="-25000" noProof="1">
              <a:solidFill>
                <a:srgbClr val="800000"/>
              </a:solidFill>
            </a:endParaRPr>
          </a:p>
        </p:txBody>
      </p:sp>
      <p:cxnSp>
        <p:nvCxnSpPr>
          <p:cNvPr id="43" name="AutoShape 43"/>
          <p:cNvCxnSpPr>
            <a:cxnSpLocks noChangeShapeType="1"/>
          </p:cNvCxnSpPr>
          <p:nvPr/>
        </p:nvCxnSpPr>
        <p:spPr bwMode="auto">
          <a:xfrm>
            <a:off x="3914702" y="5585693"/>
            <a:ext cx="13094" cy="38097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sp>
        <p:nvSpPr>
          <p:cNvPr id="44" name="Oval 181"/>
          <p:cNvSpPr>
            <a:spLocks noChangeArrowheads="1"/>
          </p:cNvSpPr>
          <p:nvPr/>
        </p:nvSpPr>
        <p:spPr bwMode="auto">
          <a:xfrm>
            <a:off x="3618894" y="5053529"/>
            <a:ext cx="591615" cy="5202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33271" y="4989007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¬</a:t>
            </a: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3987440" y="4071680"/>
            <a:ext cx="503343" cy="5854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noProof="1">
                <a:solidFill>
                  <a:srgbClr val="800000"/>
                </a:solidFill>
              </a:rPr>
              <a:t>x</a:t>
            </a:r>
            <a:r>
              <a:rPr lang="en-US" sz="3200" baseline="-25000" noProof="1">
                <a:solidFill>
                  <a:srgbClr val="800000"/>
                </a:solidFill>
              </a:rPr>
              <a:t>4</a:t>
            </a:r>
            <a:endParaRPr sz="3200" baseline="-25000" noProof="1">
              <a:solidFill>
                <a:srgbClr val="800000"/>
              </a:solidFill>
            </a:endParaRPr>
          </a:p>
        </p:txBody>
      </p:sp>
      <p:sp>
        <p:nvSpPr>
          <p:cNvPr id="47" name="Oval 267"/>
          <p:cNvSpPr>
            <a:spLocks noChangeArrowheads="1"/>
          </p:cNvSpPr>
          <p:nvPr/>
        </p:nvSpPr>
        <p:spPr bwMode="auto">
          <a:xfrm>
            <a:off x="5833791" y="3300516"/>
            <a:ext cx="582604" cy="5202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msy10"/>
              </a:rPr>
              <a:t>∧</a:t>
            </a:r>
            <a:endParaRPr lang="en-US" sz="1800" b="1" dirty="0">
              <a:solidFill>
                <a:schemeClr val="bg1"/>
              </a:solidFill>
              <a:cs typeface="cmsy10"/>
            </a:endParaRPr>
          </a:p>
        </p:txBody>
      </p:sp>
      <p:cxnSp>
        <p:nvCxnSpPr>
          <p:cNvPr id="48" name="AutoShape 43"/>
          <p:cNvCxnSpPr>
            <a:cxnSpLocks noChangeShapeType="1"/>
            <a:stCxn id="47" idx="4"/>
            <a:endCxn id="24" idx="0"/>
          </p:cNvCxnSpPr>
          <p:nvPr/>
        </p:nvCxnSpPr>
        <p:spPr bwMode="auto">
          <a:xfrm>
            <a:off x="6125093" y="3820770"/>
            <a:ext cx="425259" cy="34801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sp>
        <p:nvSpPr>
          <p:cNvPr id="49" name="Oval 267"/>
          <p:cNvSpPr>
            <a:spLocks noChangeArrowheads="1"/>
          </p:cNvSpPr>
          <p:nvPr/>
        </p:nvSpPr>
        <p:spPr bwMode="auto">
          <a:xfrm>
            <a:off x="5355349" y="5060462"/>
            <a:ext cx="582604" cy="5202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msy10"/>
              </a:rPr>
              <a:t>∧</a:t>
            </a:r>
            <a:endParaRPr lang="en-US" sz="1800" b="1" dirty="0">
              <a:solidFill>
                <a:schemeClr val="bg1"/>
              </a:solidFill>
              <a:cs typeface="cmsy10"/>
            </a:endParaRPr>
          </a:p>
        </p:txBody>
      </p:sp>
      <p:cxnSp>
        <p:nvCxnSpPr>
          <p:cNvPr id="50" name="AutoShape 43"/>
          <p:cNvCxnSpPr>
            <a:cxnSpLocks noChangeShapeType="1"/>
          </p:cNvCxnSpPr>
          <p:nvPr/>
        </p:nvCxnSpPr>
        <p:spPr bwMode="auto">
          <a:xfrm flipH="1">
            <a:off x="5301034" y="5578437"/>
            <a:ext cx="340659" cy="37626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  <p:cxnSp>
        <p:nvCxnSpPr>
          <p:cNvPr id="51" name="AutoShape 43"/>
          <p:cNvCxnSpPr>
            <a:cxnSpLocks noChangeShapeType="1"/>
          </p:cNvCxnSpPr>
          <p:nvPr/>
        </p:nvCxnSpPr>
        <p:spPr bwMode="auto">
          <a:xfrm>
            <a:off x="5641691" y="5578437"/>
            <a:ext cx="347335" cy="37626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5585251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</a:t>
            </a:r>
            <a:r>
              <a:rPr lang="en-US" baseline="30000" dirty="0"/>
              <a:t>0</a:t>
            </a:r>
            <a:r>
              <a:rPr lang="en-US" dirty="0"/>
              <a:t> Formulas</a:t>
            </a:r>
            <a:endParaRPr lang="en-US" b="0" dirty="0"/>
          </a:p>
        </p:txBody>
      </p:sp>
      <p:cxnSp>
        <p:nvCxnSpPr>
          <p:cNvPr id="162" name="AutoShape 36"/>
          <p:cNvCxnSpPr>
            <a:cxnSpLocks noChangeShapeType="1"/>
            <a:stCxn id="166" idx="4"/>
            <a:endCxn id="167" idx="0"/>
          </p:cNvCxnSpPr>
          <p:nvPr/>
        </p:nvCxnSpPr>
        <p:spPr bwMode="auto">
          <a:xfrm>
            <a:off x="4702647" y="2494243"/>
            <a:ext cx="246484" cy="41716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3" name="AutoShape 38"/>
          <p:cNvCxnSpPr>
            <a:cxnSpLocks noChangeShapeType="1"/>
            <a:stCxn id="166" idx="4"/>
            <a:endCxn id="168" idx="0"/>
          </p:cNvCxnSpPr>
          <p:nvPr/>
        </p:nvCxnSpPr>
        <p:spPr bwMode="auto">
          <a:xfrm>
            <a:off x="4702647" y="2494243"/>
            <a:ext cx="2450456" cy="40259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4" name="AutoShape 43"/>
          <p:cNvCxnSpPr>
            <a:cxnSpLocks noChangeShapeType="1"/>
            <a:stCxn id="166" idx="4"/>
            <a:endCxn id="165" idx="0"/>
          </p:cNvCxnSpPr>
          <p:nvPr/>
        </p:nvCxnSpPr>
        <p:spPr bwMode="auto">
          <a:xfrm flipH="1">
            <a:off x="2488631" y="2494243"/>
            <a:ext cx="2214016" cy="41716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65" name="Oval 181"/>
          <p:cNvSpPr>
            <a:spLocks noChangeArrowheads="1"/>
          </p:cNvSpPr>
          <p:nvPr/>
        </p:nvSpPr>
        <p:spPr bwMode="auto">
          <a:xfrm>
            <a:off x="2186141" y="2911403"/>
            <a:ext cx="604980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/>
              <a:t>∨</a:t>
            </a:r>
          </a:p>
        </p:txBody>
      </p:sp>
      <p:sp>
        <p:nvSpPr>
          <p:cNvPr id="166" name="Oval 267"/>
          <p:cNvSpPr>
            <a:spLocks noChangeArrowheads="1"/>
          </p:cNvSpPr>
          <p:nvPr/>
        </p:nvSpPr>
        <p:spPr bwMode="auto">
          <a:xfrm>
            <a:off x="4404764" y="1898002"/>
            <a:ext cx="595765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msy10"/>
              </a:rPr>
              <a:t>∧</a:t>
            </a:r>
            <a:endParaRPr lang="en-US" sz="1800" b="1" dirty="0">
              <a:cs typeface="cmsy10"/>
            </a:endParaRPr>
          </a:p>
        </p:txBody>
      </p:sp>
      <p:sp>
        <p:nvSpPr>
          <p:cNvPr id="167" name="Oval 181"/>
          <p:cNvSpPr>
            <a:spLocks noChangeArrowheads="1"/>
          </p:cNvSpPr>
          <p:nvPr/>
        </p:nvSpPr>
        <p:spPr bwMode="auto">
          <a:xfrm>
            <a:off x="4646641" y="2911403"/>
            <a:ext cx="604980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/>
              <a:t>∨</a:t>
            </a:r>
          </a:p>
        </p:txBody>
      </p:sp>
      <p:sp>
        <p:nvSpPr>
          <p:cNvPr id="168" name="Oval 181"/>
          <p:cNvSpPr>
            <a:spLocks noChangeArrowheads="1"/>
          </p:cNvSpPr>
          <p:nvPr/>
        </p:nvSpPr>
        <p:spPr bwMode="auto">
          <a:xfrm>
            <a:off x="6850613" y="2896838"/>
            <a:ext cx="604980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/>
              <a:t>∨</a:t>
            </a:r>
          </a:p>
        </p:txBody>
      </p:sp>
      <p:sp>
        <p:nvSpPr>
          <p:cNvPr id="169" name="Oval 267"/>
          <p:cNvSpPr>
            <a:spLocks noChangeArrowheads="1"/>
          </p:cNvSpPr>
          <p:nvPr/>
        </p:nvSpPr>
        <p:spPr bwMode="auto">
          <a:xfrm>
            <a:off x="2423724" y="4121781"/>
            <a:ext cx="595765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msy10"/>
              </a:rPr>
              <a:t>∧</a:t>
            </a:r>
            <a:endParaRPr lang="en-US" sz="1800" b="1">
              <a:cs typeface="cmsy10"/>
            </a:endParaRPr>
          </a:p>
        </p:txBody>
      </p:sp>
      <p:sp>
        <p:nvSpPr>
          <p:cNvPr id="170" name="Oval 267"/>
          <p:cNvSpPr>
            <a:spLocks noChangeArrowheads="1"/>
          </p:cNvSpPr>
          <p:nvPr/>
        </p:nvSpPr>
        <p:spPr bwMode="auto">
          <a:xfrm>
            <a:off x="3382040" y="4081741"/>
            <a:ext cx="595765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msy10"/>
              </a:rPr>
              <a:t>∧</a:t>
            </a:r>
            <a:endParaRPr lang="en-US" sz="1800" b="1">
              <a:cs typeface="cmsy10"/>
            </a:endParaRPr>
          </a:p>
        </p:txBody>
      </p:sp>
      <p:sp>
        <p:nvSpPr>
          <p:cNvPr id="171" name="Oval 267"/>
          <p:cNvSpPr>
            <a:spLocks noChangeArrowheads="1"/>
          </p:cNvSpPr>
          <p:nvPr/>
        </p:nvSpPr>
        <p:spPr bwMode="auto">
          <a:xfrm>
            <a:off x="5220776" y="4081741"/>
            <a:ext cx="595765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msy10"/>
              </a:rPr>
              <a:t>∧</a:t>
            </a:r>
            <a:endParaRPr lang="en-US" sz="1800" b="1">
              <a:cs typeface="cmsy10"/>
            </a:endParaRPr>
          </a:p>
        </p:txBody>
      </p:sp>
      <p:sp>
        <p:nvSpPr>
          <p:cNvPr id="172" name="Oval 267"/>
          <p:cNvSpPr>
            <a:spLocks noChangeArrowheads="1"/>
          </p:cNvSpPr>
          <p:nvPr/>
        </p:nvSpPr>
        <p:spPr bwMode="auto">
          <a:xfrm>
            <a:off x="6123356" y="4081741"/>
            <a:ext cx="595765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msy10"/>
              </a:rPr>
              <a:t>∧</a:t>
            </a:r>
            <a:endParaRPr lang="en-US" sz="1800" b="1">
              <a:cs typeface="cmsy10"/>
            </a:endParaRPr>
          </a:p>
        </p:txBody>
      </p:sp>
      <p:sp>
        <p:nvSpPr>
          <p:cNvPr id="173" name="Oval 267"/>
          <p:cNvSpPr>
            <a:spLocks noChangeArrowheads="1"/>
          </p:cNvSpPr>
          <p:nvPr/>
        </p:nvSpPr>
        <p:spPr bwMode="auto">
          <a:xfrm>
            <a:off x="7157710" y="4081741"/>
            <a:ext cx="595765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msy10"/>
              </a:rPr>
              <a:t>∧</a:t>
            </a:r>
            <a:endParaRPr lang="en-US" sz="1800" b="1">
              <a:cs typeface="cmsy10"/>
            </a:endParaRPr>
          </a:p>
        </p:txBody>
      </p:sp>
      <p:sp>
        <p:nvSpPr>
          <p:cNvPr id="174" name="Oval 267"/>
          <p:cNvSpPr>
            <a:spLocks noChangeArrowheads="1"/>
          </p:cNvSpPr>
          <p:nvPr/>
        </p:nvSpPr>
        <p:spPr bwMode="auto">
          <a:xfrm>
            <a:off x="1590376" y="4121782"/>
            <a:ext cx="595765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msy10"/>
              </a:rPr>
              <a:t>∧</a:t>
            </a:r>
            <a:endParaRPr lang="en-US" sz="1800" b="1">
              <a:cs typeface="cmsy10"/>
            </a:endParaRPr>
          </a:p>
        </p:txBody>
      </p:sp>
      <p:sp>
        <p:nvSpPr>
          <p:cNvPr id="175" name="Oval 267"/>
          <p:cNvSpPr>
            <a:spLocks noChangeArrowheads="1"/>
          </p:cNvSpPr>
          <p:nvPr/>
        </p:nvSpPr>
        <p:spPr bwMode="auto">
          <a:xfrm>
            <a:off x="4404760" y="4081741"/>
            <a:ext cx="595765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msy10"/>
              </a:rPr>
              <a:t>∧</a:t>
            </a:r>
            <a:endParaRPr lang="en-US" sz="1800" b="1">
              <a:cs typeface="cmsy10"/>
            </a:endParaRPr>
          </a:p>
        </p:txBody>
      </p:sp>
      <p:sp>
        <p:nvSpPr>
          <p:cNvPr id="176" name="Oval 267"/>
          <p:cNvSpPr>
            <a:spLocks noChangeArrowheads="1"/>
          </p:cNvSpPr>
          <p:nvPr/>
        </p:nvSpPr>
        <p:spPr bwMode="auto">
          <a:xfrm>
            <a:off x="8007536" y="4081741"/>
            <a:ext cx="595765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msy10"/>
              </a:rPr>
              <a:t>∧</a:t>
            </a:r>
            <a:endParaRPr lang="en-US" sz="1800" b="1">
              <a:cs typeface="cmsy10"/>
            </a:endParaRPr>
          </a:p>
        </p:txBody>
      </p:sp>
      <p:cxnSp>
        <p:nvCxnSpPr>
          <p:cNvPr id="177" name="AutoShape 43"/>
          <p:cNvCxnSpPr>
            <a:cxnSpLocks noChangeShapeType="1"/>
            <a:stCxn id="165" idx="4"/>
            <a:endCxn id="174" idx="0"/>
          </p:cNvCxnSpPr>
          <p:nvPr/>
        </p:nvCxnSpPr>
        <p:spPr bwMode="auto">
          <a:xfrm rot="5400000">
            <a:off x="1881376" y="3514527"/>
            <a:ext cx="614138" cy="60037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8" name="AutoShape 43"/>
          <p:cNvCxnSpPr>
            <a:cxnSpLocks noChangeShapeType="1"/>
            <a:stCxn id="165" idx="4"/>
            <a:endCxn id="169" idx="0"/>
          </p:cNvCxnSpPr>
          <p:nvPr/>
        </p:nvCxnSpPr>
        <p:spPr bwMode="auto">
          <a:xfrm rot="16200000" flipH="1">
            <a:off x="2298051" y="3698225"/>
            <a:ext cx="614137" cy="2329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9" name="AutoShape 43"/>
          <p:cNvCxnSpPr>
            <a:cxnSpLocks noChangeShapeType="1"/>
            <a:stCxn id="165" idx="4"/>
            <a:endCxn id="170" idx="0"/>
          </p:cNvCxnSpPr>
          <p:nvPr/>
        </p:nvCxnSpPr>
        <p:spPr bwMode="auto">
          <a:xfrm rot="16200000" flipH="1">
            <a:off x="2797229" y="3199047"/>
            <a:ext cx="574097" cy="119129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0" name="AutoShape 43"/>
          <p:cNvCxnSpPr>
            <a:cxnSpLocks noChangeShapeType="1"/>
            <a:stCxn id="167" idx="4"/>
            <a:endCxn id="175" idx="0"/>
          </p:cNvCxnSpPr>
          <p:nvPr/>
        </p:nvCxnSpPr>
        <p:spPr bwMode="auto">
          <a:xfrm rot="5400000">
            <a:off x="4538839" y="3671449"/>
            <a:ext cx="574097" cy="2464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1" name="AutoShape 43"/>
          <p:cNvCxnSpPr>
            <a:cxnSpLocks noChangeShapeType="1"/>
            <a:stCxn id="167" idx="4"/>
            <a:endCxn id="171" idx="0"/>
          </p:cNvCxnSpPr>
          <p:nvPr/>
        </p:nvCxnSpPr>
        <p:spPr bwMode="auto">
          <a:xfrm rot="16200000" flipH="1">
            <a:off x="4946847" y="3509929"/>
            <a:ext cx="574097" cy="5695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2" name="AutoShape 43"/>
          <p:cNvCxnSpPr>
            <a:cxnSpLocks noChangeShapeType="1"/>
            <a:stCxn id="168" idx="4"/>
            <a:endCxn id="176" idx="0"/>
          </p:cNvCxnSpPr>
          <p:nvPr/>
        </p:nvCxnSpPr>
        <p:spPr bwMode="auto">
          <a:xfrm rot="16200000" flipH="1">
            <a:off x="7434930" y="3211251"/>
            <a:ext cx="588662" cy="11523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3" name="AutoShape 43"/>
          <p:cNvCxnSpPr>
            <a:cxnSpLocks noChangeShapeType="1"/>
            <a:stCxn id="168" idx="4"/>
            <a:endCxn id="173" idx="0"/>
          </p:cNvCxnSpPr>
          <p:nvPr/>
        </p:nvCxnSpPr>
        <p:spPr bwMode="auto">
          <a:xfrm rot="16200000" flipH="1">
            <a:off x="7010017" y="3636164"/>
            <a:ext cx="588662" cy="3024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4" name="AutoShape 43"/>
          <p:cNvCxnSpPr>
            <a:cxnSpLocks noChangeShapeType="1"/>
            <a:stCxn id="168" idx="4"/>
            <a:endCxn id="172" idx="0"/>
          </p:cNvCxnSpPr>
          <p:nvPr/>
        </p:nvCxnSpPr>
        <p:spPr bwMode="auto">
          <a:xfrm rot="5400000">
            <a:off x="6492841" y="3421478"/>
            <a:ext cx="588662" cy="73186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85" name="Oval 267"/>
          <p:cNvSpPr>
            <a:spLocks noChangeArrowheads="1"/>
          </p:cNvSpPr>
          <p:nvPr/>
        </p:nvSpPr>
        <p:spPr bwMode="auto">
          <a:xfrm>
            <a:off x="682925" y="4121782"/>
            <a:ext cx="595765" cy="596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msy10"/>
              </a:rPr>
              <a:t>∧</a:t>
            </a:r>
            <a:endParaRPr lang="en-US" sz="1800" b="1">
              <a:cs typeface="cmsy10"/>
            </a:endParaRPr>
          </a:p>
        </p:txBody>
      </p:sp>
      <p:cxnSp>
        <p:nvCxnSpPr>
          <p:cNvPr id="186" name="AutoShape 43"/>
          <p:cNvCxnSpPr>
            <a:cxnSpLocks noChangeShapeType="1"/>
            <a:stCxn id="165" idx="4"/>
            <a:endCxn id="185" idx="0"/>
          </p:cNvCxnSpPr>
          <p:nvPr/>
        </p:nvCxnSpPr>
        <p:spPr bwMode="auto">
          <a:xfrm rot="5400000">
            <a:off x="1427651" y="3060801"/>
            <a:ext cx="614138" cy="150782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7" name="AutoShape 43"/>
          <p:cNvCxnSpPr>
            <a:cxnSpLocks noChangeShapeType="1"/>
            <a:stCxn id="170" idx="4"/>
          </p:cNvCxnSpPr>
          <p:nvPr/>
        </p:nvCxnSpPr>
        <p:spPr bwMode="auto">
          <a:xfrm rot="5400000">
            <a:off x="3286269" y="4773755"/>
            <a:ext cx="489427" cy="2978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8" name="AutoShape 43"/>
          <p:cNvCxnSpPr>
            <a:cxnSpLocks noChangeShapeType="1"/>
            <a:stCxn id="170" idx="4"/>
          </p:cNvCxnSpPr>
          <p:nvPr/>
        </p:nvCxnSpPr>
        <p:spPr bwMode="auto">
          <a:xfrm rot="5400000">
            <a:off x="3435209" y="4922794"/>
            <a:ext cx="489430" cy="162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9" name="AutoShape 43"/>
          <p:cNvCxnSpPr>
            <a:cxnSpLocks noChangeShapeType="1"/>
            <a:stCxn id="170" idx="4"/>
          </p:cNvCxnSpPr>
          <p:nvPr/>
        </p:nvCxnSpPr>
        <p:spPr bwMode="auto">
          <a:xfrm rot="16200000" flipH="1">
            <a:off x="3584151" y="4773754"/>
            <a:ext cx="489430" cy="2978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0" name="AutoShape 43"/>
          <p:cNvCxnSpPr>
            <a:cxnSpLocks noChangeShapeType="1"/>
            <a:stCxn id="169" idx="4"/>
          </p:cNvCxnSpPr>
          <p:nvPr/>
        </p:nvCxnSpPr>
        <p:spPr bwMode="auto">
          <a:xfrm rot="5400000">
            <a:off x="2412629" y="4858432"/>
            <a:ext cx="449387" cy="16856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1" name="AutoShape 43"/>
          <p:cNvCxnSpPr>
            <a:cxnSpLocks noChangeShapeType="1"/>
            <a:stCxn id="169" idx="4"/>
          </p:cNvCxnSpPr>
          <p:nvPr/>
        </p:nvCxnSpPr>
        <p:spPr bwMode="auto">
          <a:xfrm rot="16200000" flipH="1">
            <a:off x="2568471" y="4871157"/>
            <a:ext cx="449387" cy="14311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2" name="AutoShape 43"/>
          <p:cNvCxnSpPr>
            <a:cxnSpLocks noChangeShapeType="1"/>
            <a:stCxn id="174" idx="4"/>
          </p:cNvCxnSpPr>
          <p:nvPr/>
        </p:nvCxnSpPr>
        <p:spPr bwMode="auto">
          <a:xfrm rot="16200000" flipH="1">
            <a:off x="1812507" y="4793774"/>
            <a:ext cx="449389" cy="2978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3" name="AutoShape 43"/>
          <p:cNvCxnSpPr>
            <a:cxnSpLocks noChangeShapeType="1"/>
            <a:stCxn id="174" idx="4"/>
          </p:cNvCxnSpPr>
          <p:nvPr/>
        </p:nvCxnSpPr>
        <p:spPr bwMode="auto">
          <a:xfrm rot="5400000">
            <a:off x="1514624" y="4793776"/>
            <a:ext cx="449389" cy="2978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4" name="AutoShape 43"/>
          <p:cNvCxnSpPr>
            <a:cxnSpLocks noChangeShapeType="1"/>
          </p:cNvCxnSpPr>
          <p:nvPr/>
        </p:nvCxnSpPr>
        <p:spPr bwMode="auto">
          <a:xfrm rot="5400000">
            <a:off x="1663112" y="4943271"/>
            <a:ext cx="450296" cy="162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5" name="AutoShape 43"/>
          <p:cNvCxnSpPr>
            <a:cxnSpLocks noChangeShapeType="1"/>
            <a:stCxn id="185" idx="4"/>
          </p:cNvCxnSpPr>
          <p:nvPr/>
        </p:nvCxnSpPr>
        <p:spPr bwMode="auto">
          <a:xfrm rot="16200000" flipH="1">
            <a:off x="840027" y="4858804"/>
            <a:ext cx="451210" cy="16964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6" name="AutoShape 43"/>
          <p:cNvCxnSpPr>
            <a:cxnSpLocks noChangeShapeType="1"/>
            <a:stCxn id="185" idx="4"/>
          </p:cNvCxnSpPr>
          <p:nvPr/>
        </p:nvCxnSpPr>
        <p:spPr bwMode="auto">
          <a:xfrm rot="5400000">
            <a:off x="685095" y="4871696"/>
            <a:ext cx="449386" cy="14204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7" name="AutoShape 43"/>
          <p:cNvCxnSpPr>
            <a:cxnSpLocks noChangeShapeType="1"/>
            <a:stCxn id="175" idx="4"/>
          </p:cNvCxnSpPr>
          <p:nvPr/>
        </p:nvCxnSpPr>
        <p:spPr bwMode="auto">
          <a:xfrm rot="5400000">
            <a:off x="4308074" y="4774668"/>
            <a:ext cx="491256" cy="29788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8" name="AutoShape 43"/>
          <p:cNvCxnSpPr>
            <a:cxnSpLocks noChangeShapeType="1"/>
            <a:stCxn id="175" idx="4"/>
          </p:cNvCxnSpPr>
          <p:nvPr/>
        </p:nvCxnSpPr>
        <p:spPr bwMode="auto">
          <a:xfrm rot="5400000">
            <a:off x="4429016" y="4895608"/>
            <a:ext cx="491253" cy="5600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9" name="AutoShape 43"/>
          <p:cNvCxnSpPr>
            <a:cxnSpLocks noChangeShapeType="1"/>
            <a:stCxn id="175" idx="4"/>
          </p:cNvCxnSpPr>
          <p:nvPr/>
        </p:nvCxnSpPr>
        <p:spPr bwMode="auto">
          <a:xfrm rot="16200000" flipH="1">
            <a:off x="4506075" y="4874550"/>
            <a:ext cx="489430" cy="962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0" name="AutoShape 43"/>
          <p:cNvCxnSpPr>
            <a:cxnSpLocks noChangeShapeType="1"/>
            <a:stCxn id="175" idx="4"/>
          </p:cNvCxnSpPr>
          <p:nvPr/>
        </p:nvCxnSpPr>
        <p:spPr bwMode="auto">
          <a:xfrm rot="16200000" flipH="1">
            <a:off x="4606871" y="4773754"/>
            <a:ext cx="489430" cy="2978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1" name="AutoShape 43"/>
          <p:cNvCxnSpPr>
            <a:cxnSpLocks noChangeShapeType="1"/>
            <a:stCxn id="171" idx="4"/>
          </p:cNvCxnSpPr>
          <p:nvPr/>
        </p:nvCxnSpPr>
        <p:spPr bwMode="auto">
          <a:xfrm rot="5400000">
            <a:off x="5193721" y="4842470"/>
            <a:ext cx="489427" cy="16045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2" name="AutoShape 43"/>
          <p:cNvCxnSpPr>
            <a:cxnSpLocks noChangeShapeType="1"/>
            <a:stCxn id="171" idx="4"/>
          </p:cNvCxnSpPr>
          <p:nvPr/>
        </p:nvCxnSpPr>
        <p:spPr bwMode="auto">
          <a:xfrm rot="16200000" flipH="1">
            <a:off x="5348651" y="4847990"/>
            <a:ext cx="491251" cy="15123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3" name="AutoShape 43"/>
          <p:cNvCxnSpPr>
            <a:cxnSpLocks noChangeShapeType="1"/>
            <a:stCxn id="172" idx="4"/>
          </p:cNvCxnSpPr>
          <p:nvPr/>
        </p:nvCxnSpPr>
        <p:spPr bwMode="auto">
          <a:xfrm rot="5400000">
            <a:off x="6027584" y="4773754"/>
            <a:ext cx="489427" cy="29788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4" name="AutoShape 43"/>
          <p:cNvCxnSpPr>
            <a:cxnSpLocks noChangeShapeType="1"/>
            <a:stCxn id="172" idx="4"/>
          </p:cNvCxnSpPr>
          <p:nvPr/>
        </p:nvCxnSpPr>
        <p:spPr bwMode="auto">
          <a:xfrm rot="16200000" flipH="1">
            <a:off x="6176524" y="4922695"/>
            <a:ext cx="489430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5" name="AutoShape 43"/>
          <p:cNvCxnSpPr>
            <a:cxnSpLocks noChangeShapeType="1"/>
            <a:stCxn id="172" idx="4"/>
          </p:cNvCxnSpPr>
          <p:nvPr/>
        </p:nvCxnSpPr>
        <p:spPr bwMode="auto">
          <a:xfrm rot="16200000" flipH="1">
            <a:off x="6254446" y="4844773"/>
            <a:ext cx="489430" cy="15584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6" name="AutoShape 43"/>
          <p:cNvCxnSpPr>
            <a:cxnSpLocks noChangeShapeType="1"/>
            <a:stCxn id="173" idx="4"/>
          </p:cNvCxnSpPr>
          <p:nvPr/>
        </p:nvCxnSpPr>
        <p:spPr bwMode="auto">
          <a:xfrm rot="5400000">
            <a:off x="7061937" y="4773755"/>
            <a:ext cx="489430" cy="29788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7" name="AutoShape 43"/>
          <p:cNvCxnSpPr>
            <a:cxnSpLocks noChangeShapeType="1"/>
            <a:stCxn id="173" idx="4"/>
          </p:cNvCxnSpPr>
          <p:nvPr/>
        </p:nvCxnSpPr>
        <p:spPr bwMode="auto">
          <a:xfrm rot="5400000">
            <a:off x="7138945" y="4852592"/>
            <a:ext cx="491259" cy="1420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8" name="AutoShape 43"/>
          <p:cNvCxnSpPr>
            <a:cxnSpLocks noChangeShapeType="1"/>
            <a:stCxn id="173" idx="4"/>
          </p:cNvCxnSpPr>
          <p:nvPr/>
        </p:nvCxnSpPr>
        <p:spPr bwMode="auto">
          <a:xfrm rot="16200000" flipH="1">
            <a:off x="7253291" y="4880282"/>
            <a:ext cx="489427" cy="848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9" name="AutoShape 43"/>
          <p:cNvCxnSpPr>
            <a:cxnSpLocks noChangeShapeType="1"/>
            <a:stCxn id="173" idx="4"/>
          </p:cNvCxnSpPr>
          <p:nvPr/>
        </p:nvCxnSpPr>
        <p:spPr bwMode="auto">
          <a:xfrm rot="16200000" flipH="1">
            <a:off x="7358905" y="4774670"/>
            <a:ext cx="491261" cy="2978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10" name="AutoShape 43"/>
          <p:cNvCxnSpPr>
            <a:cxnSpLocks noChangeShapeType="1"/>
            <a:stCxn id="176" idx="4"/>
          </p:cNvCxnSpPr>
          <p:nvPr/>
        </p:nvCxnSpPr>
        <p:spPr bwMode="auto">
          <a:xfrm rot="5400000">
            <a:off x="7989684" y="4851676"/>
            <a:ext cx="489428" cy="14204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11" name="AutoShape 43"/>
          <p:cNvCxnSpPr>
            <a:cxnSpLocks noChangeShapeType="1"/>
            <a:stCxn id="176" idx="4"/>
          </p:cNvCxnSpPr>
          <p:nvPr/>
        </p:nvCxnSpPr>
        <p:spPr bwMode="auto">
          <a:xfrm rot="16200000" flipH="1">
            <a:off x="8145528" y="4837872"/>
            <a:ext cx="489426" cy="16964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12" name="Text Box 24"/>
          <p:cNvSpPr txBox="1">
            <a:spLocks noChangeArrowheads="1"/>
          </p:cNvSpPr>
          <p:nvPr/>
        </p:nvSpPr>
        <p:spPr bwMode="auto">
          <a:xfrm>
            <a:off x="535490" y="5059586"/>
            <a:ext cx="513689" cy="67092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noProof="1">
                <a:solidFill>
                  <a:srgbClr val="800000"/>
                </a:solidFill>
              </a:rPr>
              <a:t>x</a:t>
            </a:r>
            <a:r>
              <a:rPr lang="en-US" sz="3200" baseline="-25000" noProof="1">
                <a:solidFill>
                  <a:srgbClr val="800000"/>
                </a:solidFill>
              </a:rPr>
              <a:t>5</a:t>
            </a:r>
            <a:endParaRPr sz="3200" baseline="-25000" noProof="1">
              <a:solidFill>
                <a:srgbClr val="800000"/>
              </a:solidFill>
            </a:endParaRPr>
          </a:p>
        </p:txBody>
      </p:sp>
      <p:sp>
        <p:nvSpPr>
          <p:cNvPr id="213" name="Text Box 24"/>
          <p:cNvSpPr txBox="1">
            <a:spLocks noChangeArrowheads="1"/>
          </p:cNvSpPr>
          <p:nvPr/>
        </p:nvSpPr>
        <p:spPr bwMode="auto">
          <a:xfrm>
            <a:off x="1715807" y="4995196"/>
            <a:ext cx="479880" cy="67092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noProof="1">
                <a:solidFill>
                  <a:srgbClr val="800000"/>
                </a:solidFill>
              </a:rPr>
              <a:t>…</a:t>
            </a:r>
            <a:endParaRPr sz="3200" baseline="-25000" noProof="1">
              <a:solidFill>
                <a:srgbClr val="800000"/>
              </a:solidFill>
            </a:endParaRPr>
          </a:p>
        </p:txBody>
      </p:sp>
      <p:sp>
        <p:nvSpPr>
          <p:cNvPr id="214" name="Text Box 24"/>
          <p:cNvSpPr txBox="1">
            <a:spLocks noChangeArrowheads="1"/>
          </p:cNvSpPr>
          <p:nvPr/>
        </p:nvSpPr>
        <p:spPr bwMode="auto">
          <a:xfrm>
            <a:off x="980641" y="5066290"/>
            <a:ext cx="722689" cy="67092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noProof="1">
                <a:solidFill>
                  <a:srgbClr val="800000"/>
                </a:solidFill>
              </a:rPr>
              <a:t>¬x</a:t>
            </a:r>
            <a:r>
              <a:rPr lang="en-US" sz="3200" baseline="-25000" noProof="1">
                <a:solidFill>
                  <a:srgbClr val="800000"/>
                </a:solidFill>
              </a:rPr>
              <a:t>8</a:t>
            </a:r>
            <a:endParaRPr sz="3200" baseline="-25000" noProof="1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33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1403329" y="1584487"/>
            <a:ext cx="6589497" cy="4428707"/>
            <a:chOff x="1310869" y="1670155"/>
            <a:chExt cx="6589497" cy="4048498"/>
          </a:xfrm>
        </p:grpSpPr>
        <p:cxnSp>
          <p:nvCxnSpPr>
            <p:cNvPr id="91" name="AutoShape 187"/>
            <p:cNvCxnSpPr>
              <a:cxnSpLocks noChangeShapeType="1"/>
            </p:cNvCxnSpPr>
            <p:nvPr/>
          </p:nvCxnSpPr>
          <p:spPr bwMode="auto">
            <a:xfrm flipH="1" flipV="1">
              <a:off x="2916429" y="5192784"/>
              <a:ext cx="1188967" cy="47467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2" name="AutoShape 187"/>
            <p:cNvCxnSpPr>
              <a:cxnSpLocks noChangeShapeType="1"/>
            </p:cNvCxnSpPr>
            <p:nvPr/>
          </p:nvCxnSpPr>
          <p:spPr bwMode="auto">
            <a:xfrm flipH="1" flipV="1">
              <a:off x="5355669" y="5174261"/>
              <a:ext cx="1553760" cy="4931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" name="AutoShape 187"/>
            <p:cNvCxnSpPr>
              <a:cxnSpLocks noChangeShapeType="1"/>
              <a:stCxn id="152" idx="4"/>
            </p:cNvCxnSpPr>
            <p:nvPr/>
          </p:nvCxnSpPr>
          <p:spPr bwMode="auto">
            <a:xfrm>
              <a:off x="7536482" y="5139907"/>
              <a:ext cx="151232" cy="54166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4" name="AutoShape 187"/>
            <p:cNvCxnSpPr>
              <a:cxnSpLocks noChangeShapeType="1"/>
            </p:cNvCxnSpPr>
            <p:nvPr/>
          </p:nvCxnSpPr>
          <p:spPr bwMode="auto">
            <a:xfrm flipV="1">
              <a:off x="1403858" y="5205618"/>
              <a:ext cx="174390" cy="46183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5" name="AutoShape 187"/>
            <p:cNvCxnSpPr>
              <a:cxnSpLocks noChangeShapeType="1"/>
            </p:cNvCxnSpPr>
            <p:nvPr/>
          </p:nvCxnSpPr>
          <p:spPr bwMode="auto">
            <a:xfrm flipH="1" flipV="1">
              <a:off x="1578248" y="5205618"/>
              <a:ext cx="1338181" cy="46183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6" name="AutoShape 187"/>
            <p:cNvCxnSpPr>
              <a:cxnSpLocks noChangeShapeType="1"/>
            </p:cNvCxnSpPr>
            <p:nvPr/>
          </p:nvCxnSpPr>
          <p:spPr bwMode="auto">
            <a:xfrm flipH="1" flipV="1">
              <a:off x="6600475" y="5150478"/>
              <a:ext cx="1087240" cy="56544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7" name="AutoShape 187"/>
            <p:cNvCxnSpPr>
              <a:cxnSpLocks noChangeShapeType="1"/>
            </p:cNvCxnSpPr>
            <p:nvPr/>
          </p:nvCxnSpPr>
          <p:spPr bwMode="auto">
            <a:xfrm>
              <a:off x="5355669" y="5174261"/>
              <a:ext cx="241785" cy="52740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8" name="AutoShape 187"/>
            <p:cNvCxnSpPr>
              <a:cxnSpLocks noChangeShapeType="1"/>
            </p:cNvCxnSpPr>
            <p:nvPr/>
          </p:nvCxnSpPr>
          <p:spPr bwMode="auto">
            <a:xfrm flipH="1">
              <a:off x="4105397" y="5174261"/>
              <a:ext cx="1250273" cy="4931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9" name="AutoShape 187"/>
            <p:cNvCxnSpPr>
              <a:cxnSpLocks noChangeShapeType="1"/>
            </p:cNvCxnSpPr>
            <p:nvPr/>
          </p:nvCxnSpPr>
          <p:spPr bwMode="auto">
            <a:xfrm flipV="1">
              <a:off x="5589258" y="5150479"/>
              <a:ext cx="1011216" cy="552637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0" name="AutoShape 187"/>
            <p:cNvCxnSpPr>
              <a:cxnSpLocks noChangeShapeType="1"/>
            </p:cNvCxnSpPr>
            <p:nvPr/>
          </p:nvCxnSpPr>
          <p:spPr bwMode="auto">
            <a:xfrm flipH="1" flipV="1">
              <a:off x="2916429" y="5192784"/>
              <a:ext cx="386315" cy="47467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1" name="AutoShape 187"/>
            <p:cNvCxnSpPr>
              <a:cxnSpLocks noChangeShapeType="1"/>
            </p:cNvCxnSpPr>
            <p:nvPr/>
          </p:nvCxnSpPr>
          <p:spPr bwMode="auto">
            <a:xfrm flipV="1">
              <a:off x="1826143" y="5192784"/>
              <a:ext cx="1090286" cy="47467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2" name="AutoShape 187"/>
            <p:cNvCxnSpPr>
              <a:cxnSpLocks noChangeShapeType="1"/>
            </p:cNvCxnSpPr>
            <p:nvPr/>
          </p:nvCxnSpPr>
          <p:spPr bwMode="auto">
            <a:xfrm flipH="1">
              <a:off x="2916429" y="5174261"/>
              <a:ext cx="1308703" cy="4931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3" name="AutoShape 187"/>
            <p:cNvCxnSpPr>
              <a:cxnSpLocks noChangeShapeType="1"/>
            </p:cNvCxnSpPr>
            <p:nvPr/>
          </p:nvCxnSpPr>
          <p:spPr bwMode="auto">
            <a:xfrm>
              <a:off x="4225133" y="5174261"/>
              <a:ext cx="477879" cy="4931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4" name="AutoShape 187"/>
            <p:cNvCxnSpPr>
              <a:cxnSpLocks noChangeShapeType="1"/>
            </p:cNvCxnSpPr>
            <p:nvPr/>
          </p:nvCxnSpPr>
          <p:spPr bwMode="auto">
            <a:xfrm flipH="1">
              <a:off x="6299489" y="5174260"/>
              <a:ext cx="1236993" cy="54439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5" name="AutoShape 187"/>
            <p:cNvCxnSpPr>
              <a:cxnSpLocks noChangeShapeType="1"/>
            </p:cNvCxnSpPr>
            <p:nvPr/>
          </p:nvCxnSpPr>
          <p:spPr bwMode="auto">
            <a:xfrm>
              <a:off x="4225133" y="5174261"/>
              <a:ext cx="1372321" cy="54166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6" name="AutoShape 36"/>
            <p:cNvCxnSpPr>
              <a:cxnSpLocks noChangeShapeType="1"/>
              <a:stCxn id="113" idx="4"/>
              <a:endCxn id="115" idx="0"/>
            </p:cNvCxnSpPr>
            <p:nvPr/>
          </p:nvCxnSpPr>
          <p:spPr bwMode="auto">
            <a:xfrm flipH="1">
              <a:off x="3159929" y="2195685"/>
              <a:ext cx="1399418" cy="48651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7" name="AutoShape 38"/>
            <p:cNvCxnSpPr>
              <a:cxnSpLocks noChangeShapeType="1"/>
              <a:stCxn id="113" idx="4"/>
              <a:endCxn id="118" idx="0"/>
            </p:cNvCxnSpPr>
            <p:nvPr/>
          </p:nvCxnSpPr>
          <p:spPr bwMode="auto">
            <a:xfrm flipH="1">
              <a:off x="4512067" y="2195685"/>
              <a:ext cx="47280" cy="473679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8" name="AutoShape 42"/>
            <p:cNvCxnSpPr>
              <a:cxnSpLocks noChangeShapeType="1"/>
              <a:stCxn id="113" idx="4"/>
              <a:endCxn id="122" idx="0"/>
            </p:cNvCxnSpPr>
            <p:nvPr/>
          </p:nvCxnSpPr>
          <p:spPr bwMode="auto">
            <a:xfrm>
              <a:off x="4559347" y="2195685"/>
              <a:ext cx="1268089" cy="48651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9" name="AutoShape 43"/>
            <p:cNvCxnSpPr>
              <a:cxnSpLocks noChangeShapeType="1"/>
              <a:stCxn id="113" idx="4"/>
              <a:endCxn id="111" idx="0"/>
            </p:cNvCxnSpPr>
            <p:nvPr/>
          </p:nvCxnSpPr>
          <p:spPr bwMode="auto">
            <a:xfrm flipH="1">
              <a:off x="1920746" y="2195685"/>
              <a:ext cx="2638601" cy="473679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0" name="AutoShape 180"/>
            <p:cNvCxnSpPr>
              <a:cxnSpLocks noChangeShapeType="1"/>
              <a:stCxn id="111" idx="4"/>
              <a:endCxn id="126" idx="0"/>
            </p:cNvCxnSpPr>
            <p:nvPr/>
          </p:nvCxnSpPr>
          <p:spPr bwMode="auto">
            <a:xfrm>
              <a:off x="1920746" y="3194895"/>
              <a:ext cx="872364" cy="44877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11" name="Oval 181"/>
            <p:cNvSpPr>
              <a:spLocks noChangeArrowheads="1"/>
            </p:cNvSpPr>
            <p:nvPr/>
          </p:nvSpPr>
          <p:spPr bwMode="auto">
            <a:xfrm>
              <a:off x="1621938" y="2669364"/>
              <a:ext cx="597616" cy="5255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/>
                <a:t>∨</a:t>
              </a:r>
            </a:p>
          </p:txBody>
        </p:sp>
        <p:cxnSp>
          <p:nvCxnSpPr>
            <p:cNvPr id="112" name="AutoShape 187"/>
            <p:cNvCxnSpPr>
              <a:cxnSpLocks noChangeShapeType="1"/>
              <a:stCxn id="111" idx="4"/>
              <a:endCxn id="131" idx="0"/>
            </p:cNvCxnSpPr>
            <p:nvPr/>
          </p:nvCxnSpPr>
          <p:spPr bwMode="auto">
            <a:xfrm flipH="1">
              <a:off x="1605126" y="3194895"/>
              <a:ext cx="315620" cy="44877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13" name="Oval 267"/>
            <p:cNvSpPr>
              <a:spLocks noChangeArrowheads="1"/>
            </p:cNvSpPr>
            <p:nvPr/>
          </p:nvSpPr>
          <p:spPr bwMode="auto">
            <a:xfrm>
              <a:off x="4265090" y="1670155"/>
              <a:ext cx="588513" cy="5255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cs typeface="cmsy10"/>
                </a:rPr>
                <a:t>∧</a:t>
              </a:r>
              <a:endParaRPr lang="en-US" sz="1800" b="1" dirty="0">
                <a:cs typeface="cmsy10"/>
              </a:endParaRPr>
            </a:p>
          </p:txBody>
        </p:sp>
        <p:cxnSp>
          <p:nvCxnSpPr>
            <p:cNvPr id="114" name="AutoShape 180"/>
            <p:cNvCxnSpPr>
              <a:cxnSpLocks noChangeShapeType="1"/>
              <a:stCxn id="115" idx="4"/>
              <a:endCxn id="127" idx="0"/>
            </p:cNvCxnSpPr>
            <p:nvPr/>
          </p:nvCxnSpPr>
          <p:spPr bwMode="auto">
            <a:xfrm>
              <a:off x="3159929" y="3207731"/>
              <a:ext cx="829990" cy="44807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15" name="Oval 181"/>
            <p:cNvSpPr>
              <a:spLocks noChangeArrowheads="1"/>
            </p:cNvSpPr>
            <p:nvPr/>
          </p:nvSpPr>
          <p:spPr bwMode="auto">
            <a:xfrm>
              <a:off x="2861121" y="2682201"/>
              <a:ext cx="597616" cy="5255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/>
                <a:t>∨</a:t>
              </a:r>
            </a:p>
          </p:txBody>
        </p:sp>
        <p:cxnSp>
          <p:nvCxnSpPr>
            <p:cNvPr id="116" name="AutoShape 187"/>
            <p:cNvCxnSpPr>
              <a:cxnSpLocks noChangeShapeType="1"/>
              <a:stCxn id="115" idx="4"/>
              <a:endCxn id="131" idx="0"/>
            </p:cNvCxnSpPr>
            <p:nvPr/>
          </p:nvCxnSpPr>
          <p:spPr bwMode="auto">
            <a:xfrm flipH="1">
              <a:off x="1605126" y="3207731"/>
              <a:ext cx="1554803" cy="43593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7" name="AutoShape 180"/>
            <p:cNvCxnSpPr>
              <a:cxnSpLocks noChangeShapeType="1"/>
              <a:stCxn id="118" idx="4"/>
              <a:endCxn id="127" idx="0"/>
            </p:cNvCxnSpPr>
            <p:nvPr/>
          </p:nvCxnSpPr>
          <p:spPr bwMode="auto">
            <a:xfrm flipH="1">
              <a:off x="3989919" y="3194895"/>
              <a:ext cx="522148" cy="460907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18" name="Oval 181"/>
            <p:cNvSpPr>
              <a:spLocks noChangeArrowheads="1"/>
            </p:cNvSpPr>
            <p:nvPr/>
          </p:nvSpPr>
          <p:spPr bwMode="auto">
            <a:xfrm>
              <a:off x="4213259" y="2669364"/>
              <a:ext cx="597616" cy="5255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/>
                <a:t>∨</a:t>
              </a:r>
            </a:p>
          </p:txBody>
        </p:sp>
        <p:cxnSp>
          <p:nvCxnSpPr>
            <p:cNvPr id="119" name="AutoShape 182"/>
            <p:cNvCxnSpPr>
              <a:cxnSpLocks noChangeShapeType="1"/>
              <a:stCxn id="118" idx="4"/>
              <a:endCxn id="128" idx="0"/>
            </p:cNvCxnSpPr>
            <p:nvPr/>
          </p:nvCxnSpPr>
          <p:spPr bwMode="auto">
            <a:xfrm>
              <a:off x="4512067" y="3194895"/>
              <a:ext cx="722305" cy="4600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20" name="AutoShape 185"/>
            <p:cNvCxnSpPr>
              <a:cxnSpLocks noChangeShapeType="1"/>
              <a:stCxn id="118" idx="4"/>
              <a:endCxn id="126" idx="0"/>
            </p:cNvCxnSpPr>
            <p:nvPr/>
          </p:nvCxnSpPr>
          <p:spPr bwMode="auto">
            <a:xfrm flipH="1">
              <a:off x="2793109" y="3194895"/>
              <a:ext cx="1718958" cy="44877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21" name="AutoShape 186"/>
            <p:cNvCxnSpPr>
              <a:cxnSpLocks noChangeShapeType="1"/>
              <a:stCxn id="113" idx="4"/>
              <a:endCxn id="132" idx="0"/>
            </p:cNvCxnSpPr>
            <p:nvPr/>
          </p:nvCxnSpPr>
          <p:spPr bwMode="auto">
            <a:xfrm>
              <a:off x="4559347" y="2195686"/>
              <a:ext cx="2593683" cy="473679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22" name="Oval 181"/>
            <p:cNvSpPr>
              <a:spLocks noChangeArrowheads="1"/>
            </p:cNvSpPr>
            <p:nvPr/>
          </p:nvSpPr>
          <p:spPr bwMode="auto">
            <a:xfrm>
              <a:off x="5528628" y="2682201"/>
              <a:ext cx="597616" cy="5255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/>
                <a:t>∨</a:t>
              </a:r>
            </a:p>
          </p:txBody>
        </p:sp>
        <p:cxnSp>
          <p:nvCxnSpPr>
            <p:cNvPr id="123" name="AutoShape 182"/>
            <p:cNvCxnSpPr>
              <a:cxnSpLocks noChangeShapeType="1"/>
              <a:stCxn id="132" idx="4"/>
              <a:endCxn id="130" idx="0"/>
            </p:cNvCxnSpPr>
            <p:nvPr/>
          </p:nvCxnSpPr>
          <p:spPr bwMode="auto">
            <a:xfrm>
              <a:off x="7153030" y="3194896"/>
              <a:ext cx="453080" cy="44877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24" name="AutoShape 183"/>
            <p:cNvCxnSpPr>
              <a:cxnSpLocks noChangeShapeType="1"/>
              <a:stCxn id="122" idx="4"/>
              <a:endCxn id="130" idx="0"/>
            </p:cNvCxnSpPr>
            <p:nvPr/>
          </p:nvCxnSpPr>
          <p:spPr bwMode="auto">
            <a:xfrm>
              <a:off x="5827436" y="3207731"/>
              <a:ext cx="1778674" cy="43593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25" name="AutoShape 187"/>
            <p:cNvCxnSpPr>
              <a:cxnSpLocks noChangeShapeType="1"/>
              <a:stCxn id="122" idx="4"/>
              <a:endCxn id="128" idx="0"/>
            </p:cNvCxnSpPr>
            <p:nvPr/>
          </p:nvCxnSpPr>
          <p:spPr bwMode="auto">
            <a:xfrm flipH="1">
              <a:off x="5234372" y="3207731"/>
              <a:ext cx="593064" cy="44716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26" name="Oval 267"/>
            <p:cNvSpPr>
              <a:spLocks noChangeArrowheads="1"/>
            </p:cNvSpPr>
            <p:nvPr/>
          </p:nvSpPr>
          <p:spPr bwMode="auto">
            <a:xfrm>
              <a:off x="2498853" y="3643667"/>
              <a:ext cx="588513" cy="5255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cs typeface="cmsy10"/>
                </a:rPr>
                <a:t>∧</a:t>
              </a:r>
              <a:endParaRPr lang="en-US" sz="1800" b="1" dirty="0">
                <a:cs typeface="cmsy10"/>
              </a:endParaRPr>
            </a:p>
          </p:txBody>
        </p:sp>
        <p:sp>
          <p:nvSpPr>
            <p:cNvPr id="127" name="Oval 267"/>
            <p:cNvSpPr>
              <a:spLocks noChangeArrowheads="1"/>
            </p:cNvSpPr>
            <p:nvPr/>
          </p:nvSpPr>
          <p:spPr bwMode="auto">
            <a:xfrm>
              <a:off x="3695662" y="3655803"/>
              <a:ext cx="588513" cy="5255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cs typeface="cmsy10"/>
                </a:rPr>
                <a:t>∧</a:t>
              </a:r>
              <a:endParaRPr lang="en-US" sz="1800" b="1" dirty="0">
                <a:cs typeface="cmsy10"/>
              </a:endParaRPr>
            </a:p>
          </p:txBody>
        </p:sp>
        <p:sp>
          <p:nvSpPr>
            <p:cNvPr id="128" name="Oval 267"/>
            <p:cNvSpPr>
              <a:spLocks noChangeArrowheads="1"/>
            </p:cNvSpPr>
            <p:nvPr/>
          </p:nvSpPr>
          <p:spPr bwMode="auto">
            <a:xfrm>
              <a:off x="4940115" y="3654896"/>
              <a:ext cx="588513" cy="5255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cs typeface="cmsy10"/>
                </a:rPr>
                <a:t>∧</a:t>
              </a:r>
              <a:endParaRPr lang="en-US" sz="1800" b="1" dirty="0">
                <a:cs typeface="cmsy10"/>
              </a:endParaRPr>
            </a:p>
          </p:txBody>
        </p:sp>
        <p:sp>
          <p:nvSpPr>
            <p:cNvPr id="129" name="Oval 267"/>
            <p:cNvSpPr>
              <a:spLocks noChangeArrowheads="1"/>
            </p:cNvSpPr>
            <p:nvPr/>
          </p:nvSpPr>
          <p:spPr bwMode="auto">
            <a:xfrm>
              <a:off x="6208538" y="3641692"/>
              <a:ext cx="588513" cy="5255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cs typeface="cmsy10"/>
                </a:rPr>
                <a:t>∧</a:t>
              </a:r>
              <a:endParaRPr lang="en-US" sz="1800" b="1" dirty="0">
                <a:cs typeface="cmsy10"/>
              </a:endParaRPr>
            </a:p>
          </p:txBody>
        </p:sp>
        <p:sp>
          <p:nvSpPr>
            <p:cNvPr id="130" name="Oval 267"/>
            <p:cNvSpPr>
              <a:spLocks noChangeArrowheads="1"/>
            </p:cNvSpPr>
            <p:nvPr/>
          </p:nvSpPr>
          <p:spPr bwMode="auto">
            <a:xfrm>
              <a:off x="7311853" y="3643667"/>
              <a:ext cx="588513" cy="5255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cs typeface="cmsy10"/>
                </a:rPr>
                <a:t>∧</a:t>
              </a:r>
              <a:endParaRPr lang="en-US" sz="1800" b="1" dirty="0">
                <a:cs typeface="cmsy10"/>
              </a:endParaRPr>
            </a:p>
          </p:txBody>
        </p:sp>
        <p:sp>
          <p:nvSpPr>
            <p:cNvPr id="131" name="Oval 267"/>
            <p:cNvSpPr>
              <a:spLocks noChangeArrowheads="1"/>
            </p:cNvSpPr>
            <p:nvPr/>
          </p:nvSpPr>
          <p:spPr bwMode="auto">
            <a:xfrm>
              <a:off x="1310869" y="3643667"/>
              <a:ext cx="588513" cy="5255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cs typeface="cmsy10"/>
                </a:rPr>
                <a:t>∧</a:t>
              </a:r>
              <a:endParaRPr lang="en-US" sz="1800" b="1" dirty="0">
                <a:cs typeface="cmsy10"/>
              </a:endParaRPr>
            </a:p>
          </p:txBody>
        </p:sp>
        <p:sp>
          <p:nvSpPr>
            <p:cNvPr id="132" name="Oval 181"/>
            <p:cNvSpPr>
              <a:spLocks noChangeArrowheads="1"/>
            </p:cNvSpPr>
            <p:nvPr/>
          </p:nvSpPr>
          <p:spPr bwMode="auto">
            <a:xfrm>
              <a:off x="6854222" y="2669365"/>
              <a:ext cx="597616" cy="5255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/>
                <a:t>∨</a:t>
              </a:r>
            </a:p>
          </p:txBody>
        </p:sp>
        <p:cxnSp>
          <p:nvCxnSpPr>
            <p:cNvPr id="133" name="AutoShape 182"/>
            <p:cNvCxnSpPr>
              <a:cxnSpLocks noChangeShapeType="1"/>
              <a:stCxn id="132" idx="4"/>
              <a:endCxn id="129" idx="0"/>
            </p:cNvCxnSpPr>
            <p:nvPr/>
          </p:nvCxnSpPr>
          <p:spPr bwMode="auto">
            <a:xfrm flipH="1">
              <a:off x="6502795" y="3194896"/>
              <a:ext cx="650235" cy="446797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34" name="AutoShape 185"/>
            <p:cNvCxnSpPr>
              <a:cxnSpLocks noChangeShapeType="1"/>
              <a:stCxn id="118" idx="4"/>
              <a:endCxn id="129" idx="0"/>
            </p:cNvCxnSpPr>
            <p:nvPr/>
          </p:nvCxnSpPr>
          <p:spPr bwMode="auto">
            <a:xfrm>
              <a:off x="4512067" y="3194897"/>
              <a:ext cx="1990728" cy="446797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35" name="Oval 181"/>
            <p:cNvSpPr>
              <a:spLocks noChangeArrowheads="1"/>
            </p:cNvSpPr>
            <p:nvPr/>
          </p:nvSpPr>
          <p:spPr bwMode="auto">
            <a:xfrm>
              <a:off x="1314846" y="4677269"/>
              <a:ext cx="597616" cy="5255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/>
                <a:t>∨</a:t>
              </a:r>
            </a:p>
          </p:txBody>
        </p:sp>
        <p:sp>
          <p:nvSpPr>
            <p:cNvPr id="136" name="Oval 181"/>
            <p:cNvSpPr>
              <a:spLocks noChangeArrowheads="1"/>
            </p:cNvSpPr>
            <p:nvPr/>
          </p:nvSpPr>
          <p:spPr bwMode="auto">
            <a:xfrm>
              <a:off x="2507006" y="4664435"/>
              <a:ext cx="597616" cy="5255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/>
                <a:t>∨</a:t>
              </a:r>
            </a:p>
          </p:txBody>
        </p:sp>
        <p:sp>
          <p:nvSpPr>
            <p:cNvPr id="137" name="Oval 181"/>
            <p:cNvSpPr>
              <a:spLocks noChangeArrowheads="1"/>
            </p:cNvSpPr>
            <p:nvPr/>
          </p:nvSpPr>
          <p:spPr bwMode="auto">
            <a:xfrm>
              <a:off x="3806588" y="4661186"/>
              <a:ext cx="597616" cy="5255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/>
                <a:t>∨</a:t>
              </a:r>
            </a:p>
          </p:txBody>
        </p:sp>
        <p:sp>
          <p:nvSpPr>
            <p:cNvPr id="138" name="Oval 181"/>
            <p:cNvSpPr>
              <a:spLocks noChangeArrowheads="1"/>
            </p:cNvSpPr>
            <p:nvPr/>
          </p:nvSpPr>
          <p:spPr bwMode="auto">
            <a:xfrm>
              <a:off x="5005623" y="4645909"/>
              <a:ext cx="597616" cy="5255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/>
                <a:t>∨</a:t>
              </a:r>
            </a:p>
          </p:txBody>
        </p:sp>
        <p:sp>
          <p:nvSpPr>
            <p:cNvPr id="139" name="Oval 181"/>
            <p:cNvSpPr>
              <a:spLocks noChangeArrowheads="1"/>
            </p:cNvSpPr>
            <p:nvPr/>
          </p:nvSpPr>
          <p:spPr bwMode="auto">
            <a:xfrm>
              <a:off x="6145243" y="4645910"/>
              <a:ext cx="597616" cy="5255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/>
                <a:t>∨</a:t>
              </a:r>
            </a:p>
          </p:txBody>
        </p:sp>
        <p:cxnSp>
          <p:nvCxnSpPr>
            <p:cNvPr id="140" name="AutoShape 187"/>
            <p:cNvCxnSpPr>
              <a:cxnSpLocks noChangeShapeType="1"/>
              <a:stCxn id="135" idx="0"/>
              <a:endCxn id="131" idx="4"/>
            </p:cNvCxnSpPr>
            <p:nvPr/>
          </p:nvCxnSpPr>
          <p:spPr bwMode="auto">
            <a:xfrm flipH="1" flipV="1">
              <a:off x="1605126" y="4169199"/>
              <a:ext cx="8528" cy="508069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1" name="AutoShape 187"/>
            <p:cNvCxnSpPr>
              <a:cxnSpLocks noChangeShapeType="1"/>
              <a:stCxn id="136" idx="0"/>
              <a:endCxn id="131" idx="4"/>
            </p:cNvCxnSpPr>
            <p:nvPr/>
          </p:nvCxnSpPr>
          <p:spPr bwMode="auto">
            <a:xfrm flipH="1" flipV="1">
              <a:off x="1605126" y="4169199"/>
              <a:ext cx="1200688" cy="49523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2" name="AutoShape 187"/>
            <p:cNvCxnSpPr>
              <a:cxnSpLocks noChangeShapeType="1"/>
              <a:stCxn id="126" idx="4"/>
              <a:endCxn id="137" idx="0"/>
            </p:cNvCxnSpPr>
            <p:nvPr/>
          </p:nvCxnSpPr>
          <p:spPr bwMode="auto">
            <a:xfrm>
              <a:off x="2793109" y="4169199"/>
              <a:ext cx="1312287" cy="491987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3" name="AutoShape 187"/>
            <p:cNvCxnSpPr>
              <a:cxnSpLocks noChangeShapeType="1"/>
              <a:stCxn id="127" idx="4"/>
              <a:endCxn id="136" idx="0"/>
            </p:cNvCxnSpPr>
            <p:nvPr/>
          </p:nvCxnSpPr>
          <p:spPr bwMode="auto">
            <a:xfrm flipH="1">
              <a:off x="2805814" y="4181335"/>
              <a:ext cx="1184105" cy="483097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4" name="AutoShape 187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3989919" y="4181335"/>
              <a:ext cx="115477" cy="47985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5" name="AutoShape 187"/>
            <p:cNvCxnSpPr>
              <a:cxnSpLocks noChangeShapeType="1"/>
              <a:stCxn id="128" idx="4"/>
              <a:endCxn id="138" idx="0"/>
            </p:cNvCxnSpPr>
            <p:nvPr/>
          </p:nvCxnSpPr>
          <p:spPr bwMode="auto">
            <a:xfrm>
              <a:off x="5234371" y="4180429"/>
              <a:ext cx="70059" cy="46548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6" name="AutoShape 187"/>
            <p:cNvCxnSpPr>
              <a:cxnSpLocks noChangeShapeType="1"/>
              <a:stCxn id="128" idx="4"/>
              <a:endCxn id="137" idx="0"/>
            </p:cNvCxnSpPr>
            <p:nvPr/>
          </p:nvCxnSpPr>
          <p:spPr bwMode="auto">
            <a:xfrm flipH="1">
              <a:off x="4105397" y="4180429"/>
              <a:ext cx="1128975" cy="480759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7" name="AutoShape 187"/>
            <p:cNvCxnSpPr>
              <a:cxnSpLocks noChangeShapeType="1"/>
              <a:stCxn id="129" idx="4"/>
              <a:endCxn id="138" idx="0"/>
            </p:cNvCxnSpPr>
            <p:nvPr/>
          </p:nvCxnSpPr>
          <p:spPr bwMode="auto">
            <a:xfrm flipH="1">
              <a:off x="5304431" y="4167225"/>
              <a:ext cx="1198364" cy="47868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8" name="AutoShape 187"/>
            <p:cNvCxnSpPr>
              <a:cxnSpLocks noChangeShapeType="1"/>
              <a:stCxn id="139" idx="0"/>
              <a:endCxn id="130" idx="4"/>
            </p:cNvCxnSpPr>
            <p:nvPr/>
          </p:nvCxnSpPr>
          <p:spPr bwMode="auto">
            <a:xfrm flipV="1">
              <a:off x="6444051" y="4169199"/>
              <a:ext cx="1162059" cy="47671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9" name="AutoShape 187"/>
            <p:cNvCxnSpPr>
              <a:cxnSpLocks noChangeShapeType="1"/>
              <a:stCxn id="135" idx="0"/>
              <a:endCxn id="126" idx="4"/>
            </p:cNvCxnSpPr>
            <p:nvPr/>
          </p:nvCxnSpPr>
          <p:spPr bwMode="auto">
            <a:xfrm flipV="1">
              <a:off x="1613654" y="4169199"/>
              <a:ext cx="1179455" cy="508069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0" name="AutoShape 187"/>
            <p:cNvCxnSpPr>
              <a:cxnSpLocks noChangeShapeType="1"/>
              <a:stCxn id="129" idx="4"/>
              <a:endCxn id="139" idx="0"/>
            </p:cNvCxnSpPr>
            <p:nvPr/>
          </p:nvCxnSpPr>
          <p:spPr bwMode="auto">
            <a:xfrm flipH="1">
              <a:off x="6444051" y="4167226"/>
              <a:ext cx="58744" cy="47868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1" name="AutoShape 187"/>
            <p:cNvCxnSpPr>
              <a:cxnSpLocks noChangeShapeType="1"/>
              <a:stCxn id="128" idx="4"/>
              <a:endCxn id="139" idx="0"/>
            </p:cNvCxnSpPr>
            <p:nvPr/>
          </p:nvCxnSpPr>
          <p:spPr bwMode="auto">
            <a:xfrm>
              <a:off x="5234371" y="4180430"/>
              <a:ext cx="1209680" cy="46548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52" name="Oval 181"/>
            <p:cNvSpPr>
              <a:spLocks noChangeArrowheads="1"/>
            </p:cNvSpPr>
            <p:nvPr/>
          </p:nvSpPr>
          <p:spPr bwMode="auto">
            <a:xfrm>
              <a:off x="7237674" y="4614382"/>
              <a:ext cx="597616" cy="52553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/>
                <a:t>∨</a:t>
              </a:r>
            </a:p>
          </p:txBody>
        </p:sp>
        <p:cxnSp>
          <p:nvCxnSpPr>
            <p:cNvPr id="153" name="AutoShape 187"/>
            <p:cNvCxnSpPr>
              <a:cxnSpLocks noChangeShapeType="1"/>
              <a:stCxn id="152" idx="0"/>
              <a:endCxn id="130" idx="4"/>
            </p:cNvCxnSpPr>
            <p:nvPr/>
          </p:nvCxnSpPr>
          <p:spPr bwMode="auto">
            <a:xfrm flipV="1">
              <a:off x="7536482" y="4169200"/>
              <a:ext cx="69628" cy="44518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4" name="AutoShape 187"/>
            <p:cNvCxnSpPr>
              <a:cxnSpLocks noChangeShapeType="1"/>
              <a:stCxn id="127" idx="4"/>
              <a:endCxn id="138" idx="0"/>
            </p:cNvCxnSpPr>
            <p:nvPr/>
          </p:nvCxnSpPr>
          <p:spPr bwMode="auto">
            <a:xfrm>
              <a:off x="3989919" y="4181339"/>
              <a:ext cx="1314512" cy="46457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</a:t>
            </a:r>
            <a:r>
              <a:rPr lang="en-US" baseline="30000" dirty="0"/>
              <a:t>0</a:t>
            </a:r>
            <a:r>
              <a:rPr lang="en-US" dirty="0"/>
              <a:t> Circuits</a:t>
            </a:r>
          </a:p>
        </p:txBody>
      </p:sp>
      <p:sp>
        <p:nvSpPr>
          <p:cNvPr id="157" name="Text Box 24">
            <a:extLst>
              <a:ext uri="{FF2B5EF4-FFF2-40B4-BE49-F238E27FC236}">
                <a16:creationId xmlns:a16="http://schemas.microsoft.com/office/drawing/2014/main" id="{6604FDAD-102C-ED49-9B30-550E14ACF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485" y="6006490"/>
            <a:ext cx="513689" cy="67092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noProof="1">
                <a:solidFill>
                  <a:srgbClr val="800000"/>
                </a:solidFill>
              </a:rPr>
              <a:t>x</a:t>
            </a:r>
            <a:r>
              <a:rPr lang="en-US" sz="3200" baseline="-25000" noProof="1">
                <a:solidFill>
                  <a:srgbClr val="800000"/>
                </a:solidFill>
              </a:rPr>
              <a:t>5</a:t>
            </a:r>
            <a:endParaRPr sz="3200" baseline="-25000" noProof="1">
              <a:solidFill>
                <a:srgbClr val="800000"/>
              </a:solidFill>
            </a:endParaRPr>
          </a:p>
        </p:txBody>
      </p:sp>
      <p:sp>
        <p:nvSpPr>
          <p:cNvPr id="158" name="Text Box 24">
            <a:extLst>
              <a:ext uri="{FF2B5EF4-FFF2-40B4-BE49-F238E27FC236}">
                <a16:creationId xmlns:a16="http://schemas.microsoft.com/office/drawing/2014/main" id="{4A84929B-03BD-4E47-B4D4-487A88409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802" y="5942100"/>
            <a:ext cx="479880" cy="67092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noProof="1">
                <a:solidFill>
                  <a:srgbClr val="800000"/>
                </a:solidFill>
              </a:rPr>
              <a:t>…</a:t>
            </a:r>
            <a:endParaRPr sz="3200" baseline="-25000" noProof="1">
              <a:solidFill>
                <a:srgbClr val="800000"/>
              </a:solidFill>
            </a:endParaRPr>
          </a:p>
        </p:txBody>
      </p:sp>
      <p:sp>
        <p:nvSpPr>
          <p:cNvPr id="159" name="Text Box 24">
            <a:extLst>
              <a:ext uri="{FF2B5EF4-FFF2-40B4-BE49-F238E27FC236}">
                <a16:creationId xmlns:a16="http://schemas.microsoft.com/office/drawing/2014/main" id="{3E1962EF-1E19-7F4A-A6FA-9819333D6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1636" y="6013194"/>
            <a:ext cx="722689" cy="67092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noProof="1">
                <a:solidFill>
                  <a:srgbClr val="800000"/>
                </a:solidFill>
              </a:rPr>
              <a:t>¬x</a:t>
            </a:r>
            <a:r>
              <a:rPr lang="en-US" sz="3200" baseline="-25000" noProof="1">
                <a:solidFill>
                  <a:srgbClr val="800000"/>
                </a:solidFill>
              </a:rPr>
              <a:t>8</a:t>
            </a:r>
            <a:endParaRPr sz="3200" baseline="-25000" noProof="1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09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861646" y="274638"/>
            <a:ext cx="7420708" cy="114241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322388" indent="-973138" algn="l">
              <a:tabLst>
                <a:tab pos="1539875" algn="l"/>
              </a:tabLst>
            </a:pPr>
            <a:r>
              <a:rPr lang="en-US" sz="2400" b="1" dirty="0">
                <a:solidFill>
                  <a:srgbClr val="0070C0"/>
                </a:solidFill>
              </a:rPr>
              <a:t>P(</a:t>
            </a:r>
            <a:r>
              <a:rPr lang="en-US" sz="2400" b="1" dirty="0" err="1">
                <a:solidFill>
                  <a:srgbClr val="0070C0"/>
                </a:solidFill>
              </a:rPr>
              <a:t>k,n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r>
              <a:rPr lang="en-US" sz="2400" b="1" dirty="0"/>
              <a:t> : </a:t>
            </a:r>
            <a:r>
              <a:rPr lang="en-US" sz="2400" dirty="0"/>
              <a:t>	</a:t>
            </a:r>
            <a:r>
              <a:rPr lang="en-US" sz="2400" i="1" dirty="0"/>
              <a:t>Given </a:t>
            </a:r>
            <a:r>
              <a:rPr lang="en-US" sz="2400" i="1" dirty="0">
                <a:solidFill>
                  <a:schemeClr val="tx2"/>
                </a:solidFill>
              </a:rPr>
              <a:t>n</a:t>
            </a:r>
            <a:r>
              <a:rPr lang="en-US" sz="2400" i="1" dirty="0"/>
              <a:t>-by-</a:t>
            </a:r>
            <a:r>
              <a:rPr lang="en-US" sz="2400" i="1" dirty="0">
                <a:solidFill>
                  <a:schemeClr val="tx2"/>
                </a:solidFill>
              </a:rPr>
              <a:t>n</a:t>
            </a:r>
            <a:r>
              <a:rPr lang="en-US" sz="2400" i="1" dirty="0"/>
              <a:t> permutation matrices </a:t>
            </a:r>
            <a:r>
              <a:rPr lang="en-US" sz="2400" i="1" dirty="0">
                <a:solidFill>
                  <a:schemeClr val="tx2"/>
                </a:solidFill>
              </a:rPr>
              <a:t>M</a:t>
            </a:r>
            <a:r>
              <a:rPr lang="en-US" sz="2400" i="1" baseline="-25000" dirty="0">
                <a:solidFill>
                  <a:schemeClr val="tx2"/>
                </a:solidFill>
              </a:rPr>
              <a:t>1</a:t>
            </a:r>
            <a:r>
              <a:rPr lang="en-US" sz="2400" i="1" dirty="0">
                <a:solidFill>
                  <a:schemeClr val="tx2"/>
                </a:solidFill>
              </a:rPr>
              <a:t>,…,M</a:t>
            </a:r>
            <a:r>
              <a:rPr lang="en-US" sz="2400" i="1" baseline="-25000" dirty="0">
                <a:solidFill>
                  <a:schemeClr val="tx2"/>
                </a:solidFill>
              </a:rPr>
              <a:t>k</a:t>
            </a:r>
            <a:r>
              <a:rPr lang="en-US" sz="2400" i="1" dirty="0"/>
              <a:t>,  compute (1,1)-entry of their product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D585E52-64F5-2942-9E25-E91DB72E8B0B}"/>
              </a:ext>
            </a:extLst>
          </p:cNvPr>
          <p:cNvSpPr/>
          <p:nvPr/>
        </p:nvSpPr>
        <p:spPr>
          <a:xfrm>
            <a:off x="1457185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AC8DD8-AECC-AD4A-BEF3-D240EE0486D0}"/>
              </a:ext>
            </a:extLst>
          </p:cNvPr>
          <p:cNvSpPr/>
          <p:nvPr/>
        </p:nvSpPr>
        <p:spPr>
          <a:xfrm>
            <a:off x="1457185" y="3553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D04817-526A-A143-97D3-C0DB122960D3}"/>
              </a:ext>
            </a:extLst>
          </p:cNvPr>
          <p:cNvSpPr/>
          <p:nvPr/>
        </p:nvSpPr>
        <p:spPr>
          <a:xfrm>
            <a:off x="1457185" y="3934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F3FA51-5046-574E-AAA4-F3A8F63E7484}"/>
              </a:ext>
            </a:extLst>
          </p:cNvPr>
          <p:cNvSpPr/>
          <p:nvPr/>
        </p:nvSpPr>
        <p:spPr>
          <a:xfrm>
            <a:off x="1457185" y="4315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87A0C2-414C-7841-A100-846E793745CD}"/>
              </a:ext>
            </a:extLst>
          </p:cNvPr>
          <p:cNvSpPr/>
          <p:nvPr/>
        </p:nvSpPr>
        <p:spPr>
          <a:xfrm>
            <a:off x="1457185" y="4696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7E87E7-1BBF-8640-BC2D-E725C0E23832}"/>
              </a:ext>
            </a:extLst>
          </p:cNvPr>
          <p:cNvSpPr/>
          <p:nvPr/>
        </p:nvSpPr>
        <p:spPr>
          <a:xfrm>
            <a:off x="1457185" y="5077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D37631-0C1C-6246-8A32-3820C9995D41}"/>
              </a:ext>
            </a:extLst>
          </p:cNvPr>
          <p:cNvSpPr/>
          <p:nvPr/>
        </p:nvSpPr>
        <p:spPr>
          <a:xfrm>
            <a:off x="1457185" y="5458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3BB2D8-4C7E-A24F-9BFA-8D5AEF227A3F}"/>
              </a:ext>
            </a:extLst>
          </p:cNvPr>
          <p:cNvSpPr/>
          <p:nvPr/>
        </p:nvSpPr>
        <p:spPr>
          <a:xfrm>
            <a:off x="1456342" y="5839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74842D-3FFA-2949-806C-AB4701EBC251}"/>
              </a:ext>
            </a:extLst>
          </p:cNvPr>
          <p:cNvSpPr/>
          <p:nvPr/>
        </p:nvSpPr>
        <p:spPr>
          <a:xfrm>
            <a:off x="2165162" y="2791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BAB8FA-0D23-3540-A8D1-7D86B37960D2}"/>
              </a:ext>
            </a:extLst>
          </p:cNvPr>
          <p:cNvSpPr/>
          <p:nvPr/>
        </p:nvSpPr>
        <p:spPr>
          <a:xfrm>
            <a:off x="2165162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29F1C-9A43-0F4C-A556-4E08087158AF}"/>
              </a:ext>
            </a:extLst>
          </p:cNvPr>
          <p:cNvSpPr/>
          <p:nvPr/>
        </p:nvSpPr>
        <p:spPr>
          <a:xfrm>
            <a:off x="2165162" y="3553056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6F5BF0-5EE5-EB4C-BD0E-EB39105E30BA}"/>
              </a:ext>
            </a:extLst>
          </p:cNvPr>
          <p:cNvSpPr/>
          <p:nvPr/>
        </p:nvSpPr>
        <p:spPr>
          <a:xfrm>
            <a:off x="2165162" y="3934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46E03A-84E3-F342-BE52-DA0362735517}"/>
              </a:ext>
            </a:extLst>
          </p:cNvPr>
          <p:cNvSpPr/>
          <p:nvPr/>
        </p:nvSpPr>
        <p:spPr>
          <a:xfrm>
            <a:off x="2165162" y="4315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6E7F8D-D5A8-FA4F-916E-E69C30A496E8}"/>
              </a:ext>
            </a:extLst>
          </p:cNvPr>
          <p:cNvSpPr/>
          <p:nvPr/>
        </p:nvSpPr>
        <p:spPr>
          <a:xfrm>
            <a:off x="2165162" y="4696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23D6E3-AF74-0940-B4A3-F185228DDD16}"/>
              </a:ext>
            </a:extLst>
          </p:cNvPr>
          <p:cNvSpPr/>
          <p:nvPr/>
        </p:nvSpPr>
        <p:spPr>
          <a:xfrm>
            <a:off x="2165162" y="5077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82888E-9323-A14A-ACFF-F7B6A9130D6C}"/>
              </a:ext>
            </a:extLst>
          </p:cNvPr>
          <p:cNvSpPr/>
          <p:nvPr/>
        </p:nvSpPr>
        <p:spPr>
          <a:xfrm>
            <a:off x="2165162" y="5458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4EF1F8-B5F1-9943-A404-E9D140CD3419}"/>
              </a:ext>
            </a:extLst>
          </p:cNvPr>
          <p:cNvSpPr/>
          <p:nvPr/>
        </p:nvSpPr>
        <p:spPr>
          <a:xfrm>
            <a:off x="2164319" y="5839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D3715F-9C2A-0F4D-B575-674B7DA3A927}"/>
              </a:ext>
            </a:extLst>
          </p:cNvPr>
          <p:cNvSpPr/>
          <p:nvPr/>
        </p:nvSpPr>
        <p:spPr>
          <a:xfrm>
            <a:off x="2895600" y="2791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270439-3D41-1D41-9674-93D0C013767E}"/>
              </a:ext>
            </a:extLst>
          </p:cNvPr>
          <p:cNvSpPr/>
          <p:nvPr/>
        </p:nvSpPr>
        <p:spPr>
          <a:xfrm>
            <a:off x="2895600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79744B2-CC07-1E49-A1FC-E2C59265F8B2}"/>
              </a:ext>
            </a:extLst>
          </p:cNvPr>
          <p:cNvSpPr/>
          <p:nvPr/>
        </p:nvSpPr>
        <p:spPr>
          <a:xfrm>
            <a:off x="2895600" y="3553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57AB05E-09D1-9B46-9DA0-E3487198F18B}"/>
              </a:ext>
            </a:extLst>
          </p:cNvPr>
          <p:cNvSpPr/>
          <p:nvPr/>
        </p:nvSpPr>
        <p:spPr>
          <a:xfrm>
            <a:off x="2895600" y="3934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3E8019-6E97-B44D-8C20-82EBE964FFEC}"/>
              </a:ext>
            </a:extLst>
          </p:cNvPr>
          <p:cNvSpPr/>
          <p:nvPr/>
        </p:nvSpPr>
        <p:spPr>
          <a:xfrm>
            <a:off x="2895600" y="4315056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9172B5A-8AAC-5D44-9407-5B87945000B3}"/>
              </a:ext>
            </a:extLst>
          </p:cNvPr>
          <p:cNvSpPr/>
          <p:nvPr/>
        </p:nvSpPr>
        <p:spPr>
          <a:xfrm>
            <a:off x="2895600" y="4696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666655D-1B5A-6547-9027-DC931F7092D4}"/>
              </a:ext>
            </a:extLst>
          </p:cNvPr>
          <p:cNvSpPr/>
          <p:nvPr/>
        </p:nvSpPr>
        <p:spPr>
          <a:xfrm>
            <a:off x="2895600" y="5077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824F97-35A0-FA42-97DE-22B981E104BC}"/>
              </a:ext>
            </a:extLst>
          </p:cNvPr>
          <p:cNvSpPr/>
          <p:nvPr/>
        </p:nvSpPr>
        <p:spPr>
          <a:xfrm>
            <a:off x="2895600" y="5458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FBA9DA8-348F-CB45-A66C-76514A79373F}"/>
              </a:ext>
            </a:extLst>
          </p:cNvPr>
          <p:cNvSpPr/>
          <p:nvPr/>
        </p:nvSpPr>
        <p:spPr>
          <a:xfrm>
            <a:off x="2894757" y="5839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AC68BC2-5ED5-EE4C-BCAE-4BACCD4C8B1A}"/>
              </a:ext>
            </a:extLst>
          </p:cNvPr>
          <p:cNvSpPr/>
          <p:nvPr/>
        </p:nvSpPr>
        <p:spPr>
          <a:xfrm>
            <a:off x="3612962" y="2791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59737D7-65E5-C347-BCA8-CE47B7999F57}"/>
              </a:ext>
            </a:extLst>
          </p:cNvPr>
          <p:cNvSpPr/>
          <p:nvPr/>
        </p:nvSpPr>
        <p:spPr>
          <a:xfrm>
            <a:off x="3612962" y="3172056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91038C2-A98F-444D-A694-F52CFA5F37D1}"/>
              </a:ext>
            </a:extLst>
          </p:cNvPr>
          <p:cNvSpPr/>
          <p:nvPr/>
        </p:nvSpPr>
        <p:spPr>
          <a:xfrm>
            <a:off x="3612962" y="3553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DBC77B2-CBC9-CD40-B2F0-07673800D3D2}"/>
              </a:ext>
            </a:extLst>
          </p:cNvPr>
          <p:cNvSpPr/>
          <p:nvPr/>
        </p:nvSpPr>
        <p:spPr>
          <a:xfrm>
            <a:off x="3612962" y="3934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F40620D-A018-4142-AF19-A2AC6EA03B3B}"/>
              </a:ext>
            </a:extLst>
          </p:cNvPr>
          <p:cNvSpPr/>
          <p:nvPr/>
        </p:nvSpPr>
        <p:spPr>
          <a:xfrm>
            <a:off x="3612962" y="4315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D043560-A666-854A-92B0-BE7878B083F6}"/>
              </a:ext>
            </a:extLst>
          </p:cNvPr>
          <p:cNvSpPr/>
          <p:nvPr/>
        </p:nvSpPr>
        <p:spPr>
          <a:xfrm>
            <a:off x="3612962" y="4696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3422E2A-3E3F-F44B-A0B5-565D4E447898}"/>
              </a:ext>
            </a:extLst>
          </p:cNvPr>
          <p:cNvSpPr/>
          <p:nvPr/>
        </p:nvSpPr>
        <p:spPr>
          <a:xfrm>
            <a:off x="3612962" y="5077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FCE90A0-41CA-9A4A-9FF9-DF367CAC8CAB}"/>
              </a:ext>
            </a:extLst>
          </p:cNvPr>
          <p:cNvSpPr/>
          <p:nvPr/>
        </p:nvSpPr>
        <p:spPr>
          <a:xfrm>
            <a:off x="3612962" y="5458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1C82ED2-E9CE-3045-B68A-542F03879F35}"/>
              </a:ext>
            </a:extLst>
          </p:cNvPr>
          <p:cNvSpPr/>
          <p:nvPr/>
        </p:nvSpPr>
        <p:spPr>
          <a:xfrm>
            <a:off x="3612119" y="5839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DD08C12-FBC8-3F44-89A7-87DD93450A20}"/>
              </a:ext>
            </a:extLst>
          </p:cNvPr>
          <p:cNvSpPr/>
          <p:nvPr/>
        </p:nvSpPr>
        <p:spPr>
          <a:xfrm>
            <a:off x="4343400" y="2791932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1105DF3-7FDD-A14C-A026-59CFBFCFDD5F}"/>
              </a:ext>
            </a:extLst>
          </p:cNvPr>
          <p:cNvSpPr/>
          <p:nvPr/>
        </p:nvSpPr>
        <p:spPr>
          <a:xfrm>
            <a:off x="4343400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2B3D1E9-B5E2-D243-90D5-5F62DBA203FE}"/>
              </a:ext>
            </a:extLst>
          </p:cNvPr>
          <p:cNvSpPr/>
          <p:nvPr/>
        </p:nvSpPr>
        <p:spPr>
          <a:xfrm>
            <a:off x="4343400" y="3553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D879A55-DE32-B848-8005-7603B123520C}"/>
              </a:ext>
            </a:extLst>
          </p:cNvPr>
          <p:cNvSpPr/>
          <p:nvPr/>
        </p:nvSpPr>
        <p:spPr>
          <a:xfrm>
            <a:off x="4343400" y="3934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85A5ECC-9052-C640-BDF4-A919F442869C}"/>
              </a:ext>
            </a:extLst>
          </p:cNvPr>
          <p:cNvSpPr/>
          <p:nvPr/>
        </p:nvSpPr>
        <p:spPr>
          <a:xfrm>
            <a:off x="4343400" y="4315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7FA92A6-C760-5342-B57E-886DB97B839F}"/>
              </a:ext>
            </a:extLst>
          </p:cNvPr>
          <p:cNvSpPr/>
          <p:nvPr/>
        </p:nvSpPr>
        <p:spPr>
          <a:xfrm>
            <a:off x="4343400" y="4696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085CF17-0565-5443-B0B3-6D94B7866179}"/>
              </a:ext>
            </a:extLst>
          </p:cNvPr>
          <p:cNvSpPr/>
          <p:nvPr/>
        </p:nvSpPr>
        <p:spPr>
          <a:xfrm>
            <a:off x="4343400" y="5077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600D27E-9724-7C4B-BCE4-926FE53EECC4}"/>
              </a:ext>
            </a:extLst>
          </p:cNvPr>
          <p:cNvSpPr/>
          <p:nvPr/>
        </p:nvSpPr>
        <p:spPr>
          <a:xfrm>
            <a:off x="4343400" y="5458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67CF52A-45D2-DC43-A6A4-2F6ECC3F57D2}"/>
              </a:ext>
            </a:extLst>
          </p:cNvPr>
          <p:cNvSpPr/>
          <p:nvPr/>
        </p:nvSpPr>
        <p:spPr>
          <a:xfrm>
            <a:off x="4342557" y="5839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ED5F5A8-67F0-8641-9E0C-DEFDCD02E50F}"/>
              </a:ext>
            </a:extLst>
          </p:cNvPr>
          <p:cNvSpPr/>
          <p:nvPr/>
        </p:nvSpPr>
        <p:spPr>
          <a:xfrm>
            <a:off x="5060762" y="2791932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974B18C-766B-5840-B518-CFD448906E5C}"/>
              </a:ext>
            </a:extLst>
          </p:cNvPr>
          <p:cNvSpPr/>
          <p:nvPr/>
        </p:nvSpPr>
        <p:spPr>
          <a:xfrm>
            <a:off x="5060762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FC01BA5-7C01-3045-A851-CC298E9E339C}"/>
              </a:ext>
            </a:extLst>
          </p:cNvPr>
          <p:cNvSpPr/>
          <p:nvPr/>
        </p:nvSpPr>
        <p:spPr>
          <a:xfrm>
            <a:off x="5060762" y="3553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8C8A496-24D9-9545-95BB-DFB9C42C5D5D}"/>
              </a:ext>
            </a:extLst>
          </p:cNvPr>
          <p:cNvSpPr/>
          <p:nvPr/>
        </p:nvSpPr>
        <p:spPr>
          <a:xfrm>
            <a:off x="5060762" y="3934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3AB292F-EB70-8D42-8513-E849B6C9D7C2}"/>
              </a:ext>
            </a:extLst>
          </p:cNvPr>
          <p:cNvSpPr/>
          <p:nvPr/>
        </p:nvSpPr>
        <p:spPr>
          <a:xfrm>
            <a:off x="5060762" y="4315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9F9CA1A-5904-8F4E-AFED-A2897CC656CE}"/>
              </a:ext>
            </a:extLst>
          </p:cNvPr>
          <p:cNvSpPr/>
          <p:nvPr/>
        </p:nvSpPr>
        <p:spPr>
          <a:xfrm>
            <a:off x="5060762" y="4696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B999CB3-134C-E448-BB1E-F5015DD6E8A5}"/>
              </a:ext>
            </a:extLst>
          </p:cNvPr>
          <p:cNvSpPr/>
          <p:nvPr/>
        </p:nvSpPr>
        <p:spPr>
          <a:xfrm>
            <a:off x="5060762" y="5077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6F62F66-2EBF-7F4D-8697-9331E0F7F241}"/>
              </a:ext>
            </a:extLst>
          </p:cNvPr>
          <p:cNvSpPr/>
          <p:nvPr/>
        </p:nvSpPr>
        <p:spPr>
          <a:xfrm>
            <a:off x="5060762" y="5458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E2F07FB-378C-3741-8907-4842616FC47A}"/>
              </a:ext>
            </a:extLst>
          </p:cNvPr>
          <p:cNvSpPr/>
          <p:nvPr/>
        </p:nvSpPr>
        <p:spPr>
          <a:xfrm>
            <a:off x="5059919" y="5839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AF9D5E7-01F3-854F-89A3-C02BA75F7F5A}"/>
              </a:ext>
            </a:extLst>
          </p:cNvPr>
          <p:cNvSpPr/>
          <p:nvPr/>
        </p:nvSpPr>
        <p:spPr>
          <a:xfrm>
            <a:off x="5791200" y="2791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0C34555-3F5C-ED48-BD30-6590E797078C}"/>
              </a:ext>
            </a:extLst>
          </p:cNvPr>
          <p:cNvSpPr/>
          <p:nvPr/>
        </p:nvSpPr>
        <p:spPr>
          <a:xfrm>
            <a:off x="5791200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F062931-3D1D-314C-9F38-4202FECDE71E}"/>
              </a:ext>
            </a:extLst>
          </p:cNvPr>
          <p:cNvSpPr/>
          <p:nvPr/>
        </p:nvSpPr>
        <p:spPr>
          <a:xfrm>
            <a:off x="5791200" y="3553932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2A56C45-2035-EA47-85B6-7E4B2B24B73C}"/>
              </a:ext>
            </a:extLst>
          </p:cNvPr>
          <p:cNvSpPr/>
          <p:nvPr/>
        </p:nvSpPr>
        <p:spPr>
          <a:xfrm>
            <a:off x="5791200" y="3934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D63AEBD-9E8B-3D44-8854-3095C99181CD}"/>
              </a:ext>
            </a:extLst>
          </p:cNvPr>
          <p:cNvSpPr/>
          <p:nvPr/>
        </p:nvSpPr>
        <p:spPr>
          <a:xfrm>
            <a:off x="5791200" y="4315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B43FDF5-9E4B-C545-AA40-D007A46B425D}"/>
              </a:ext>
            </a:extLst>
          </p:cNvPr>
          <p:cNvSpPr/>
          <p:nvPr/>
        </p:nvSpPr>
        <p:spPr>
          <a:xfrm>
            <a:off x="5791200" y="4696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699E4F5-F47B-9946-B00B-13211AF1B80E}"/>
              </a:ext>
            </a:extLst>
          </p:cNvPr>
          <p:cNvSpPr/>
          <p:nvPr/>
        </p:nvSpPr>
        <p:spPr>
          <a:xfrm>
            <a:off x="5791200" y="5077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3AD1573-6A68-A448-880C-9C626D206F73}"/>
              </a:ext>
            </a:extLst>
          </p:cNvPr>
          <p:cNvSpPr/>
          <p:nvPr/>
        </p:nvSpPr>
        <p:spPr>
          <a:xfrm>
            <a:off x="5791200" y="5458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109EDC9-F72E-F041-A269-E3DC87F81DF1}"/>
              </a:ext>
            </a:extLst>
          </p:cNvPr>
          <p:cNvSpPr/>
          <p:nvPr/>
        </p:nvSpPr>
        <p:spPr>
          <a:xfrm>
            <a:off x="5790357" y="5839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53BFE1E-CE65-DB4F-9B9C-A9570276E8C1}"/>
              </a:ext>
            </a:extLst>
          </p:cNvPr>
          <p:cNvSpPr/>
          <p:nvPr/>
        </p:nvSpPr>
        <p:spPr>
          <a:xfrm>
            <a:off x="6508562" y="2791932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239DB8E-5AA8-3F45-8197-E9B6AA604224}"/>
              </a:ext>
            </a:extLst>
          </p:cNvPr>
          <p:cNvSpPr/>
          <p:nvPr/>
        </p:nvSpPr>
        <p:spPr>
          <a:xfrm>
            <a:off x="6508562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339E353-BEB2-9544-8BDC-0D3126E4AA3D}"/>
              </a:ext>
            </a:extLst>
          </p:cNvPr>
          <p:cNvSpPr/>
          <p:nvPr/>
        </p:nvSpPr>
        <p:spPr>
          <a:xfrm>
            <a:off x="6508562" y="3553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509D829-EA79-114C-9EC1-01FD20311CDC}"/>
              </a:ext>
            </a:extLst>
          </p:cNvPr>
          <p:cNvSpPr/>
          <p:nvPr/>
        </p:nvSpPr>
        <p:spPr>
          <a:xfrm>
            <a:off x="6508562" y="3934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452ABF2-928C-5349-B015-65B1A4AD17B2}"/>
              </a:ext>
            </a:extLst>
          </p:cNvPr>
          <p:cNvSpPr/>
          <p:nvPr/>
        </p:nvSpPr>
        <p:spPr>
          <a:xfrm>
            <a:off x="6508562" y="4315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43CF473-6880-1B4E-99BA-14A4BC8D4A0C}"/>
              </a:ext>
            </a:extLst>
          </p:cNvPr>
          <p:cNvSpPr/>
          <p:nvPr/>
        </p:nvSpPr>
        <p:spPr>
          <a:xfrm>
            <a:off x="6508562" y="4696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47E2B35-D7B8-2145-9EBD-0566140E914A}"/>
              </a:ext>
            </a:extLst>
          </p:cNvPr>
          <p:cNvSpPr/>
          <p:nvPr/>
        </p:nvSpPr>
        <p:spPr>
          <a:xfrm>
            <a:off x="6508562" y="5077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3788C4B-D6FB-F849-B52F-2AD2A55B7A48}"/>
              </a:ext>
            </a:extLst>
          </p:cNvPr>
          <p:cNvSpPr/>
          <p:nvPr/>
        </p:nvSpPr>
        <p:spPr>
          <a:xfrm>
            <a:off x="6508562" y="5458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9D40FD1-DE46-C248-A88F-81A92DA2D21D}"/>
              </a:ext>
            </a:extLst>
          </p:cNvPr>
          <p:cNvSpPr/>
          <p:nvPr/>
        </p:nvSpPr>
        <p:spPr>
          <a:xfrm>
            <a:off x="6507719" y="5839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D285CB3-2179-FC40-90BB-889B8F0DBBE7}"/>
              </a:ext>
            </a:extLst>
          </p:cNvPr>
          <p:cNvSpPr/>
          <p:nvPr/>
        </p:nvSpPr>
        <p:spPr>
          <a:xfrm>
            <a:off x="7239000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F82BB10-AAB2-314B-8F31-FF49F2B86045}"/>
              </a:ext>
            </a:extLst>
          </p:cNvPr>
          <p:cNvSpPr/>
          <p:nvPr/>
        </p:nvSpPr>
        <p:spPr>
          <a:xfrm>
            <a:off x="7239000" y="3553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B2C874D-9DA0-7F41-B721-06ED70499130}"/>
              </a:ext>
            </a:extLst>
          </p:cNvPr>
          <p:cNvSpPr/>
          <p:nvPr/>
        </p:nvSpPr>
        <p:spPr>
          <a:xfrm>
            <a:off x="7239000" y="3934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8352DA8-3E7A-1448-AFFF-03D131459F26}"/>
              </a:ext>
            </a:extLst>
          </p:cNvPr>
          <p:cNvSpPr/>
          <p:nvPr/>
        </p:nvSpPr>
        <p:spPr>
          <a:xfrm>
            <a:off x="7239000" y="4315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738E897-09BB-0B43-B206-527ADB482968}"/>
              </a:ext>
            </a:extLst>
          </p:cNvPr>
          <p:cNvSpPr/>
          <p:nvPr/>
        </p:nvSpPr>
        <p:spPr>
          <a:xfrm>
            <a:off x="7239000" y="4696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C381ACE-9593-F041-B938-B0D8DBEB9776}"/>
              </a:ext>
            </a:extLst>
          </p:cNvPr>
          <p:cNvSpPr/>
          <p:nvPr/>
        </p:nvSpPr>
        <p:spPr>
          <a:xfrm>
            <a:off x="7239000" y="5077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9FC2FF3-CEBC-1D42-B34E-762B7B2DFDC7}"/>
              </a:ext>
            </a:extLst>
          </p:cNvPr>
          <p:cNvSpPr/>
          <p:nvPr/>
        </p:nvSpPr>
        <p:spPr>
          <a:xfrm>
            <a:off x="7239000" y="5458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67AFE64-54A0-5942-A166-872E91120B88}"/>
              </a:ext>
            </a:extLst>
          </p:cNvPr>
          <p:cNvSpPr/>
          <p:nvPr/>
        </p:nvSpPr>
        <p:spPr>
          <a:xfrm>
            <a:off x="7238157" y="5839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7E58D43-61F7-A44C-80E4-14DE88B3F4FE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674555" y="2905356"/>
            <a:ext cx="490607" cy="113756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DF63374-31E2-FC4A-B22A-EBA8C6211263}"/>
              </a:ext>
            </a:extLst>
          </p:cNvPr>
          <p:cNvCxnSpPr>
            <a:cxnSpLocks/>
            <a:stCxn id="3" idx="6"/>
            <a:endCxn id="12" idx="2"/>
          </p:cNvCxnSpPr>
          <p:nvPr/>
        </p:nvCxnSpPr>
        <p:spPr>
          <a:xfrm>
            <a:off x="1685785" y="3286356"/>
            <a:ext cx="479377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6FADF11-6D31-584F-B8D6-BE2DCE3F524A}"/>
              </a:ext>
            </a:extLst>
          </p:cNvPr>
          <p:cNvCxnSpPr>
            <a:stCxn id="4" idx="6"/>
            <a:endCxn id="15" idx="2"/>
          </p:cNvCxnSpPr>
          <p:nvPr/>
        </p:nvCxnSpPr>
        <p:spPr>
          <a:xfrm>
            <a:off x="1685785" y="3667356"/>
            <a:ext cx="479377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D025FC0-523A-BF48-ACF6-A5C7E8F3FFC2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 flipV="1">
            <a:off x="1685785" y="4048356"/>
            <a:ext cx="479377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596C991-4897-AA44-8714-412108AEDA54}"/>
              </a:ext>
            </a:extLst>
          </p:cNvPr>
          <p:cNvCxnSpPr>
            <a:stCxn id="8" idx="6"/>
            <a:endCxn id="16" idx="2"/>
          </p:cNvCxnSpPr>
          <p:nvPr/>
        </p:nvCxnSpPr>
        <p:spPr>
          <a:xfrm flipV="1">
            <a:off x="1685785" y="4810356"/>
            <a:ext cx="479377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7875B90-884C-3A48-8977-AFE67A84E0AF}"/>
              </a:ext>
            </a:extLst>
          </p:cNvPr>
          <p:cNvCxnSpPr>
            <a:stCxn id="9" idx="6"/>
            <a:endCxn id="17" idx="2"/>
          </p:cNvCxnSpPr>
          <p:nvPr/>
        </p:nvCxnSpPr>
        <p:spPr>
          <a:xfrm flipV="1">
            <a:off x="1685785" y="5191356"/>
            <a:ext cx="479377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1C4F033-272B-334F-8125-D29A83F5D8C3}"/>
              </a:ext>
            </a:extLst>
          </p:cNvPr>
          <p:cNvCxnSpPr>
            <a:stCxn id="7" idx="6"/>
            <a:endCxn id="18" idx="2"/>
          </p:cNvCxnSpPr>
          <p:nvPr/>
        </p:nvCxnSpPr>
        <p:spPr>
          <a:xfrm>
            <a:off x="1685785" y="4810356"/>
            <a:ext cx="479377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7343BCA-070F-CB45-8B8B-463B5ECE7011}"/>
              </a:ext>
            </a:extLst>
          </p:cNvPr>
          <p:cNvCxnSpPr>
            <a:stCxn id="10" idx="6"/>
            <a:endCxn id="19" idx="2"/>
          </p:cNvCxnSpPr>
          <p:nvPr/>
        </p:nvCxnSpPr>
        <p:spPr>
          <a:xfrm>
            <a:off x="1684942" y="5953356"/>
            <a:ext cx="479377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8FB7C5C-F1A1-2246-867E-6253F6EF2975}"/>
              </a:ext>
            </a:extLst>
          </p:cNvPr>
          <p:cNvCxnSpPr>
            <a:stCxn id="21" idx="2"/>
            <a:endCxn id="12" idx="6"/>
          </p:cNvCxnSpPr>
          <p:nvPr/>
        </p:nvCxnSpPr>
        <p:spPr>
          <a:xfrm flipH="1">
            <a:off x="2393762" y="3286356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080FCA2-A92C-0C43-9382-4098A5F494AE}"/>
              </a:ext>
            </a:extLst>
          </p:cNvPr>
          <p:cNvCxnSpPr>
            <a:stCxn id="23" idx="2"/>
            <a:endCxn id="14" idx="6"/>
          </p:cNvCxnSpPr>
          <p:nvPr/>
        </p:nvCxnSpPr>
        <p:spPr>
          <a:xfrm flipH="1">
            <a:off x="2393762" y="4048356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D369369-3ECC-D94A-A88A-100381D103E4}"/>
              </a:ext>
            </a:extLst>
          </p:cNvPr>
          <p:cNvCxnSpPr>
            <a:stCxn id="25" idx="2"/>
            <a:endCxn id="15" idx="6"/>
          </p:cNvCxnSpPr>
          <p:nvPr/>
        </p:nvCxnSpPr>
        <p:spPr>
          <a:xfrm flipH="1" flipV="1">
            <a:off x="2393762" y="4410306"/>
            <a:ext cx="501838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B5FA29E-9A31-AD43-8617-9AF1134A1D01}"/>
              </a:ext>
            </a:extLst>
          </p:cNvPr>
          <p:cNvCxnSpPr>
            <a:stCxn id="22" idx="2"/>
            <a:endCxn id="15" idx="6"/>
          </p:cNvCxnSpPr>
          <p:nvPr/>
        </p:nvCxnSpPr>
        <p:spPr>
          <a:xfrm flipH="1">
            <a:off x="2393762" y="3667356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D9D94EB-4876-8D42-9E5F-E145B9AB4DC2}"/>
              </a:ext>
            </a:extLst>
          </p:cNvPr>
          <p:cNvCxnSpPr>
            <a:stCxn id="28" idx="2"/>
            <a:endCxn id="18" idx="6"/>
          </p:cNvCxnSpPr>
          <p:nvPr/>
        </p:nvCxnSpPr>
        <p:spPr>
          <a:xfrm flipH="1" flipV="1">
            <a:off x="2393762" y="5553306"/>
            <a:ext cx="500995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8C63674-F1A7-F44E-BD9B-68B3F3E66834}"/>
              </a:ext>
            </a:extLst>
          </p:cNvPr>
          <p:cNvCxnSpPr>
            <a:stCxn id="27" idx="2"/>
            <a:endCxn id="19" idx="6"/>
          </p:cNvCxnSpPr>
          <p:nvPr/>
        </p:nvCxnSpPr>
        <p:spPr>
          <a:xfrm flipH="1">
            <a:off x="2392919" y="5553306"/>
            <a:ext cx="502681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D3E08DF-916A-A640-ADF9-FF834BE9E4AA}"/>
              </a:ext>
            </a:extLst>
          </p:cNvPr>
          <p:cNvCxnSpPr>
            <a:stCxn id="26" idx="2"/>
            <a:endCxn id="16" idx="6"/>
          </p:cNvCxnSpPr>
          <p:nvPr/>
        </p:nvCxnSpPr>
        <p:spPr>
          <a:xfrm flipH="1" flipV="1">
            <a:off x="2393762" y="4791306"/>
            <a:ext cx="501838" cy="4191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B4322F1-89C4-E74E-BA67-9597CE394D09}"/>
              </a:ext>
            </a:extLst>
          </p:cNvPr>
          <p:cNvCxnSpPr>
            <a:stCxn id="11" idx="6"/>
            <a:endCxn id="20" idx="2"/>
          </p:cNvCxnSpPr>
          <p:nvPr/>
        </p:nvCxnSpPr>
        <p:spPr>
          <a:xfrm>
            <a:off x="2393762" y="2905356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0312DC7-63A9-1542-9704-01A2956E21BC}"/>
              </a:ext>
            </a:extLst>
          </p:cNvPr>
          <p:cNvCxnSpPr>
            <a:cxnSpLocks/>
            <a:stCxn id="31" idx="2"/>
            <a:endCxn id="20" idx="6"/>
          </p:cNvCxnSpPr>
          <p:nvPr/>
        </p:nvCxnSpPr>
        <p:spPr>
          <a:xfrm flipH="1" flipV="1">
            <a:off x="3124200" y="2905356"/>
            <a:ext cx="488762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EF0279A-4338-0540-8999-50875451BDB8}"/>
              </a:ext>
            </a:extLst>
          </p:cNvPr>
          <p:cNvCxnSpPr>
            <a:stCxn id="29" idx="2"/>
            <a:endCxn id="21" idx="6"/>
          </p:cNvCxnSpPr>
          <p:nvPr/>
        </p:nvCxnSpPr>
        <p:spPr>
          <a:xfrm flipH="1">
            <a:off x="3124200" y="2905356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BC977C9-1633-A04D-BF2E-7F172AEEF797}"/>
              </a:ext>
            </a:extLst>
          </p:cNvPr>
          <p:cNvCxnSpPr>
            <a:stCxn id="32" idx="2"/>
            <a:endCxn id="22" idx="6"/>
          </p:cNvCxnSpPr>
          <p:nvPr/>
        </p:nvCxnSpPr>
        <p:spPr>
          <a:xfrm flipH="1" flipV="1">
            <a:off x="3124200" y="3667356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9E7275A-045A-EE44-B106-FC96FB0BEFF5}"/>
              </a:ext>
            </a:extLst>
          </p:cNvPr>
          <p:cNvCxnSpPr>
            <a:stCxn id="33" idx="2"/>
            <a:endCxn id="23" idx="6"/>
          </p:cNvCxnSpPr>
          <p:nvPr/>
        </p:nvCxnSpPr>
        <p:spPr>
          <a:xfrm flipH="1" flipV="1">
            <a:off x="3124200" y="4048356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F5CB228-3D8F-0F4B-856A-1B42007A3514}"/>
              </a:ext>
            </a:extLst>
          </p:cNvPr>
          <p:cNvCxnSpPr>
            <a:stCxn id="34" idx="2"/>
            <a:endCxn id="25" idx="6"/>
          </p:cNvCxnSpPr>
          <p:nvPr/>
        </p:nvCxnSpPr>
        <p:spPr>
          <a:xfrm flipH="1">
            <a:off x="3124200" y="4810356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90A08AF-DEBF-C545-AC17-7F24A0A132E4}"/>
              </a:ext>
            </a:extLst>
          </p:cNvPr>
          <p:cNvCxnSpPr>
            <a:stCxn id="37" idx="2"/>
            <a:endCxn id="26" idx="6"/>
          </p:cNvCxnSpPr>
          <p:nvPr/>
        </p:nvCxnSpPr>
        <p:spPr>
          <a:xfrm flipH="1" flipV="1">
            <a:off x="3124200" y="5191356"/>
            <a:ext cx="487919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F8CE433-9FCD-AD4B-8491-3A937483CFDA}"/>
              </a:ext>
            </a:extLst>
          </p:cNvPr>
          <p:cNvCxnSpPr>
            <a:cxnSpLocks/>
            <a:stCxn id="35" idx="2"/>
            <a:endCxn id="28" idx="6"/>
          </p:cNvCxnSpPr>
          <p:nvPr/>
        </p:nvCxnSpPr>
        <p:spPr>
          <a:xfrm flipH="1">
            <a:off x="3123357" y="5191356"/>
            <a:ext cx="489605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BF90081-81ED-5043-BFE5-EC1E42E495BD}"/>
              </a:ext>
            </a:extLst>
          </p:cNvPr>
          <p:cNvCxnSpPr>
            <a:stCxn id="36" idx="2"/>
            <a:endCxn id="27" idx="6"/>
          </p:cNvCxnSpPr>
          <p:nvPr/>
        </p:nvCxnSpPr>
        <p:spPr>
          <a:xfrm flipH="1">
            <a:off x="3124200" y="5572356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12E02AD7-DB51-B04E-BC26-AF46873A36AE}"/>
              </a:ext>
            </a:extLst>
          </p:cNvPr>
          <p:cNvCxnSpPr>
            <a:cxnSpLocks/>
            <a:stCxn id="42" idx="2"/>
            <a:endCxn id="29" idx="6"/>
          </p:cNvCxnSpPr>
          <p:nvPr/>
        </p:nvCxnSpPr>
        <p:spPr>
          <a:xfrm flipH="1" flipV="1">
            <a:off x="3841562" y="2905356"/>
            <a:ext cx="501838" cy="1524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1AB7EC1-C388-3F41-B6F8-D910BB003F4E}"/>
              </a:ext>
            </a:extLst>
          </p:cNvPr>
          <p:cNvCxnSpPr>
            <a:stCxn id="39" idx="2"/>
            <a:endCxn id="31" idx="6"/>
          </p:cNvCxnSpPr>
          <p:nvPr/>
        </p:nvCxnSpPr>
        <p:spPr>
          <a:xfrm flipH="1">
            <a:off x="3841562" y="3287232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56F2CD7-0CEF-8A40-8406-7139E2143D0F}"/>
              </a:ext>
            </a:extLst>
          </p:cNvPr>
          <p:cNvCxnSpPr>
            <a:stCxn id="40" idx="2"/>
            <a:endCxn id="32" idx="6"/>
          </p:cNvCxnSpPr>
          <p:nvPr/>
        </p:nvCxnSpPr>
        <p:spPr>
          <a:xfrm flipH="1">
            <a:off x="3841562" y="3668232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CCAC265-086D-1344-B7DE-AA688EF85C7F}"/>
              </a:ext>
            </a:extLst>
          </p:cNvPr>
          <p:cNvCxnSpPr>
            <a:cxnSpLocks/>
            <a:stCxn id="41" idx="2"/>
            <a:endCxn id="34" idx="6"/>
          </p:cNvCxnSpPr>
          <p:nvPr/>
        </p:nvCxnSpPr>
        <p:spPr>
          <a:xfrm flipH="1">
            <a:off x="3841562" y="4049232"/>
            <a:ext cx="501838" cy="761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774DC92-7A22-1542-B9B0-5E6E220F06ED}"/>
              </a:ext>
            </a:extLst>
          </p:cNvPr>
          <p:cNvCxnSpPr>
            <a:stCxn id="45" idx="2"/>
            <a:endCxn id="33" idx="6"/>
          </p:cNvCxnSpPr>
          <p:nvPr/>
        </p:nvCxnSpPr>
        <p:spPr>
          <a:xfrm flipH="1" flipV="1">
            <a:off x="3841562" y="4429356"/>
            <a:ext cx="501838" cy="1143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0DFF3DB-3B2B-8D48-9BC4-6C3721EE5D37}"/>
              </a:ext>
            </a:extLst>
          </p:cNvPr>
          <p:cNvCxnSpPr>
            <a:cxnSpLocks/>
          </p:cNvCxnSpPr>
          <p:nvPr/>
        </p:nvCxnSpPr>
        <p:spPr>
          <a:xfrm flipH="1" flipV="1">
            <a:off x="3863038" y="5192744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E098E06-8C0E-904D-B093-701F71ADB6D4}"/>
              </a:ext>
            </a:extLst>
          </p:cNvPr>
          <p:cNvCxnSpPr>
            <a:stCxn id="46" idx="2"/>
            <a:endCxn id="37" idx="6"/>
          </p:cNvCxnSpPr>
          <p:nvPr/>
        </p:nvCxnSpPr>
        <p:spPr>
          <a:xfrm flipH="1" flipV="1">
            <a:off x="3840719" y="5953356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2BA3973-452C-B94E-A73C-D5EC01EE14F8}"/>
              </a:ext>
            </a:extLst>
          </p:cNvPr>
          <p:cNvCxnSpPr>
            <a:cxnSpLocks/>
            <a:stCxn id="43" idx="2"/>
            <a:endCxn id="36" idx="6"/>
          </p:cNvCxnSpPr>
          <p:nvPr/>
        </p:nvCxnSpPr>
        <p:spPr>
          <a:xfrm flipH="1">
            <a:off x="3841562" y="4811232"/>
            <a:ext cx="501838" cy="761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18A63FD-A3B6-F246-815C-3ED19B3BAE91}"/>
              </a:ext>
            </a:extLst>
          </p:cNvPr>
          <p:cNvCxnSpPr>
            <a:stCxn id="49" idx="2"/>
            <a:endCxn id="39" idx="6"/>
          </p:cNvCxnSpPr>
          <p:nvPr/>
        </p:nvCxnSpPr>
        <p:spPr>
          <a:xfrm flipH="1" flipV="1">
            <a:off x="4572000" y="3287232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A3AA028-8B78-7D4F-A0FE-4D19C9C45461}"/>
              </a:ext>
            </a:extLst>
          </p:cNvPr>
          <p:cNvCxnSpPr>
            <a:stCxn id="50" idx="2"/>
            <a:endCxn id="41" idx="6"/>
          </p:cNvCxnSpPr>
          <p:nvPr/>
        </p:nvCxnSpPr>
        <p:spPr>
          <a:xfrm flipH="1">
            <a:off x="4572000" y="4049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0FE082C-C4D0-2A41-94E0-72EA30D362CB}"/>
              </a:ext>
            </a:extLst>
          </p:cNvPr>
          <p:cNvCxnSpPr>
            <a:cxnSpLocks/>
            <a:stCxn id="40" idx="6"/>
            <a:endCxn id="52" idx="2"/>
          </p:cNvCxnSpPr>
          <p:nvPr/>
        </p:nvCxnSpPr>
        <p:spPr>
          <a:xfrm>
            <a:off x="4572000" y="3668232"/>
            <a:ext cx="488762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3B47ED9-C8BB-5146-8658-FA6A0D7F943B}"/>
              </a:ext>
            </a:extLst>
          </p:cNvPr>
          <p:cNvCxnSpPr>
            <a:cxnSpLocks/>
            <a:stCxn id="42" idx="6"/>
            <a:endCxn id="48" idx="2"/>
          </p:cNvCxnSpPr>
          <p:nvPr/>
        </p:nvCxnSpPr>
        <p:spPr>
          <a:xfrm flipV="1">
            <a:off x="4572000" y="3287232"/>
            <a:ext cx="488762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A1CD339-0282-E548-B4ED-02EA70D61F8B}"/>
              </a:ext>
            </a:extLst>
          </p:cNvPr>
          <p:cNvCxnSpPr>
            <a:stCxn id="53" idx="2"/>
            <a:endCxn id="44" idx="6"/>
          </p:cNvCxnSpPr>
          <p:nvPr/>
        </p:nvCxnSpPr>
        <p:spPr>
          <a:xfrm flipH="1">
            <a:off x="4572000" y="5192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E3DE14C-457F-5847-A8EE-1B3BD628869C}"/>
              </a:ext>
            </a:extLst>
          </p:cNvPr>
          <p:cNvCxnSpPr>
            <a:stCxn id="55" idx="2"/>
            <a:endCxn id="43" idx="6"/>
          </p:cNvCxnSpPr>
          <p:nvPr/>
        </p:nvCxnSpPr>
        <p:spPr>
          <a:xfrm flipH="1" flipV="1">
            <a:off x="4572000" y="4811232"/>
            <a:ext cx="487919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0375DEF-16F1-6B4B-A4C0-5CCF5A7C0100}"/>
              </a:ext>
            </a:extLst>
          </p:cNvPr>
          <p:cNvCxnSpPr>
            <a:stCxn id="54" idx="2"/>
            <a:endCxn id="46" idx="6"/>
          </p:cNvCxnSpPr>
          <p:nvPr/>
        </p:nvCxnSpPr>
        <p:spPr>
          <a:xfrm flipH="1">
            <a:off x="4571157" y="5573232"/>
            <a:ext cx="489605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F28EC50-5547-7F46-9825-8C51AFEF6607}"/>
              </a:ext>
            </a:extLst>
          </p:cNvPr>
          <p:cNvCxnSpPr>
            <a:cxnSpLocks/>
            <a:stCxn id="56" idx="2"/>
            <a:endCxn id="48" idx="6"/>
          </p:cNvCxnSpPr>
          <p:nvPr/>
        </p:nvCxnSpPr>
        <p:spPr>
          <a:xfrm flipH="1">
            <a:off x="5289362" y="2906232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F55EE80-9A44-FB4C-8E87-9574F52387AE}"/>
              </a:ext>
            </a:extLst>
          </p:cNvPr>
          <p:cNvCxnSpPr>
            <a:cxnSpLocks/>
            <a:stCxn id="57" idx="2"/>
            <a:endCxn id="50" idx="6"/>
          </p:cNvCxnSpPr>
          <p:nvPr/>
        </p:nvCxnSpPr>
        <p:spPr>
          <a:xfrm flipH="1">
            <a:off x="5289362" y="3287232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C8864A06-CDF2-0243-AA2C-20CE9476B279}"/>
              </a:ext>
            </a:extLst>
          </p:cNvPr>
          <p:cNvCxnSpPr>
            <a:cxnSpLocks/>
            <a:stCxn id="60" idx="2"/>
            <a:endCxn id="53" idx="6"/>
          </p:cNvCxnSpPr>
          <p:nvPr/>
        </p:nvCxnSpPr>
        <p:spPr>
          <a:xfrm flipH="1">
            <a:off x="5289362" y="4430232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AA208A6-37C5-7546-89AE-406B73FF86DD}"/>
              </a:ext>
            </a:extLst>
          </p:cNvPr>
          <p:cNvCxnSpPr>
            <a:stCxn id="63" idx="2"/>
            <a:endCxn id="54" idx="6"/>
          </p:cNvCxnSpPr>
          <p:nvPr/>
        </p:nvCxnSpPr>
        <p:spPr>
          <a:xfrm flipH="1">
            <a:off x="5289362" y="5573232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E968EA32-4ED2-C544-9662-A17A3FF25D36}"/>
              </a:ext>
            </a:extLst>
          </p:cNvPr>
          <p:cNvCxnSpPr>
            <a:stCxn id="72" idx="2"/>
            <a:endCxn id="64" idx="6"/>
          </p:cNvCxnSpPr>
          <p:nvPr/>
        </p:nvCxnSpPr>
        <p:spPr>
          <a:xfrm flipH="1">
            <a:off x="6018957" y="5573232"/>
            <a:ext cx="489605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33636B7-4416-AA48-81FA-10B2581AA00E}"/>
              </a:ext>
            </a:extLst>
          </p:cNvPr>
          <p:cNvCxnSpPr>
            <a:stCxn id="73" idx="2"/>
            <a:endCxn id="63" idx="6"/>
          </p:cNvCxnSpPr>
          <p:nvPr/>
        </p:nvCxnSpPr>
        <p:spPr>
          <a:xfrm flipH="1" flipV="1">
            <a:off x="6019800" y="5573232"/>
            <a:ext cx="487919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42D44D1-9C99-204B-B09D-77687921FA55}"/>
              </a:ext>
            </a:extLst>
          </p:cNvPr>
          <p:cNvCxnSpPr>
            <a:cxnSpLocks/>
            <a:stCxn id="62" idx="2"/>
            <a:endCxn id="55" idx="6"/>
          </p:cNvCxnSpPr>
          <p:nvPr/>
        </p:nvCxnSpPr>
        <p:spPr>
          <a:xfrm flipH="1">
            <a:off x="5288519" y="5192232"/>
            <a:ext cx="502681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69C5E4D-6B3F-BA41-9162-F7AD965F7E4B}"/>
              </a:ext>
            </a:extLst>
          </p:cNvPr>
          <p:cNvCxnSpPr>
            <a:stCxn id="67" idx="6"/>
            <a:endCxn id="74" idx="2"/>
          </p:cNvCxnSpPr>
          <p:nvPr/>
        </p:nvCxnSpPr>
        <p:spPr>
          <a:xfrm flipV="1">
            <a:off x="6737162" y="3286356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B263046-2274-5646-B6A4-F70C1078EB85}"/>
              </a:ext>
            </a:extLst>
          </p:cNvPr>
          <p:cNvCxnSpPr>
            <a:stCxn id="59" idx="6"/>
            <a:endCxn id="68" idx="2"/>
          </p:cNvCxnSpPr>
          <p:nvPr/>
        </p:nvCxnSpPr>
        <p:spPr>
          <a:xfrm>
            <a:off x="6019800" y="4049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915EB5C-70B0-544D-9D3D-083E43D370A9}"/>
              </a:ext>
            </a:extLst>
          </p:cNvPr>
          <p:cNvCxnSpPr>
            <a:cxnSpLocks/>
            <a:stCxn id="66" idx="6"/>
            <a:endCxn id="75" idx="2"/>
          </p:cNvCxnSpPr>
          <p:nvPr/>
        </p:nvCxnSpPr>
        <p:spPr>
          <a:xfrm>
            <a:off x="6737162" y="3287232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B2FB89E-8661-7645-B562-01FCF9C6D1E9}"/>
              </a:ext>
            </a:extLst>
          </p:cNvPr>
          <p:cNvCxnSpPr>
            <a:cxnSpLocks/>
            <a:stCxn id="67" idx="2"/>
            <a:endCxn id="56" idx="6"/>
          </p:cNvCxnSpPr>
          <p:nvPr/>
        </p:nvCxnSpPr>
        <p:spPr>
          <a:xfrm flipH="1" flipV="1">
            <a:off x="6019800" y="2906232"/>
            <a:ext cx="488762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BF21EE4-D896-C148-8C1D-8807558D2F17}"/>
              </a:ext>
            </a:extLst>
          </p:cNvPr>
          <p:cNvCxnSpPr>
            <a:stCxn id="66" idx="2"/>
            <a:endCxn id="57" idx="6"/>
          </p:cNvCxnSpPr>
          <p:nvPr/>
        </p:nvCxnSpPr>
        <p:spPr>
          <a:xfrm flipH="1">
            <a:off x="6019800" y="3287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E267B7D-0BB9-BA40-823D-C8A7BFBEA288}"/>
              </a:ext>
            </a:extLst>
          </p:cNvPr>
          <p:cNvCxnSpPr>
            <a:stCxn id="71" idx="2"/>
            <a:endCxn id="62" idx="6"/>
          </p:cNvCxnSpPr>
          <p:nvPr/>
        </p:nvCxnSpPr>
        <p:spPr>
          <a:xfrm flipH="1">
            <a:off x="6019800" y="5192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9D6E565-8D91-E247-B44D-2E3BA659CB5D}"/>
              </a:ext>
            </a:extLst>
          </p:cNvPr>
          <p:cNvCxnSpPr>
            <a:cxnSpLocks/>
            <a:stCxn id="69" idx="2"/>
            <a:endCxn id="61" idx="6"/>
          </p:cNvCxnSpPr>
          <p:nvPr/>
        </p:nvCxnSpPr>
        <p:spPr>
          <a:xfrm flipH="1">
            <a:off x="6019800" y="4430232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5B59A61-E1D4-3E4A-BDAB-9248CCC2C2AF}"/>
              </a:ext>
            </a:extLst>
          </p:cNvPr>
          <p:cNvCxnSpPr>
            <a:cxnSpLocks/>
            <a:stCxn id="60" idx="6"/>
            <a:endCxn id="70" idx="2"/>
          </p:cNvCxnSpPr>
          <p:nvPr/>
        </p:nvCxnSpPr>
        <p:spPr>
          <a:xfrm>
            <a:off x="6019800" y="4430232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08FE38A-1F12-B047-A50F-BB8A49FA9679}"/>
              </a:ext>
            </a:extLst>
          </p:cNvPr>
          <p:cNvCxnSpPr>
            <a:stCxn id="69" idx="6"/>
            <a:endCxn id="76" idx="2"/>
          </p:cNvCxnSpPr>
          <p:nvPr/>
        </p:nvCxnSpPr>
        <p:spPr>
          <a:xfrm flipV="1">
            <a:off x="6737162" y="4048356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E4995BE3-E89E-A045-AC30-69BF4BBAB69F}"/>
              </a:ext>
            </a:extLst>
          </p:cNvPr>
          <p:cNvCxnSpPr>
            <a:cxnSpLocks/>
            <a:stCxn id="70" idx="6"/>
          </p:cNvCxnSpPr>
          <p:nvPr/>
        </p:nvCxnSpPr>
        <p:spPr>
          <a:xfrm>
            <a:off x="6737162" y="4811232"/>
            <a:ext cx="500995" cy="761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B4C2D39-61BA-194E-8B66-43802B216227}"/>
              </a:ext>
            </a:extLst>
          </p:cNvPr>
          <p:cNvCxnSpPr>
            <a:cxnSpLocks/>
            <a:stCxn id="71" idx="6"/>
          </p:cNvCxnSpPr>
          <p:nvPr/>
        </p:nvCxnSpPr>
        <p:spPr>
          <a:xfrm flipV="1">
            <a:off x="6737162" y="4428918"/>
            <a:ext cx="500995" cy="76331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F6D9BA9-6BFE-0B46-A1E2-DEF045F87B43}"/>
              </a:ext>
            </a:extLst>
          </p:cNvPr>
          <p:cNvCxnSpPr>
            <a:stCxn id="72" idx="6"/>
            <a:endCxn id="79" idx="2"/>
          </p:cNvCxnSpPr>
          <p:nvPr/>
        </p:nvCxnSpPr>
        <p:spPr>
          <a:xfrm flipV="1">
            <a:off x="6737162" y="5191356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B721449C-4AE2-2E4A-B0B7-FAA3F8436536}"/>
              </a:ext>
            </a:extLst>
          </p:cNvPr>
          <p:cNvCxnSpPr>
            <a:stCxn id="73" idx="6"/>
            <a:endCxn id="81" idx="2"/>
          </p:cNvCxnSpPr>
          <p:nvPr/>
        </p:nvCxnSpPr>
        <p:spPr>
          <a:xfrm flipV="1">
            <a:off x="6736319" y="5953356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3EADB6E-5945-C247-8496-393CC4160000}"/>
              </a:ext>
            </a:extLst>
          </p:cNvPr>
          <p:cNvCxnSpPr>
            <a:stCxn id="17" idx="6"/>
            <a:endCxn id="24" idx="2"/>
          </p:cNvCxnSpPr>
          <p:nvPr/>
        </p:nvCxnSpPr>
        <p:spPr>
          <a:xfrm flipV="1">
            <a:off x="2393762" y="4429356"/>
            <a:ext cx="501838" cy="762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9D7C38FB-4BB8-7847-9133-45D04973930A}"/>
              </a:ext>
            </a:extLst>
          </p:cNvPr>
          <p:cNvCxnSpPr>
            <a:cxnSpLocks/>
            <a:stCxn id="64" idx="2"/>
            <a:endCxn id="52" idx="6"/>
          </p:cNvCxnSpPr>
          <p:nvPr/>
        </p:nvCxnSpPr>
        <p:spPr>
          <a:xfrm flipH="1" flipV="1">
            <a:off x="5289362" y="4811232"/>
            <a:ext cx="500995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85FB70D2-556A-674E-A193-56E9F1448032}"/>
              </a:ext>
            </a:extLst>
          </p:cNvPr>
          <p:cNvSpPr/>
          <p:nvPr/>
        </p:nvSpPr>
        <p:spPr>
          <a:xfrm>
            <a:off x="7239000" y="2791932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1364C668-6280-8D47-A9AD-6FBE9E67F3B1}"/>
              </a:ext>
            </a:extLst>
          </p:cNvPr>
          <p:cNvSpPr/>
          <p:nvPr/>
        </p:nvSpPr>
        <p:spPr>
          <a:xfrm>
            <a:off x="1457185" y="2791932"/>
            <a:ext cx="228600" cy="2286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F9BE54C7-DCA0-FF4C-8FE1-F0C67D7175E6}"/>
              </a:ext>
            </a:extLst>
          </p:cNvPr>
          <p:cNvCxnSpPr>
            <a:cxnSpLocks/>
            <a:stCxn id="61" idx="2"/>
            <a:endCxn id="49" idx="6"/>
          </p:cNvCxnSpPr>
          <p:nvPr/>
        </p:nvCxnSpPr>
        <p:spPr>
          <a:xfrm flipH="1" flipV="1">
            <a:off x="5289362" y="3668232"/>
            <a:ext cx="501838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24F5D904-FCF5-ED43-8818-E8F98E6CD738}"/>
              </a:ext>
            </a:extLst>
          </p:cNvPr>
          <p:cNvSpPr txBox="1"/>
          <p:nvPr/>
        </p:nvSpPr>
        <p:spPr>
          <a:xfrm>
            <a:off x="1061402" y="2690418"/>
            <a:ext cx="31941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⋮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743E2F13-FC5D-044E-98CB-BC723B40B7A2}"/>
              </a:ext>
            </a:extLst>
          </p:cNvPr>
          <p:cNvSpPr txBox="1"/>
          <p:nvPr/>
        </p:nvSpPr>
        <p:spPr>
          <a:xfrm>
            <a:off x="7540407" y="2690418"/>
            <a:ext cx="32252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⋮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170" name="Content Placeholder 2">
            <a:extLst>
              <a:ext uri="{FF2B5EF4-FFF2-40B4-BE49-F238E27FC236}">
                <a16:creationId xmlns:a16="http://schemas.microsoft.com/office/drawing/2014/main" id="{75D1AA6B-6156-1E40-9666-7C2178124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966" y="2291520"/>
            <a:ext cx="6400800" cy="651936"/>
          </a:xfrm>
          <a:effectLst/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>
                <a:solidFill>
                  <a:srgbClr val="008000"/>
                </a:solidFill>
              </a:rPr>
              <a:t>0          1          2         ⋯                                              k–1         k      </a:t>
            </a:r>
            <a:endParaRPr lang="en-US" sz="2000" dirty="0"/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E3C79B58-532E-EB46-8889-83CC06B899BB}"/>
              </a:ext>
            </a:extLst>
          </p:cNvPr>
          <p:cNvCxnSpPr>
            <a:cxnSpLocks/>
            <a:stCxn id="45" idx="6"/>
            <a:endCxn id="51" idx="2"/>
          </p:cNvCxnSpPr>
          <p:nvPr/>
        </p:nvCxnSpPr>
        <p:spPr>
          <a:xfrm flipV="1">
            <a:off x="4572000" y="4430232"/>
            <a:ext cx="488762" cy="114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F3646D0-1A47-254F-923D-62E6F885D1DF}"/>
              </a:ext>
            </a:extLst>
          </p:cNvPr>
          <p:cNvCxnSpPr>
            <a:cxnSpLocks/>
            <a:stCxn id="51" idx="6"/>
            <a:endCxn id="59" idx="2"/>
          </p:cNvCxnSpPr>
          <p:nvPr/>
        </p:nvCxnSpPr>
        <p:spPr>
          <a:xfrm flipV="1">
            <a:off x="5289362" y="4049232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FC88A19F-158A-734F-A21D-86EA3CBBB77A}"/>
              </a:ext>
            </a:extLst>
          </p:cNvPr>
          <p:cNvCxnSpPr>
            <a:cxnSpLocks/>
            <a:stCxn id="68" idx="6"/>
          </p:cNvCxnSpPr>
          <p:nvPr/>
        </p:nvCxnSpPr>
        <p:spPr>
          <a:xfrm>
            <a:off x="6737162" y="4049232"/>
            <a:ext cx="500995" cy="78017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F63311D-86A8-D341-A61E-4F238782FA90}"/>
              </a:ext>
            </a:extLst>
          </p:cNvPr>
          <p:cNvCxnSpPr>
            <a:cxnSpLocks/>
            <a:stCxn id="151" idx="6"/>
            <a:endCxn id="13" idx="2"/>
          </p:cNvCxnSpPr>
          <p:nvPr/>
        </p:nvCxnSpPr>
        <p:spPr>
          <a:xfrm>
            <a:off x="1685785" y="2906232"/>
            <a:ext cx="479377" cy="761124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940A52D-1C10-0D4C-B21A-4EDEED10EDB0}"/>
              </a:ext>
            </a:extLst>
          </p:cNvPr>
          <p:cNvCxnSpPr>
            <a:stCxn id="13" idx="6"/>
            <a:endCxn id="24" idx="2"/>
          </p:cNvCxnSpPr>
          <p:nvPr/>
        </p:nvCxnSpPr>
        <p:spPr>
          <a:xfrm>
            <a:off x="2393762" y="3667356"/>
            <a:ext cx="501838" cy="76200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F12BF753-380A-5D43-AD04-0C4C96666987}"/>
              </a:ext>
            </a:extLst>
          </p:cNvPr>
          <p:cNvCxnSpPr>
            <a:cxnSpLocks/>
            <a:stCxn id="30" idx="2"/>
            <a:endCxn id="24" idx="6"/>
          </p:cNvCxnSpPr>
          <p:nvPr/>
        </p:nvCxnSpPr>
        <p:spPr>
          <a:xfrm flipH="1">
            <a:off x="3124200" y="3286356"/>
            <a:ext cx="488762" cy="114300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4DECA3C-09C3-EC4F-A04D-9657E2C64174}"/>
              </a:ext>
            </a:extLst>
          </p:cNvPr>
          <p:cNvCxnSpPr>
            <a:stCxn id="38" idx="2"/>
            <a:endCxn id="30" idx="6"/>
          </p:cNvCxnSpPr>
          <p:nvPr/>
        </p:nvCxnSpPr>
        <p:spPr>
          <a:xfrm flipH="1">
            <a:off x="3841562" y="2906232"/>
            <a:ext cx="501838" cy="380124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1C45B78-9044-DD4C-88BC-D54347D50EB4}"/>
              </a:ext>
            </a:extLst>
          </p:cNvPr>
          <p:cNvCxnSpPr>
            <a:stCxn id="47" idx="2"/>
            <a:endCxn id="38" idx="6"/>
          </p:cNvCxnSpPr>
          <p:nvPr/>
        </p:nvCxnSpPr>
        <p:spPr>
          <a:xfrm flipH="1">
            <a:off x="4572000" y="2906232"/>
            <a:ext cx="488762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A9D3FCB-F46B-8A48-9E2E-E18E7830E62C}"/>
              </a:ext>
            </a:extLst>
          </p:cNvPr>
          <p:cNvCxnSpPr>
            <a:stCxn id="58" idx="2"/>
            <a:endCxn id="47" idx="6"/>
          </p:cNvCxnSpPr>
          <p:nvPr/>
        </p:nvCxnSpPr>
        <p:spPr>
          <a:xfrm flipH="1" flipV="1">
            <a:off x="5289362" y="2906232"/>
            <a:ext cx="501838" cy="76200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F89F575-838A-174F-8507-E63C624389A1}"/>
              </a:ext>
            </a:extLst>
          </p:cNvPr>
          <p:cNvCxnSpPr>
            <a:cxnSpLocks/>
            <a:stCxn id="65" idx="6"/>
          </p:cNvCxnSpPr>
          <p:nvPr/>
        </p:nvCxnSpPr>
        <p:spPr>
          <a:xfrm flipV="1">
            <a:off x="6737162" y="2905356"/>
            <a:ext cx="500995" cy="876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646AE6F5-0C00-8344-8A07-8B61D4F1434E}"/>
              </a:ext>
            </a:extLst>
          </p:cNvPr>
          <p:cNvCxnSpPr/>
          <p:nvPr/>
        </p:nvCxnSpPr>
        <p:spPr>
          <a:xfrm flipH="1">
            <a:off x="6026338" y="2905356"/>
            <a:ext cx="488762" cy="76200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646B53EA-D011-8A45-85AE-ECA8DAA33211}"/>
              </a:ext>
            </a:extLst>
          </p:cNvPr>
          <p:cNvSpPr txBox="1"/>
          <p:nvPr/>
        </p:nvSpPr>
        <p:spPr>
          <a:xfrm>
            <a:off x="3317889" y="1729435"/>
            <a:ext cx="2107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M</a:t>
            </a:r>
            <a:r>
              <a:rPr lang="en-US" sz="2400" i="1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</a:rPr>
              <a:t>⋯M</a:t>
            </a:r>
            <a:r>
              <a:rPr lang="en-US" sz="2400" i="1" baseline="-25000" dirty="0">
                <a:solidFill>
                  <a:srgbClr val="FF0000"/>
                </a:solidFill>
              </a:rPr>
              <a:t>k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baseline="-25000" dirty="0">
                <a:solidFill>
                  <a:srgbClr val="FF0000"/>
                </a:solidFill>
              </a:rPr>
              <a:t>1,1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505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F98A1A-6BD8-9047-98A3-542EFDA05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P(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96174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0622-5440-5B42-BC34-9B0D7AF1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212"/>
            <a:ext cx="8229600" cy="76828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P(k,2)</a:t>
            </a:r>
            <a:r>
              <a:rPr lang="en-US" dirty="0">
                <a:sym typeface="Wingdings" pitchFamily="2" charset="2"/>
              </a:rPr>
              <a:t> is equivalent to </a:t>
            </a:r>
            <a:r>
              <a:rPr lang="en-US" dirty="0" err="1">
                <a:solidFill>
                  <a:schemeClr val="tx2"/>
                </a:solidFill>
                <a:sym typeface="Wingdings" pitchFamily="2" charset="2"/>
              </a:rPr>
              <a:t>PARITY</a:t>
            </a:r>
            <a:r>
              <a:rPr lang="en-US" baseline="-25000" dirty="0" err="1">
                <a:solidFill>
                  <a:schemeClr val="tx2"/>
                </a:solidFill>
                <a:sym typeface="Wingdings" pitchFamily="2" charset="2"/>
              </a:rPr>
              <a:t>k</a:t>
            </a:r>
            <a:endParaRPr lang="en-US" dirty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0FEC7A-9CBD-A04A-83AB-68ABBDC8C7B6}"/>
              </a:ext>
            </a:extLst>
          </p:cNvPr>
          <p:cNvSpPr/>
          <p:nvPr/>
        </p:nvSpPr>
        <p:spPr>
          <a:xfrm>
            <a:off x="1457185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6C142B-73F1-1F45-8669-1360F6735864}"/>
              </a:ext>
            </a:extLst>
          </p:cNvPr>
          <p:cNvSpPr/>
          <p:nvPr/>
        </p:nvSpPr>
        <p:spPr>
          <a:xfrm>
            <a:off x="2165162" y="2791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20DEF7-0797-A84D-9506-2DBF706E0018}"/>
              </a:ext>
            </a:extLst>
          </p:cNvPr>
          <p:cNvSpPr/>
          <p:nvPr/>
        </p:nvSpPr>
        <p:spPr>
          <a:xfrm>
            <a:off x="2165162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EE2F6E-0412-A844-AF31-0CB1FF26A8AC}"/>
              </a:ext>
            </a:extLst>
          </p:cNvPr>
          <p:cNvSpPr/>
          <p:nvPr/>
        </p:nvSpPr>
        <p:spPr>
          <a:xfrm>
            <a:off x="2895600" y="2791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C6C1B7A-E40D-2A45-9782-5B127253A7A2}"/>
              </a:ext>
            </a:extLst>
          </p:cNvPr>
          <p:cNvSpPr/>
          <p:nvPr/>
        </p:nvSpPr>
        <p:spPr>
          <a:xfrm>
            <a:off x="2895600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7F7F0E-3E8F-BE4A-BF96-5BABD608A74B}"/>
              </a:ext>
            </a:extLst>
          </p:cNvPr>
          <p:cNvSpPr/>
          <p:nvPr/>
        </p:nvSpPr>
        <p:spPr>
          <a:xfrm>
            <a:off x="3612962" y="2791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09E13D-EC90-CD4D-85E8-A17891524E7A}"/>
              </a:ext>
            </a:extLst>
          </p:cNvPr>
          <p:cNvSpPr/>
          <p:nvPr/>
        </p:nvSpPr>
        <p:spPr>
          <a:xfrm>
            <a:off x="3612962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2D1D7E0-2AFA-FB46-BAC3-93CAC1DF8F8F}"/>
              </a:ext>
            </a:extLst>
          </p:cNvPr>
          <p:cNvSpPr/>
          <p:nvPr/>
        </p:nvSpPr>
        <p:spPr>
          <a:xfrm>
            <a:off x="4343400" y="2791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960A8C-739B-4D44-83B5-B6F892E9E4F9}"/>
              </a:ext>
            </a:extLst>
          </p:cNvPr>
          <p:cNvSpPr/>
          <p:nvPr/>
        </p:nvSpPr>
        <p:spPr>
          <a:xfrm>
            <a:off x="4343400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9F7A6F-8FCB-F841-8521-BF6819B4D810}"/>
              </a:ext>
            </a:extLst>
          </p:cNvPr>
          <p:cNvSpPr/>
          <p:nvPr/>
        </p:nvSpPr>
        <p:spPr>
          <a:xfrm>
            <a:off x="5060762" y="2791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C02956C-6051-7B46-9C3E-619C7CF2F142}"/>
              </a:ext>
            </a:extLst>
          </p:cNvPr>
          <p:cNvSpPr/>
          <p:nvPr/>
        </p:nvSpPr>
        <p:spPr>
          <a:xfrm>
            <a:off x="5060762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48116C-C0A8-BF4C-BEC2-6F19CD6F74E3}"/>
              </a:ext>
            </a:extLst>
          </p:cNvPr>
          <p:cNvSpPr/>
          <p:nvPr/>
        </p:nvSpPr>
        <p:spPr>
          <a:xfrm>
            <a:off x="5791200" y="2791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FCD72FB-BBE3-D14D-8A50-3E04E20ADEF6}"/>
              </a:ext>
            </a:extLst>
          </p:cNvPr>
          <p:cNvSpPr/>
          <p:nvPr/>
        </p:nvSpPr>
        <p:spPr>
          <a:xfrm>
            <a:off x="5791200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F8E6F7-9404-5342-8790-6E27F51F4A66}"/>
              </a:ext>
            </a:extLst>
          </p:cNvPr>
          <p:cNvSpPr/>
          <p:nvPr/>
        </p:nvSpPr>
        <p:spPr>
          <a:xfrm>
            <a:off x="6508562" y="2791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CBFEAB3-491A-5A4F-9DC3-44E4B608C626}"/>
              </a:ext>
            </a:extLst>
          </p:cNvPr>
          <p:cNvSpPr/>
          <p:nvPr/>
        </p:nvSpPr>
        <p:spPr>
          <a:xfrm>
            <a:off x="6508562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B14BBBB-C657-D542-A19D-A5A9816BAB90}"/>
              </a:ext>
            </a:extLst>
          </p:cNvPr>
          <p:cNvSpPr/>
          <p:nvPr/>
        </p:nvSpPr>
        <p:spPr>
          <a:xfrm>
            <a:off x="7239000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6F4C50-71FD-474F-9377-C66140E9DE5F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1685785" y="3286356"/>
            <a:ext cx="479377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CB7B62-851A-B04E-961B-D820B819C47D}"/>
              </a:ext>
            </a:extLst>
          </p:cNvPr>
          <p:cNvCxnSpPr>
            <a:cxnSpLocks/>
            <a:stCxn id="13" idx="2"/>
            <a:endCxn id="12" idx="6"/>
          </p:cNvCxnSpPr>
          <p:nvPr/>
        </p:nvCxnSpPr>
        <p:spPr>
          <a:xfrm flipH="1">
            <a:off x="2393762" y="2905356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E8AF37A-FC94-BA4C-81F3-34E2BB1AE00B}"/>
              </a:ext>
            </a:extLst>
          </p:cNvPr>
          <p:cNvCxnSpPr>
            <a:cxnSpLocks/>
            <a:stCxn id="11" idx="6"/>
            <a:endCxn id="14" idx="2"/>
          </p:cNvCxnSpPr>
          <p:nvPr/>
        </p:nvCxnSpPr>
        <p:spPr>
          <a:xfrm>
            <a:off x="2393762" y="2905356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12C1DD-7D42-C94E-8D43-C836D0697203}"/>
              </a:ext>
            </a:extLst>
          </p:cNvPr>
          <p:cNvCxnSpPr>
            <a:stCxn id="15" idx="2"/>
            <a:endCxn id="14" idx="6"/>
          </p:cNvCxnSpPr>
          <p:nvPr/>
        </p:nvCxnSpPr>
        <p:spPr>
          <a:xfrm flipH="1">
            <a:off x="3124200" y="2905356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A96697-DF5C-474F-8E62-1B2B6724A6AD}"/>
              </a:ext>
            </a:extLst>
          </p:cNvPr>
          <p:cNvCxnSpPr>
            <a:cxnSpLocks/>
            <a:stCxn id="18" idx="2"/>
            <a:endCxn id="16" idx="6"/>
          </p:cNvCxnSpPr>
          <p:nvPr/>
        </p:nvCxnSpPr>
        <p:spPr>
          <a:xfrm flipH="1" flipV="1">
            <a:off x="3841562" y="3286356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F86FE31-4B8F-374A-896A-375504FC028F}"/>
              </a:ext>
            </a:extLst>
          </p:cNvPr>
          <p:cNvCxnSpPr>
            <a:cxnSpLocks/>
            <a:stCxn id="20" idx="2"/>
            <a:endCxn id="17" idx="6"/>
          </p:cNvCxnSpPr>
          <p:nvPr/>
        </p:nvCxnSpPr>
        <p:spPr>
          <a:xfrm flipH="1" flipV="1">
            <a:off x="4572000" y="2906232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A728AD-5466-D948-9237-B593289F3D25}"/>
              </a:ext>
            </a:extLst>
          </p:cNvPr>
          <p:cNvCxnSpPr>
            <a:cxnSpLocks/>
            <a:stCxn id="22" idx="2"/>
            <a:endCxn id="20" idx="6"/>
          </p:cNvCxnSpPr>
          <p:nvPr/>
        </p:nvCxnSpPr>
        <p:spPr>
          <a:xfrm flipH="1">
            <a:off x="5289362" y="3287232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6C716A-C2EB-314D-813A-63F78E4E214B}"/>
              </a:ext>
            </a:extLst>
          </p:cNvPr>
          <p:cNvCxnSpPr>
            <a:stCxn id="24" idx="6"/>
          </p:cNvCxnSpPr>
          <p:nvPr/>
        </p:nvCxnSpPr>
        <p:spPr>
          <a:xfrm flipV="1">
            <a:off x="6737162" y="2905356"/>
            <a:ext cx="501838" cy="381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1598470-537B-E84A-832D-461193E1ECA2}"/>
              </a:ext>
            </a:extLst>
          </p:cNvPr>
          <p:cNvCxnSpPr>
            <a:stCxn id="24" idx="2"/>
            <a:endCxn id="22" idx="6"/>
          </p:cNvCxnSpPr>
          <p:nvPr/>
        </p:nvCxnSpPr>
        <p:spPr>
          <a:xfrm flipH="1">
            <a:off x="6019800" y="3287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9A2DFA4-607A-C544-88AE-647354700440}"/>
              </a:ext>
            </a:extLst>
          </p:cNvPr>
          <p:cNvSpPr/>
          <p:nvPr/>
        </p:nvSpPr>
        <p:spPr>
          <a:xfrm>
            <a:off x="7239000" y="2791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7BF1E67-6287-F94D-BF77-C5C4D2F76061}"/>
              </a:ext>
            </a:extLst>
          </p:cNvPr>
          <p:cNvSpPr/>
          <p:nvPr/>
        </p:nvSpPr>
        <p:spPr>
          <a:xfrm>
            <a:off x="1457185" y="2791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697EF5-6292-534B-8359-4A70B699D099}"/>
              </a:ext>
            </a:extLst>
          </p:cNvPr>
          <p:cNvSpPr txBox="1"/>
          <p:nvPr/>
        </p:nvSpPr>
        <p:spPr>
          <a:xfrm>
            <a:off x="1061402" y="2690418"/>
            <a:ext cx="3145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0EE9B8-4BF5-0444-9E62-C0F1B2FCB431}"/>
              </a:ext>
            </a:extLst>
          </p:cNvPr>
          <p:cNvSpPr txBox="1"/>
          <p:nvPr/>
        </p:nvSpPr>
        <p:spPr>
          <a:xfrm>
            <a:off x="7540407" y="2690418"/>
            <a:ext cx="3145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5DDFF24-DE48-794B-A973-203527FED023}"/>
              </a:ext>
            </a:extLst>
          </p:cNvPr>
          <p:cNvCxnSpPr>
            <a:cxnSpLocks/>
            <a:stCxn id="36" idx="6"/>
            <a:endCxn id="11" idx="2"/>
          </p:cNvCxnSpPr>
          <p:nvPr/>
        </p:nvCxnSpPr>
        <p:spPr>
          <a:xfrm flipV="1">
            <a:off x="1685785" y="2905356"/>
            <a:ext cx="479377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6B41B4B-8902-8845-8FD7-8AA2CE20EF2D}"/>
              </a:ext>
            </a:extLst>
          </p:cNvPr>
          <p:cNvCxnSpPr>
            <a:cxnSpLocks/>
            <a:stCxn id="16" idx="2"/>
            <a:endCxn id="13" idx="6"/>
          </p:cNvCxnSpPr>
          <p:nvPr/>
        </p:nvCxnSpPr>
        <p:spPr>
          <a:xfrm flipH="1" flipV="1">
            <a:off x="3124200" y="2905356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49631A7-D643-5048-A835-F75339074847}"/>
              </a:ext>
            </a:extLst>
          </p:cNvPr>
          <p:cNvCxnSpPr>
            <a:cxnSpLocks/>
            <a:stCxn id="17" idx="2"/>
            <a:endCxn id="15" idx="6"/>
          </p:cNvCxnSpPr>
          <p:nvPr/>
        </p:nvCxnSpPr>
        <p:spPr>
          <a:xfrm flipH="1" flipV="1">
            <a:off x="3841562" y="2905356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0ED56E0-67A0-1F42-89B1-489D2CC70CBB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>
            <a:off x="4572000" y="2906232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B367828-4A7E-504A-8ABC-458F8420CF1D}"/>
              </a:ext>
            </a:extLst>
          </p:cNvPr>
          <p:cNvCxnSpPr>
            <a:cxnSpLocks/>
            <a:stCxn id="21" idx="2"/>
            <a:endCxn id="19" idx="6"/>
          </p:cNvCxnSpPr>
          <p:nvPr/>
        </p:nvCxnSpPr>
        <p:spPr>
          <a:xfrm flipH="1">
            <a:off x="5289362" y="2906232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69FCEAC-89C1-4644-95C6-A8D048A775C4}"/>
              </a:ext>
            </a:extLst>
          </p:cNvPr>
          <p:cNvCxnSpPr>
            <a:cxnSpLocks/>
            <a:stCxn id="23" idx="2"/>
            <a:endCxn id="21" idx="6"/>
          </p:cNvCxnSpPr>
          <p:nvPr/>
        </p:nvCxnSpPr>
        <p:spPr>
          <a:xfrm flipH="1">
            <a:off x="6019800" y="2906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953D50C-FF64-954C-A60F-AD0BB0D627D9}"/>
              </a:ext>
            </a:extLst>
          </p:cNvPr>
          <p:cNvCxnSpPr>
            <a:cxnSpLocks/>
            <a:stCxn id="23" idx="6"/>
            <a:endCxn id="25" idx="2"/>
          </p:cNvCxnSpPr>
          <p:nvPr/>
        </p:nvCxnSpPr>
        <p:spPr>
          <a:xfrm>
            <a:off x="6737162" y="2906232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38951199-9F71-AE4B-9870-3232612E4EF4}"/>
              </a:ext>
            </a:extLst>
          </p:cNvPr>
          <p:cNvSpPr txBox="1">
            <a:spLocks/>
          </p:cNvSpPr>
          <p:nvPr/>
        </p:nvSpPr>
        <p:spPr>
          <a:xfrm>
            <a:off x="1429966" y="2291520"/>
            <a:ext cx="6400800" cy="65193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8733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000">
                <a:solidFill>
                  <a:srgbClr val="008000"/>
                </a:solidFill>
              </a:rPr>
              <a:t>0          1          2         ⋯                                              k–1         k      </a:t>
            </a:r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F98A1A-6BD8-9047-98A3-542EFDA05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P(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3881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0622-5440-5B42-BC34-9B0D7AF1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212"/>
            <a:ext cx="8229600" cy="76828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P(k,2)</a:t>
            </a:r>
            <a:r>
              <a:rPr lang="en-US" dirty="0">
                <a:sym typeface="Wingdings" pitchFamily="2" charset="2"/>
              </a:rPr>
              <a:t> is equivalent to </a:t>
            </a:r>
            <a:r>
              <a:rPr lang="en-US" dirty="0" err="1">
                <a:solidFill>
                  <a:schemeClr val="tx2"/>
                </a:solidFill>
                <a:sym typeface="Wingdings" pitchFamily="2" charset="2"/>
              </a:rPr>
              <a:t>PARITY</a:t>
            </a:r>
            <a:r>
              <a:rPr lang="en-US" baseline="-25000" dirty="0" err="1">
                <a:solidFill>
                  <a:schemeClr val="tx2"/>
                </a:solidFill>
                <a:sym typeface="Wingdings" pitchFamily="2" charset="2"/>
              </a:rPr>
              <a:t>k</a:t>
            </a:r>
            <a:endParaRPr lang="en-US" dirty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0FEC7A-9CBD-A04A-83AB-68ABBDC8C7B6}"/>
              </a:ext>
            </a:extLst>
          </p:cNvPr>
          <p:cNvSpPr/>
          <p:nvPr/>
        </p:nvSpPr>
        <p:spPr>
          <a:xfrm>
            <a:off x="1457185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6C142B-73F1-1F45-8669-1360F6735864}"/>
              </a:ext>
            </a:extLst>
          </p:cNvPr>
          <p:cNvSpPr/>
          <p:nvPr/>
        </p:nvSpPr>
        <p:spPr>
          <a:xfrm>
            <a:off x="2165162" y="2791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20DEF7-0797-A84D-9506-2DBF706E0018}"/>
              </a:ext>
            </a:extLst>
          </p:cNvPr>
          <p:cNvSpPr/>
          <p:nvPr/>
        </p:nvSpPr>
        <p:spPr>
          <a:xfrm>
            <a:off x="2165162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EE2F6E-0412-A844-AF31-0CB1FF26A8AC}"/>
              </a:ext>
            </a:extLst>
          </p:cNvPr>
          <p:cNvSpPr/>
          <p:nvPr/>
        </p:nvSpPr>
        <p:spPr>
          <a:xfrm>
            <a:off x="2895600" y="2791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C6C1B7A-E40D-2A45-9782-5B127253A7A2}"/>
              </a:ext>
            </a:extLst>
          </p:cNvPr>
          <p:cNvSpPr/>
          <p:nvPr/>
        </p:nvSpPr>
        <p:spPr>
          <a:xfrm>
            <a:off x="2895600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7F7F0E-3E8F-BE4A-BF96-5BABD608A74B}"/>
              </a:ext>
            </a:extLst>
          </p:cNvPr>
          <p:cNvSpPr/>
          <p:nvPr/>
        </p:nvSpPr>
        <p:spPr>
          <a:xfrm>
            <a:off x="3612962" y="2791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09E13D-EC90-CD4D-85E8-A17891524E7A}"/>
              </a:ext>
            </a:extLst>
          </p:cNvPr>
          <p:cNvSpPr/>
          <p:nvPr/>
        </p:nvSpPr>
        <p:spPr>
          <a:xfrm>
            <a:off x="3612962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2D1D7E0-2AFA-FB46-BAC3-93CAC1DF8F8F}"/>
              </a:ext>
            </a:extLst>
          </p:cNvPr>
          <p:cNvSpPr/>
          <p:nvPr/>
        </p:nvSpPr>
        <p:spPr>
          <a:xfrm>
            <a:off x="4343400" y="2791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960A8C-739B-4D44-83B5-B6F892E9E4F9}"/>
              </a:ext>
            </a:extLst>
          </p:cNvPr>
          <p:cNvSpPr/>
          <p:nvPr/>
        </p:nvSpPr>
        <p:spPr>
          <a:xfrm>
            <a:off x="4343400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9F7A6F-8FCB-F841-8521-BF6819B4D810}"/>
              </a:ext>
            </a:extLst>
          </p:cNvPr>
          <p:cNvSpPr/>
          <p:nvPr/>
        </p:nvSpPr>
        <p:spPr>
          <a:xfrm>
            <a:off x="5060762" y="2791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C02956C-6051-7B46-9C3E-619C7CF2F142}"/>
              </a:ext>
            </a:extLst>
          </p:cNvPr>
          <p:cNvSpPr/>
          <p:nvPr/>
        </p:nvSpPr>
        <p:spPr>
          <a:xfrm>
            <a:off x="5060762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48116C-C0A8-BF4C-BEC2-6F19CD6F74E3}"/>
              </a:ext>
            </a:extLst>
          </p:cNvPr>
          <p:cNvSpPr/>
          <p:nvPr/>
        </p:nvSpPr>
        <p:spPr>
          <a:xfrm>
            <a:off x="5791200" y="2791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FCD72FB-BBE3-D14D-8A50-3E04E20ADEF6}"/>
              </a:ext>
            </a:extLst>
          </p:cNvPr>
          <p:cNvSpPr/>
          <p:nvPr/>
        </p:nvSpPr>
        <p:spPr>
          <a:xfrm>
            <a:off x="5791200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F8E6F7-9404-5342-8790-6E27F51F4A66}"/>
              </a:ext>
            </a:extLst>
          </p:cNvPr>
          <p:cNvSpPr/>
          <p:nvPr/>
        </p:nvSpPr>
        <p:spPr>
          <a:xfrm>
            <a:off x="6508562" y="2791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CBFEAB3-491A-5A4F-9DC3-44E4B608C626}"/>
              </a:ext>
            </a:extLst>
          </p:cNvPr>
          <p:cNvSpPr/>
          <p:nvPr/>
        </p:nvSpPr>
        <p:spPr>
          <a:xfrm>
            <a:off x="6508562" y="3172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B14BBBB-C657-D542-A19D-A5A9816BAB90}"/>
              </a:ext>
            </a:extLst>
          </p:cNvPr>
          <p:cNvSpPr/>
          <p:nvPr/>
        </p:nvSpPr>
        <p:spPr>
          <a:xfrm>
            <a:off x="7239000" y="3172056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6F4C50-71FD-474F-9377-C66140E9DE5F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1685785" y="3286356"/>
            <a:ext cx="479377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CB7B62-851A-B04E-961B-D820B819C47D}"/>
              </a:ext>
            </a:extLst>
          </p:cNvPr>
          <p:cNvCxnSpPr>
            <a:cxnSpLocks/>
            <a:stCxn id="13" idx="2"/>
            <a:endCxn id="12" idx="6"/>
          </p:cNvCxnSpPr>
          <p:nvPr/>
        </p:nvCxnSpPr>
        <p:spPr>
          <a:xfrm flipH="1">
            <a:off x="2393762" y="2905356"/>
            <a:ext cx="501838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A96697-DF5C-474F-8E62-1B2B6724A6AD}"/>
              </a:ext>
            </a:extLst>
          </p:cNvPr>
          <p:cNvCxnSpPr>
            <a:cxnSpLocks/>
            <a:stCxn id="18" idx="2"/>
            <a:endCxn id="16" idx="6"/>
          </p:cNvCxnSpPr>
          <p:nvPr/>
        </p:nvCxnSpPr>
        <p:spPr>
          <a:xfrm flipH="1" flipV="1">
            <a:off x="3841562" y="3286356"/>
            <a:ext cx="501838" cy="87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9A2DFA4-607A-C544-88AE-647354700440}"/>
              </a:ext>
            </a:extLst>
          </p:cNvPr>
          <p:cNvSpPr/>
          <p:nvPr/>
        </p:nvSpPr>
        <p:spPr>
          <a:xfrm>
            <a:off x="7239000" y="2791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7BF1E67-6287-F94D-BF77-C5C4D2F76061}"/>
              </a:ext>
            </a:extLst>
          </p:cNvPr>
          <p:cNvSpPr/>
          <p:nvPr/>
        </p:nvSpPr>
        <p:spPr>
          <a:xfrm>
            <a:off x="1457185" y="2791932"/>
            <a:ext cx="228600" cy="228600"/>
          </a:xfrm>
          <a:prstGeom prst="ellipse">
            <a:avLst/>
          </a:prstGeom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697EF5-6292-534B-8359-4A70B699D099}"/>
              </a:ext>
            </a:extLst>
          </p:cNvPr>
          <p:cNvSpPr txBox="1"/>
          <p:nvPr/>
        </p:nvSpPr>
        <p:spPr>
          <a:xfrm>
            <a:off x="1061402" y="2690418"/>
            <a:ext cx="3145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0EE9B8-4BF5-0444-9E62-C0F1B2FCB431}"/>
              </a:ext>
            </a:extLst>
          </p:cNvPr>
          <p:cNvSpPr txBox="1"/>
          <p:nvPr/>
        </p:nvSpPr>
        <p:spPr>
          <a:xfrm>
            <a:off x="7540407" y="2690418"/>
            <a:ext cx="3145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6B41B4B-8902-8845-8FD7-8AA2CE20EF2D}"/>
              </a:ext>
            </a:extLst>
          </p:cNvPr>
          <p:cNvCxnSpPr>
            <a:cxnSpLocks/>
            <a:stCxn id="16" idx="2"/>
            <a:endCxn id="13" idx="6"/>
          </p:cNvCxnSpPr>
          <p:nvPr/>
        </p:nvCxnSpPr>
        <p:spPr>
          <a:xfrm flipH="1" flipV="1">
            <a:off x="3124200" y="2905356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0ED56E0-67A0-1F42-89B1-489D2CC70CBB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>
            <a:off x="4572000" y="2906232"/>
            <a:ext cx="488762" cy="381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B367828-4A7E-504A-8ABC-458F8420CF1D}"/>
              </a:ext>
            </a:extLst>
          </p:cNvPr>
          <p:cNvCxnSpPr>
            <a:cxnSpLocks/>
            <a:stCxn id="21" idx="2"/>
            <a:endCxn id="19" idx="6"/>
          </p:cNvCxnSpPr>
          <p:nvPr/>
        </p:nvCxnSpPr>
        <p:spPr>
          <a:xfrm flipH="1">
            <a:off x="5289362" y="2906232"/>
            <a:ext cx="50183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69FCEAC-89C1-4644-95C6-A8D048A775C4}"/>
              </a:ext>
            </a:extLst>
          </p:cNvPr>
          <p:cNvCxnSpPr>
            <a:cxnSpLocks/>
            <a:stCxn id="23" idx="2"/>
            <a:endCxn id="21" idx="6"/>
          </p:cNvCxnSpPr>
          <p:nvPr/>
        </p:nvCxnSpPr>
        <p:spPr>
          <a:xfrm flipH="1">
            <a:off x="6019800" y="2906232"/>
            <a:ext cx="488762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953D50C-FF64-954C-A60F-AD0BB0D627D9}"/>
              </a:ext>
            </a:extLst>
          </p:cNvPr>
          <p:cNvCxnSpPr>
            <a:cxnSpLocks/>
            <a:stCxn id="23" idx="6"/>
            <a:endCxn id="25" idx="2"/>
          </p:cNvCxnSpPr>
          <p:nvPr/>
        </p:nvCxnSpPr>
        <p:spPr>
          <a:xfrm>
            <a:off x="6737162" y="2906232"/>
            <a:ext cx="501838" cy="38012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E8AF37A-FC94-BA4C-81F3-34E2BB1AE00B}"/>
              </a:ext>
            </a:extLst>
          </p:cNvPr>
          <p:cNvCxnSpPr>
            <a:cxnSpLocks/>
            <a:stCxn id="11" idx="6"/>
            <a:endCxn id="14" idx="2"/>
          </p:cNvCxnSpPr>
          <p:nvPr/>
        </p:nvCxnSpPr>
        <p:spPr>
          <a:xfrm>
            <a:off x="2393762" y="2905356"/>
            <a:ext cx="501838" cy="38100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12C1DD-7D42-C94E-8D43-C836D0697203}"/>
              </a:ext>
            </a:extLst>
          </p:cNvPr>
          <p:cNvCxnSpPr>
            <a:stCxn id="15" idx="2"/>
            <a:endCxn id="14" idx="6"/>
          </p:cNvCxnSpPr>
          <p:nvPr/>
        </p:nvCxnSpPr>
        <p:spPr>
          <a:xfrm flipH="1">
            <a:off x="3124200" y="2905356"/>
            <a:ext cx="488762" cy="38100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F86FE31-4B8F-374A-896A-375504FC028F}"/>
              </a:ext>
            </a:extLst>
          </p:cNvPr>
          <p:cNvCxnSpPr>
            <a:cxnSpLocks/>
            <a:stCxn id="20" idx="2"/>
            <a:endCxn id="17" idx="6"/>
          </p:cNvCxnSpPr>
          <p:nvPr/>
        </p:nvCxnSpPr>
        <p:spPr>
          <a:xfrm flipH="1" flipV="1">
            <a:off x="4572000" y="2906232"/>
            <a:ext cx="488762" cy="38100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A728AD-5466-D948-9237-B593289F3D25}"/>
              </a:ext>
            </a:extLst>
          </p:cNvPr>
          <p:cNvCxnSpPr>
            <a:cxnSpLocks/>
            <a:stCxn id="22" idx="2"/>
            <a:endCxn id="20" idx="6"/>
          </p:cNvCxnSpPr>
          <p:nvPr/>
        </p:nvCxnSpPr>
        <p:spPr>
          <a:xfrm flipH="1">
            <a:off x="5289362" y="3287232"/>
            <a:ext cx="501838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6C716A-C2EB-314D-813A-63F78E4E214B}"/>
              </a:ext>
            </a:extLst>
          </p:cNvPr>
          <p:cNvCxnSpPr>
            <a:stCxn id="24" idx="6"/>
          </p:cNvCxnSpPr>
          <p:nvPr/>
        </p:nvCxnSpPr>
        <p:spPr>
          <a:xfrm flipV="1">
            <a:off x="6737162" y="2905356"/>
            <a:ext cx="501838" cy="381876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1598470-537B-E84A-832D-461193E1ECA2}"/>
              </a:ext>
            </a:extLst>
          </p:cNvPr>
          <p:cNvCxnSpPr>
            <a:stCxn id="24" idx="2"/>
            <a:endCxn id="22" idx="6"/>
          </p:cNvCxnSpPr>
          <p:nvPr/>
        </p:nvCxnSpPr>
        <p:spPr>
          <a:xfrm flipH="1">
            <a:off x="6019800" y="3287232"/>
            <a:ext cx="488762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5DDFF24-DE48-794B-A973-203527FED023}"/>
              </a:ext>
            </a:extLst>
          </p:cNvPr>
          <p:cNvCxnSpPr>
            <a:cxnSpLocks/>
            <a:stCxn id="36" idx="6"/>
            <a:endCxn id="11" idx="2"/>
          </p:cNvCxnSpPr>
          <p:nvPr/>
        </p:nvCxnSpPr>
        <p:spPr>
          <a:xfrm flipV="1">
            <a:off x="1685785" y="2905356"/>
            <a:ext cx="479377" cy="876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49631A7-D643-5048-A835-F75339074847}"/>
              </a:ext>
            </a:extLst>
          </p:cNvPr>
          <p:cNvCxnSpPr>
            <a:cxnSpLocks/>
            <a:stCxn id="17" idx="2"/>
            <a:endCxn id="15" idx="6"/>
          </p:cNvCxnSpPr>
          <p:nvPr/>
        </p:nvCxnSpPr>
        <p:spPr>
          <a:xfrm flipH="1" flipV="1">
            <a:off x="3841562" y="2905356"/>
            <a:ext cx="501838" cy="876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2E13DEF4-FB2C-7144-AA2B-CD89724D72D6}"/>
              </a:ext>
            </a:extLst>
          </p:cNvPr>
          <p:cNvSpPr txBox="1">
            <a:spLocks/>
          </p:cNvSpPr>
          <p:nvPr/>
        </p:nvSpPr>
        <p:spPr>
          <a:xfrm>
            <a:off x="1429966" y="2291520"/>
            <a:ext cx="6400800" cy="65193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8733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000">
                <a:solidFill>
                  <a:srgbClr val="008000"/>
                </a:solidFill>
              </a:rPr>
              <a:t>0          1          2         ⋯                                              k–1         k      </a:t>
            </a:r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B1DF92-5A85-434E-BCB0-6C5EE8076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P(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75919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0622-5440-5B42-BC34-9B0D7AF1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211"/>
            <a:ext cx="8229600" cy="15242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P(k,2)</a:t>
            </a:r>
            <a:r>
              <a:rPr lang="en-US" dirty="0">
                <a:sym typeface="Wingdings" pitchFamily="2" charset="2"/>
              </a:rPr>
              <a:t> is equivalent to </a:t>
            </a:r>
            <a:r>
              <a:rPr lang="en-US" dirty="0" err="1">
                <a:solidFill>
                  <a:schemeClr val="tx2"/>
                </a:solidFill>
                <a:sym typeface="Wingdings" pitchFamily="2" charset="2"/>
              </a:rPr>
              <a:t>PARITY</a:t>
            </a:r>
            <a:r>
              <a:rPr lang="en-US" baseline="-25000" dirty="0" err="1">
                <a:solidFill>
                  <a:schemeClr val="tx2"/>
                </a:solidFill>
                <a:sym typeface="Wingdings" pitchFamily="2" charset="2"/>
              </a:rPr>
              <a:t>k</a:t>
            </a:r>
            <a:endParaRPr lang="en-US" dirty="0">
              <a:solidFill>
                <a:schemeClr val="tx2"/>
              </a:solidFill>
              <a:sym typeface="Wingdings" pitchFamily="2" charset="2"/>
            </a:endParaRPr>
          </a:p>
          <a:p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P(k,5)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is complete for </a:t>
            </a:r>
            <a:r>
              <a:rPr lang="en-US" b="1" dirty="0">
                <a:solidFill>
                  <a:schemeClr val="accent2"/>
                </a:solidFill>
                <a:sym typeface="Wingdings" pitchFamily="2" charset="2"/>
              </a:rPr>
              <a:t>NC</a:t>
            </a:r>
            <a:r>
              <a:rPr lang="en-US" b="1" baseline="30000" dirty="0">
                <a:solidFill>
                  <a:schemeClr val="accent2"/>
                </a:solidFill>
                <a:sym typeface="Wingdings" pitchFamily="2" charset="2"/>
              </a:rPr>
              <a:t>1</a:t>
            </a:r>
            <a:r>
              <a:rPr lang="en-US" dirty="0">
                <a:sym typeface="Wingdings" pitchFamily="2" charset="2"/>
              </a:rPr>
              <a:t>  </a:t>
            </a:r>
            <a:r>
              <a:rPr lang="en-US" sz="2000" dirty="0">
                <a:sym typeface="Wingdings" pitchFamily="2" charset="2"/>
              </a:rPr>
              <a:t>(Barrington’s Theorem)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90D3CF-F5F3-0947-8B2C-E7740A52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P(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88309A-AB78-3249-A365-BAD745BE9FE4}"/>
              </a:ext>
            </a:extLst>
          </p:cNvPr>
          <p:cNvGrpSpPr/>
          <p:nvPr/>
        </p:nvGrpSpPr>
        <p:grpSpPr>
          <a:xfrm>
            <a:off x="4924692" y="2767028"/>
            <a:ext cx="3606413" cy="3176938"/>
            <a:chOff x="2311891" y="1619292"/>
            <a:chExt cx="5144607" cy="4347371"/>
          </a:xfrm>
        </p:grpSpPr>
        <p:cxnSp>
          <p:nvCxnSpPr>
            <p:cNvPr id="7" name="AutoShape 43">
              <a:extLst>
                <a:ext uri="{FF2B5EF4-FFF2-40B4-BE49-F238E27FC236}">
                  <a16:creationId xmlns:a16="http://schemas.microsoft.com/office/drawing/2014/main" id="{9C7E2362-889F-EF48-B4BB-7F56FC68182F}"/>
                </a:ext>
              </a:extLst>
            </p:cNvPr>
            <p:cNvCxnSpPr>
              <a:cxnSpLocks noChangeShapeType="1"/>
              <a:stCxn id="47" idx="4"/>
            </p:cNvCxnSpPr>
            <p:nvPr/>
          </p:nvCxnSpPr>
          <p:spPr bwMode="auto">
            <a:xfrm flipH="1">
              <a:off x="5825631" y="3820770"/>
              <a:ext cx="439028" cy="48993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cxnSp>
          <p:nvCxnSpPr>
            <p:cNvPr id="8" name="AutoShape 36">
              <a:extLst>
                <a:ext uri="{FF2B5EF4-FFF2-40B4-BE49-F238E27FC236}">
                  <a16:creationId xmlns:a16="http://schemas.microsoft.com/office/drawing/2014/main" id="{F74A073E-7A06-8A4C-AB1B-DE240136ED04}"/>
                </a:ext>
              </a:extLst>
            </p:cNvPr>
            <p:cNvCxnSpPr>
              <a:cxnSpLocks noChangeShapeType="1"/>
              <a:stCxn id="10" idx="4"/>
            </p:cNvCxnSpPr>
            <p:nvPr/>
          </p:nvCxnSpPr>
          <p:spPr bwMode="auto">
            <a:xfrm flipH="1">
              <a:off x="3208139" y="2139546"/>
              <a:ext cx="1042481" cy="3874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cxnSp>
          <p:nvCxnSpPr>
            <p:cNvPr id="9" name="AutoShape 38">
              <a:extLst>
                <a:ext uri="{FF2B5EF4-FFF2-40B4-BE49-F238E27FC236}">
                  <a16:creationId xmlns:a16="http://schemas.microsoft.com/office/drawing/2014/main" id="{FB91341F-F63F-CE4C-A562-8CADDF1304B4}"/>
                </a:ext>
              </a:extLst>
            </p:cNvPr>
            <p:cNvCxnSpPr>
              <a:cxnSpLocks noChangeShapeType="1"/>
              <a:stCxn id="10" idx="4"/>
              <a:endCxn id="19" idx="0"/>
            </p:cNvCxnSpPr>
            <p:nvPr/>
          </p:nvCxnSpPr>
          <p:spPr bwMode="auto">
            <a:xfrm>
              <a:off x="4250620" y="2139546"/>
              <a:ext cx="1142833" cy="34622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sp>
          <p:nvSpPr>
            <p:cNvPr id="10" name="Oval 267">
              <a:extLst>
                <a:ext uri="{FF2B5EF4-FFF2-40B4-BE49-F238E27FC236}">
                  <a16:creationId xmlns:a16="http://schemas.microsoft.com/office/drawing/2014/main" id="{331CAC3A-8B12-5D47-A621-3CEEAA293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318" y="1619292"/>
              <a:ext cx="582604" cy="5202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cmsy10"/>
                </a:rPr>
                <a:t>∧</a:t>
              </a:r>
              <a:endParaRPr lang="en-US" sz="1800" b="1" dirty="0">
                <a:solidFill>
                  <a:schemeClr val="bg1"/>
                </a:solidFill>
                <a:cs typeface="cmsy10"/>
              </a:endParaRPr>
            </a:p>
          </p:txBody>
        </p:sp>
        <p:sp>
          <p:nvSpPr>
            <p:cNvPr id="11" name="Oval 181">
              <a:extLst>
                <a:ext uri="{FF2B5EF4-FFF2-40B4-BE49-F238E27FC236}">
                  <a16:creationId xmlns:a16="http://schemas.microsoft.com/office/drawing/2014/main" id="{90694D6C-5FC3-CC44-A512-EEA808550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889" y="2471686"/>
              <a:ext cx="591615" cy="5202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81">
              <a:extLst>
                <a:ext uri="{FF2B5EF4-FFF2-40B4-BE49-F238E27FC236}">
                  <a16:creationId xmlns:a16="http://schemas.microsoft.com/office/drawing/2014/main" id="{CF962B90-E86D-F84B-A080-94A98FDC2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414" y="3288013"/>
              <a:ext cx="591615" cy="5202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∨</a:t>
              </a:r>
            </a:p>
          </p:txBody>
        </p:sp>
        <p:cxnSp>
          <p:nvCxnSpPr>
            <p:cNvPr id="13" name="AutoShape 43">
              <a:extLst>
                <a:ext uri="{FF2B5EF4-FFF2-40B4-BE49-F238E27FC236}">
                  <a16:creationId xmlns:a16="http://schemas.microsoft.com/office/drawing/2014/main" id="{E2D086BC-D8C0-134A-B6ED-2F84A9690DB6}"/>
                </a:ext>
              </a:extLst>
            </p:cNvPr>
            <p:cNvCxnSpPr>
              <a:cxnSpLocks noChangeShapeType="1"/>
              <a:stCxn id="12" idx="4"/>
            </p:cNvCxnSpPr>
            <p:nvPr/>
          </p:nvCxnSpPr>
          <p:spPr bwMode="auto">
            <a:xfrm flipH="1">
              <a:off x="3197222" y="2991940"/>
              <a:ext cx="7475" cy="2960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sp>
          <p:nvSpPr>
            <p:cNvPr id="14" name="Oval 181">
              <a:extLst>
                <a:ext uri="{FF2B5EF4-FFF2-40B4-BE49-F238E27FC236}">
                  <a16:creationId xmlns:a16="http://schemas.microsoft.com/office/drawing/2014/main" id="{F06B720A-12D1-B54E-A2B7-824CD63BC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370" y="4195668"/>
              <a:ext cx="591615" cy="5202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AutoShape 43">
              <a:extLst>
                <a:ext uri="{FF2B5EF4-FFF2-40B4-BE49-F238E27FC236}">
                  <a16:creationId xmlns:a16="http://schemas.microsoft.com/office/drawing/2014/main" id="{94F10C3B-5357-B345-A3CD-4A61C0A5EE71}"/>
                </a:ext>
              </a:extLst>
            </p:cNvPr>
            <p:cNvCxnSpPr>
              <a:cxnSpLocks noChangeShapeType="1"/>
              <a:stCxn id="16" idx="4"/>
            </p:cNvCxnSpPr>
            <p:nvPr/>
          </p:nvCxnSpPr>
          <p:spPr bwMode="auto">
            <a:xfrm flipH="1">
              <a:off x="2649672" y="4715922"/>
              <a:ext cx="4506" cy="3088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sp>
          <p:nvSpPr>
            <p:cNvPr id="16" name="Oval 267">
              <a:extLst>
                <a:ext uri="{FF2B5EF4-FFF2-40B4-BE49-F238E27FC236}">
                  <a16:creationId xmlns:a16="http://schemas.microsoft.com/office/drawing/2014/main" id="{D56FBC1B-D83C-114A-A254-B47540630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370" y="5024742"/>
              <a:ext cx="582604" cy="5202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cmsy10"/>
                </a:rPr>
                <a:t>∧</a:t>
              </a:r>
              <a:endParaRPr lang="en-US" sz="1800" b="1" dirty="0">
                <a:solidFill>
                  <a:schemeClr val="bg1"/>
                </a:solidFill>
                <a:cs typeface="cmsy1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E97A5B-032A-0C49-9ECE-E28E88A43331}"/>
                </a:ext>
              </a:extLst>
            </p:cNvPr>
            <p:cNvSpPr txBox="1"/>
            <p:nvPr/>
          </p:nvSpPr>
          <p:spPr>
            <a:xfrm>
              <a:off x="2950879" y="2312367"/>
              <a:ext cx="38905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¬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190E3A-DD71-0643-AB89-473E1280D686}"/>
                </a:ext>
              </a:extLst>
            </p:cNvPr>
            <p:cNvSpPr txBox="1"/>
            <p:nvPr/>
          </p:nvSpPr>
          <p:spPr>
            <a:xfrm>
              <a:off x="2400359" y="4029919"/>
              <a:ext cx="38905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¬</a:t>
              </a:r>
            </a:p>
          </p:txBody>
        </p:sp>
        <p:sp>
          <p:nvSpPr>
            <p:cNvPr id="19" name="Oval 181">
              <a:extLst>
                <a:ext uri="{FF2B5EF4-FFF2-40B4-BE49-F238E27FC236}">
                  <a16:creationId xmlns:a16="http://schemas.microsoft.com/office/drawing/2014/main" id="{BBE9CCB9-C1A4-9846-8C63-299DC14B3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645" y="2485774"/>
              <a:ext cx="591615" cy="5202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∨</a:t>
              </a:r>
            </a:p>
          </p:txBody>
        </p:sp>
        <p:cxnSp>
          <p:nvCxnSpPr>
            <p:cNvPr id="20" name="AutoShape 43">
              <a:extLst>
                <a:ext uri="{FF2B5EF4-FFF2-40B4-BE49-F238E27FC236}">
                  <a16:creationId xmlns:a16="http://schemas.microsoft.com/office/drawing/2014/main" id="{4D845AA7-9F5B-094D-8034-E4D6D53C09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32785" y="4708132"/>
              <a:ext cx="13094" cy="38097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sp>
          <p:nvSpPr>
            <p:cNvPr id="21" name="Oval 267">
              <a:extLst>
                <a:ext uri="{FF2B5EF4-FFF2-40B4-BE49-F238E27FC236}">
                  <a16:creationId xmlns:a16="http://schemas.microsoft.com/office/drawing/2014/main" id="{595B6021-481E-5A4E-A6DA-6E0BEAD57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7529" y="3288013"/>
              <a:ext cx="582604" cy="5202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cmsy10"/>
                </a:rPr>
                <a:t>∧</a:t>
              </a:r>
              <a:endParaRPr lang="en-US" sz="1800" b="1" dirty="0">
                <a:solidFill>
                  <a:schemeClr val="bg1"/>
                </a:solidFill>
                <a:cs typeface="cmsy10"/>
              </a:endParaRPr>
            </a:p>
          </p:txBody>
        </p:sp>
        <p:cxnSp>
          <p:nvCxnSpPr>
            <p:cNvPr id="22" name="AutoShape 43">
              <a:extLst>
                <a:ext uri="{FF2B5EF4-FFF2-40B4-BE49-F238E27FC236}">
                  <a16:creationId xmlns:a16="http://schemas.microsoft.com/office/drawing/2014/main" id="{4C647210-9674-264F-8FC1-F94D27CC143E}"/>
                </a:ext>
              </a:extLst>
            </p:cNvPr>
            <p:cNvCxnSpPr>
              <a:cxnSpLocks noChangeShapeType="1"/>
              <a:stCxn id="19" idx="4"/>
              <a:endCxn id="21" idx="0"/>
            </p:cNvCxnSpPr>
            <p:nvPr/>
          </p:nvCxnSpPr>
          <p:spPr bwMode="auto">
            <a:xfrm flipH="1">
              <a:off x="4638831" y="3006028"/>
              <a:ext cx="754622" cy="28198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cxnSp>
          <p:nvCxnSpPr>
            <p:cNvPr id="23" name="AutoShape 43">
              <a:extLst>
                <a:ext uri="{FF2B5EF4-FFF2-40B4-BE49-F238E27FC236}">
                  <a16:creationId xmlns:a16="http://schemas.microsoft.com/office/drawing/2014/main" id="{5CE6E3F9-849C-0E43-B500-E14B5B53C44E}"/>
                </a:ext>
              </a:extLst>
            </p:cNvPr>
            <p:cNvCxnSpPr>
              <a:cxnSpLocks noChangeShapeType="1"/>
              <a:stCxn id="19" idx="4"/>
              <a:endCxn id="47" idx="0"/>
            </p:cNvCxnSpPr>
            <p:nvPr/>
          </p:nvCxnSpPr>
          <p:spPr bwMode="auto">
            <a:xfrm>
              <a:off x="5393453" y="3006028"/>
              <a:ext cx="871206" cy="2944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cxnSp>
          <p:nvCxnSpPr>
            <p:cNvPr id="24" name="AutoShape 43">
              <a:extLst>
                <a:ext uri="{FF2B5EF4-FFF2-40B4-BE49-F238E27FC236}">
                  <a16:creationId xmlns:a16="http://schemas.microsoft.com/office/drawing/2014/main" id="{745EE4C0-4E8D-C145-B1F1-0A69A89E2E0E}"/>
                </a:ext>
              </a:extLst>
            </p:cNvPr>
            <p:cNvCxnSpPr>
              <a:cxnSpLocks noChangeShapeType="1"/>
              <a:stCxn id="26" idx="4"/>
            </p:cNvCxnSpPr>
            <p:nvPr/>
          </p:nvCxnSpPr>
          <p:spPr bwMode="auto">
            <a:xfrm>
              <a:off x="6689918" y="4689040"/>
              <a:ext cx="409483" cy="3963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sp>
          <p:nvSpPr>
            <p:cNvPr id="25" name="Oval 181">
              <a:extLst>
                <a:ext uri="{FF2B5EF4-FFF2-40B4-BE49-F238E27FC236}">
                  <a16:creationId xmlns:a16="http://schemas.microsoft.com/office/drawing/2014/main" id="{612FFCA5-5C44-F74E-9ED8-6E6F870BF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977" y="4187878"/>
              <a:ext cx="591615" cy="5202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26" name="Oval 267">
              <a:extLst>
                <a:ext uri="{FF2B5EF4-FFF2-40B4-BE49-F238E27FC236}">
                  <a16:creationId xmlns:a16="http://schemas.microsoft.com/office/drawing/2014/main" id="{9D2D463E-1ADF-F945-8137-5EA7AB5BA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8616" y="4168786"/>
              <a:ext cx="582604" cy="5202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cmsy10"/>
                </a:rPr>
                <a:t>∧</a:t>
              </a:r>
              <a:endParaRPr lang="en-US" sz="1800" b="1" dirty="0">
                <a:solidFill>
                  <a:schemeClr val="bg1"/>
                </a:solidFill>
                <a:cs typeface="cmsy10"/>
              </a:endParaRPr>
            </a:p>
          </p:txBody>
        </p:sp>
        <p:cxnSp>
          <p:nvCxnSpPr>
            <p:cNvPr id="27" name="AutoShape 43">
              <a:extLst>
                <a:ext uri="{FF2B5EF4-FFF2-40B4-BE49-F238E27FC236}">
                  <a16:creationId xmlns:a16="http://schemas.microsoft.com/office/drawing/2014/main" id="{7CD75D83-1C9A-E34B-8C53-4DFD1A51AFFA}"/>
                </a:ext>
              </a:extLst>
            </p:cNvPr>
            <p:cNvCxnSpPr>
              <a:cxnSpLocks noChangeShapeType="1"/>
              <a:stCxn id="26" idx="4"/>
            </p:cNvCxnSpPr>
            <p:nvPr/>
          </p:nvCxnSpPr>
          <p:spPr bwMode="auto">
            <a:xfrm flipH="1">
              <a:off x="6352755" y="4689040"/>
              <a:ext cx="337163" cy="38097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sp>
          <p:nvSpPr>
            <p:cNvPr id="28" name="Oval 181">
              <a:extLst>
                <a:ext uri="{FF2B5EF4-FFF2-40B4-BE49-F238E27FC236}">
                  <a16:creationId xmlns:a16="http://schemas.microsoft.com/office/drawing/2014/main" id="{32B3E037-E6EE-1A44-8CC0-500D86442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856" y="5024742"/>
              <a:ext cx="591615" cy="5202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∨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C9F8AA-862A-0147-97BB-410CD9102000}"/>
                </a:ext>
              </a:extLst>
            </p:cNvPr>
            <p:cNvSpPr txBox="1"/>
            <p:nvPr/>
          </p:nvSpPr>
          <p:spPr>
            <a:xfrm>
              <a:off x="5592061" y="4028558"/>
              <a:ext cx="38905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¬</a:t>
              </a:r>
            </a:p>
          </p:txBody>
        </p:sp>
        <p:cxnSp>
          <p:nvCxnSpPr>
            <p:cNvPr id="30" name="AutoShape 43">
              <a:extLst>
                <a:ext uri="{FF2B5EF4-FFF2-40B4-BE49-F238E27FC236}">
                  <a16:creationId xmlns:a16="http://schemas.microsoft.com/office/drawing/2014/main" id="{294C7165-FF9D-BB4F-8B53-0FF3EA62A8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275047" y="4754071"/>
              <a:ext cx="328800" cy="34282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cxnSp>
          <p:nvCxnSpPr>
            <p:cNvPr id="31" name="AutoShape 43">
              <a:extLst>
                <a:ext uri="{FF2B5EF4-FFF2-40B4-BE49-F238E27FC236}">
                  <a16:creationId xmlns:a16="http://schemas.microsoft.com/office/drawing/2014/main" id="{BE33962B-8483-3A40-A36C-7D8D4D6E06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03847" y="4754071"/>
              <a:ext cx="371021" cy="4056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cxnSp>
          <p:nvCxnSpPr>
            <p:cNvPr id="32" name="AutoShape 43">
              <a:extLst>
                <a:ext uri="{FF2B5EF4-FFF2-40B4-BE49-F238E27FC236}">
                  <a16:creationId xmlns:a16="http://schemas.microsoft.com/office/drawing/2014/main" id="{6305CDA1-5D30-E649-A06A-9ABE1F6CEA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255009" y="3805988"/>
              <a:ext cx="378863" cy="38968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cxnSp>
          <p:nvCxnSpPr>
            <p:cNvPr id="33" name="AutoShape 43">
              <a:extLst>
                <a:ext uri="{FF2B5EF4-FFF2-40B4-BE49-F238E27FC236}">
                  <a16:creationId xmlns:a16="http://schemas.microsoft.com/office/drawing/2014/main" id="{EB811E09-1F16-E442-A3D9-118E073E92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33871" y="3805988"/>
              <a:ext cx="379907" cy="42652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cxnSp>
          <p:nvCxnSpPr>
            <p:cNvPr id="34" name="AutoShape 43">
              <a:extLst>
                <a:ext uri="{FF2B5EF4-FFF2-40B4-BE49-F238E27FC236}">
                  <a16:creationId xmlns:a16="http://schemas.microsoft.com/office/drawing/2014/main" id="{4A91D975-8606-144B-8056-C0A194F37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43466" y="3808267"/>
              <a:ext cx="453756" cy="3874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cxnSp>
          <p:nvCxnSpPr>
            <p:cNvPr id="35" name="AutoShape 43">
              <a:extLst>
                <a:ext uri="{FF2B5EF4-FFF2-40B4-BE49-F238E27FC236}">
                  <a16:creationId xmlns:a16="http://schemas.microsoft.com/office/drawing/2014/main" id="{0AB657D5-5027-EE46-8FE5-96A0084292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97222" y="3808267"/>
              <a:ext cx="427903" cy="42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cxnSp>
          <p:nvCxnSpPr>
            <p:cNvPr id="36" name="AutoShape 43">
              <a:extLst>
                <a:ext uri="{FF2B5EF4-FFF2-40B4-BE49-F238E27FC236}">
                  <a16:creationId xmlns:a16="http://schemas.microsoft.com/office/drawing/2014/main" id="{E197D05C-EB9B-2B44-9B71-B57228F27D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311891" y="5544996"/>
              <a:ext cx="364703" cy="36208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cxnSp>
          <p:nvCxnSpPr>
            <p:cNvPr id="37" name="AutoShape 43">
              <a:extLst>
                <a:ext uri="{FF2B5EF4-FFF2-40B4-BE49-F238E27FC236}">
                  <a16:creationId xmlns:a16="http://schemas.microsoft.com/office/drawing/2014/main" id="{7B10AF9C-3E02-E44D-BC1F-649F22832D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76594" y="5544996"/>
              <a:ext cx="340657" cy="37776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sp>
          <p:nvSpPr>
            <p:cNvPr id="38" name="Oval 181">
              <a:extLst>
                <a:ext uri="{FF2B5EF4-FFF2-40B4-BE49-F238E27FC236}">
                  <a16:creationId xmlns:a16="http://schemas.microsoft.com/office/drawing/2014/main" id="{CB562788-572F-E34F-A420-E5F8DFE5D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047" y="4223871"/>
              <a:ext cx="591615" cy="5202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∨</a:t>
              </a:r>
            </a:p>
          </p:txBody>
        </p:sp>
        <p:cxnSp>
          <p:nvCxnSpPr>
            <p:cNvPr id="39" name="AutoShape 43">
              <a:extLst>
                <a:ext uri="{FF2B5EF4-FFF2-40B4-BE49-F238E27FC236}">
                  <a16:creationId xmlns:a16="http://schemas.microsoft.com/office/drawing/2014/main" id="{24E76B1A-0583-AD47-BE4A-0AEB95F045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87884" y="4715922"/>
              <a:ext cx="13094" cy="38097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sp>
          <p:nvSpPr>
            <p:cNvPr id="40" name="Oval 181">
              <a:extLst>
                <a:ext uri="{FF2B5EF4-FFF2-40B4-BE49-F238E27FC236}">
                  <a16:creationId xmlns:a16="http://schemas.microsoft.com/office/drawing/2014/main" id="{829504C8-E909-9C43-9175-F1888C618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076" y="4195668"/>
              <a:ext cx="591615" cy="5202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A22021-6C05-204D-9A2C-1E26881CC492}"/>
                </a:ext>
              </a:extLst>
            </p:cNvPr>
            <p:cNvSpPr txBox="1"/>
            <p:nvPr/>
          </p:nvSpPr>
          <p:spPr>
            <a:xfrm>
              <a:off x="4747160" y="4036349"/>
              <a:ext cx="38905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¬</a:t>
              </a:r>
            </a:p>
          </p:txBody>
        </p:sp>
        <p:cxnSp>
          <p:nvCxnSpPr>
            <p:cNvPr id="42" name="AutoShape 43">
              <a:extLst>
                <a:ext uri="{FF2B5EF4-FFF2-40B4-BE49-F238E27FC236}">
                  <a16:creationId xmlns:a16="http://schemas.microsoft.com/office/drawing/2014/main" id="{EB59A150-B842-FD4A-B992-92A6DCED1E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770603" y="5510917"/>
              <a:ext cx="328798" cy="38467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cxnSp>
          <p:nvCxnSpPr>
            <p:cNvPr id="43" name="AutoShape 43">
              <a:extLst>
                <a:ext uri="{FF2B5EF4-FFF2-40B4-BE49-F238E27FC236}">
                  <a16:creationId xmlns:a16="http://schemas.microsoft.com/office/drawing/2014/main" id="{B5EB3F29-A4EA-2C4F-81CC-3A4D53A9B3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99401" y="5510917"/>
              <a:ext cx="357097" cy="3874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cxnSp>
          <p:nvCxnSpPr>
            <p:cNvPr id="44" name="AutoShape 43">
              <a:extLst>
                <a:ext uri="{FF2B5EF4-FFF2-40B4-BE49-F238E27FC236}">
                  <a16:creationId xmlns:a16="http://schemas.microsoft.com/office/drawing/2014/main" id="{1E65E299-231C-0848-8B4D-775C1F1881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06143" y="5585693"/>
              <a:ext cx="13094" cy="38097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sp>
          <p:nvSpPr>
            <p:cNvPr id="45" name="Oval 181">
              <a:extLst>
                <a:ext uri="{FF2B5EF4-FFF2-40B4-BE49-F238E27FC236}">
                  <a16:creationId xmlns:a16="http://schemas.microsoft.com/office/drawing/2014/main" id="{4C9BB26E-86D9-9646-9DAA-F7A236C67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335" y="5053529"/>
              <a:ext cx="591615" cy="5202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8C7A02E-08EF-F54A-9727-7E5CB2EF2195}"/>
                </a:ext>
              </a:extLst>
            </p:cNvPr>
            <p:cNvSpPr txBox="1"/>
            <p:nvPr/>
          </p:nvSpPr>
          <p:spPr>
            <a:xfrm>
              <a:off x="3765418" y="4894210"/>
              <a:ext cx="38905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¬</a:t>
              </a:r>
            </a:p>
          </p:txBody>
        </p:sp>
        <p:sp>
          <p:nvSpPr>
            <p:cNvPr id="47" name="Oval 267">
              <a:extLst>
                <a:ext uri="{FF2B5EF4-FFF2-40B4-BE49-F238E27FC236}">
                  <a16:creationId xmlns:a16="http://schemas.microsoft.com/office/drawing/2014/main" id="{0943EA65-55DA-4D46-BC4F-5A76CF862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357" y="3300516"/>
              <a:ext cx="582604" cy="5202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cmsy10"/>
                </a:rPr>
                <a:t>∧</a:t>
              </a:r>
              <a:endParaRPr lang="en-US" sz="1800" b="1" dirty="0">
                <a:solidFill>
                  <a:schemeClr val="bg1"/>
                </a:solidFill>
                <a:cs typeface="cmsy10"/>
              </a:endParaRPr>
            </a:p>
          </p:txBody>
        </p:sp>
        <p:cxnSp>
          <p:nvCxnSpPr>
            <p:cNvPr id="48" name="AutoShape 43">
              <a:extLst>
                <a:ext uri="{FF2B5EF4-FFF2-40B4-BE49-F238E27FC236}">
                  <a16:creationId xmlns:a16="http://schemas.microsoft.com/office/drawing/2014/main" id="{72E0DF7F-672D-1045-92A6-A444A6314079}"/>
                </a:ext>
              </a:extLst>
            </p:cNvPr>
            <p:cNvCxnSpPr>
              <a:cxnSpLocks noChangeShapeType="1"/>
              <a:stCxn id="47" idx="4"/>
              <a:endCxn id="26" idx="0"/>
            </p:cNvCxnSpPr>
            <p:nvPr/>
          </p:nvCxnSpPr>
          <p:spPr bwMode="auto">
            <a:xfrm>
              <a:off x="6264659" y="3820770"/>
              <a:ext cx="425259" cy="3480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sp>
          <p:nvSpPr>
            <p:cNvPr id="49" name="Oval 267">
              <a:extLst>
                <a:ext uri="{FF2B5EF4-FFF2-40B4-BE49-F238E27FC236}">
                  <a16:creationId xmlns:a16="http://schemas.microsoft.com/office/drawing/2014/main" id="{9C2147BB-54BF-F04B-90F8-A677DBA7E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4915" y="5060462"/>
              <a:ext cx="582604" cy="5202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cmsy10"/>
                </a:rPr>
                <a:t>∧</a:t>
              </a:r>
              <a:endParaRPr lang="en-US" sz="1800" b="1" dirty="0">
                <a:solidFill>
                  <a:schemeClr val="bg1"/>
                </a:solidFill>
                <a:cs typeface="cmsy10"/>
              </a:endParaRPr>
            </a:p>
          </p:txBody>
        </p:sp>
        <p:cxnSp>
          <p:nvCxnSpPr>
            <p:cNvPr id="50" name="AutoShape 43">
              <a:extLst>
                <a:ext uri="{FF2B5EF4-FFF2-40B4-BE49-F238E27FC236}">
                  <a16:creationId xmlns:a16="http://schemas.microsoft.com/office/drawing/2014/main" id="{22B37229-F3A7-0C43-8EFF-35E1E589E9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440600" y="5578437"/>
              <a:ext cx="340659" cy="37626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  <p:cxnSp>
          <p:nvCxnSpPr>
            <p:cNvPr id="51" name="AutoShape 43">
              <a:extLst>
                <a:ext uri="{FF2B5EF4-FFF2-40B4-BE49-F238E27FC236}">
                  <a16:creationId xmlns:a16="http://schemas.microsoft.com/office/drawing/2014/main" id="{028572B5-1392-E04D-AF08-656BD9FB9A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81257" y="5578437"/>
              <a:ext cx="347335" cy="37626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</p:spPr>
        </p:cxnSp>
      </p:grpSp>
      <p:sp>
        <p:nvSpPr>
          <p:cNvPr id="52" name="Text Box 24">
            <a:extLst>
              <a:ext uri="{FF2B5EF4-FFF2-40B4-BE49-F238E27FC236}">
                <a16:creationId xmlns:a16="http://schemas.microsoft.com/office/drawing/2014/main" id="{8D9965AB-39BD-8F42-A266-41FA4856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784" y="5846069"/>
            <a:ext cx="4121321" cy="4623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400" noProof="1">
                <a:solidFill>
                  <a:srgbClr val="800000"/>
                </a:solidFill>
              </a:rPr>
              <a:t> x</a:t>
            </a:r>
            <a:r>
              <a:rPr lang="en-US" sz="2400" baseline="-25000" noProof="1">
                <a:solidFill>
                  <a:srgbClr val="800000"/>
                </a:solidFill>
              </a:rPr>
              <a:t>3</a:t>
            </a:r>
            <a:r>
              <a:rPr lang="en-US" sz="2400" noProof="1">
                <a:solidFill>
                  <a:srgbClr val="800000"/>
                </a:solidFill>
              </a:rPr>
              <a:t>   x</a:t>
            </a:r>
            <a:r>
              <a:rPr lang="en-US" sz="2400" baseline="-25000" noProof="1">
                <a:solidFill>
                  <a:srgbClr val="800000"/>
                </a:solidFill>
              </a:rPr>
              <a:t>1</a:t>
            </a:r>
            <a:r>
              <a:rPr lang="en-US" sz="2400" noProof="1">
                <a:solidFill>
                  <a:srgbClr val="800000"/>
                </a:solidFill>
              </a:rPr>
              <a:t>       x</a:t>
            </a:r>
            <a:r>
              <a:rPr lang="en-US" sz="2400" baseline="-25000" noProof="1">
                <a:solidFill>
                  <a:srgbClr val="800000"/>
                </a:solidFill>
              </a:rPr>
              <a:t>2</a:t>
            </a:r>
            <a:r>
              <a:rPr lang="en-US" sz="2400" noProof="1">
                <a:solidFill>
                  <a:srgbClr val="800000"/>
                </a:solidFill>
              </a:rPr>
              <a:t>           x</a:t>
            </a:r>
            <a:r>
              <a:rPr lang="en-US" sz="2400" baseline="-25000" noProof="1">
                <a:solidFill>
                  <a:srgbClr val="800000"/>
                </a:solidFill>
              </a:rPr>
              <a:t>4</a:t>
            </a:r>
            <a:r>
              <a:rPr lang="en-US" sz="2400" noProof="1">
                <a:solidFill>
                  <a:srgbClr val="800000"/>
                </a:solidFill>
              </a:rPr>
              <a:t>   x</a:t>
            </a:r>
            <a:r>
              <a:rPr lang="en-US" sz="2400" baseline="-25000" noProof="1">
                <a:solidFill>
                  <a:srgbClr val="800000"/>
                </a:solidFill>
              </a:rPr>
              <a:t>5</a:t>
            </a:r>
            <a:r>
              <a:rPr lang="en-US" sz="2400" noProof="1">
                <a:solidFill>
                  <a:srgbClr val="800000"/>
                </a:solidFill>
              </a:rPr>
              <a:t>    x</a:t>
            </a:r>
            <a:r>
              <a:rPr lang="en-US" sz="2400" baseline="-25000" noProof="1">
                <a:solidFill>
                  <a:srgbClr val="800000"/>
                </a:solidFill>
              </a:rPr>
              <a:t>1</a:t>
            </a:r>
            <a:r>
              <a:rPr lang="en-US" sz="2400" noProof="1">
                <a:solidFill>
                  <a:srgbClr val="800000"/>
                </a:solidFill>
              </a:rPr>
              <a:t>   x</a:t>
            </a:r>
            <a:r>
              <a:rPr lang="en-US" sz="2400" baseline="-25000" noProof="1">
                <a:solidFill>
                  <a:srgbClr val="800000"/>
                </a:solidFill>
              </a:rPr>
              <a:t>5</a:t>
            </a:r>
            <a:endParaRPr sz="2400" baseline="-25000" noProof="1">
              <a:solidFill>
                <a:srgbClr val="800000"/>
              </a:solidFill>
            </a:endParaRPr>
          </a:p>
        </p:txBody>
      </p:sp>
      <p:sp>
        <p:nvSpPr>
          <p:cNvPr id="53" name="Text Box 24">
            <a:extLst>
              <a:ext uri="{FF2B5EF4-FFF2-40B4-BE49-F238E27FC236}">
                <a16:creationId xmlns:a16="http://schemas.microsoft.com/office/drawing/2014/main" id="{AD17EA5C-6A22-E644-8322-D813438E4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618" y="5226459"/>
            <a:ext cx="2973933" cy="4623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400" noProof="1">
                <a:solidFill>
                  <a:srgbClr val="800000"/>
                </a:solidFill>
              </a:rPr>
              <a:t> x</a:t>
            </a:r>
            <a:r>
              <a:rPr lang="en-US" sz="2400" baseline="-25000" noProof="1">
                <a:solidFill>
                  <a:srgbClr val="800000"/>
                </a:solidFill>
              </a:rPr>
              <a:t>2                  </a:t>
            </a:r>
            <a:r>
              <a:rPr lang="en-US" sz="2400" noProof="1">
                <a:solidFill>
                  <a:srgbClr val="800000"/>
                </a:solidFill>
              </a:rPr>
              <a:t>  x</a:t>
            </a:r>
            <a:r>
              <a:rPr lang="en-US" sz="2400" baseline="-25000" noProof="1">
                <a:solidFill>
                  <a:srgbClr val="800000"/>
                </a:solidFill>
              </a:rPr>
              <a:t>3       </a:t>
            </a:r>
            <a:r>
              <a:rPr lang="en-US" sz="2400" noProof="1">
                <a:solidFill>
                  <a:srgbClr val="800000"/>
                </a:solidFill>
              </a:rPr>
              <a:t>    </a:t>
            </a:r>
            <a:r>
              <a:rPr lang="en-US" sz="2400" baseline="-25000" noProof="1">
                <a:solidFill>
                  <a:srgbClr val="800000"/>
                </a:solidFill>
              </a:rPr>
              <a:t>    </a:t>
            </a:r>
            <a:r>
              <a:rPr lang="en-US" sz="2400" noProof="1">
                <a:solidFill>
                  <a:srgbClr val="800000"/>
                </a:solidFill>
              </a:rPr>
              <a:t>x</a:t>
            </a:r>
            <a:r>
              <a:rPr lang="en-US" sz="2400" baseline="-25000" noProof="1">
                <a:solidFill>
                  <a:srgbClr val="800000"/>
                </a:solidFill>
              </a:rPr>
              <a:t>4</a:t>
            </a:r>
            <a:endParaRPr sz="2400" baseline="-25000" noProof="1">
              <a:solidFill>
                <a:srgbClr val="800000"/>
              </a:solidFill>
            </a:endParaRPr>
          </a:p>
        </p:txBody>
      </p:sp>
      <p:sp>
        <p:nvSpPr>
          <p:cNvPr id="54" name="Text Box 24">
            <a:extLst>
              <a:ext uri="{FF2B5EF4-FFF2-40B4-BE49-F238E27FC236}">
                <a16:creationId xmlns:a16="http://schemas.microsoft.com/office/drawing/2014/main" id="{9EEF3D6B-8BA7-1D49-BEFE-966C27CF5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132" y="4565411"/>
            <a:ext cx="423193" cy="4623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400" noProof="1">
                <a:solidFill>
                  <a:srgbClr val="800000"/>
                </a:solidFill>
              </a:rPr>
              <a:t>x</a:t>
            </a:r>
            <a:r>
              <a:rPr lang="en-US" sz="2400" baseline="-25000" noProof="1">
                <a:solidFill>
                  <a:srgbClr val="800000"/>
                </a:solidFill>
              </a:rPr>
              <a:t>4</a:t>
            </a:r>
            <a:endParaRPr sz="2400" baseline="-25000" noProof="1">
              <a:solidFill>
                <a:srgbClr val="80000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B214FC-7056-F349-816A-0BA5A4836041}"/>
              </a:ext>
            </a:extLst>
          </p:cNvPr>
          <p:cNvSpPr/>
          <p:nvPr/>
        </p:nvSpPr>
        <p:spPr>
          <a:xfrm>
            <a:off x="706935" y="3622275"/>
            <a:ext cx="4364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7575" indent="-909638"/>
            <a:r>
              <a:rPr lang="en-US" sz="2400" b="1" dirty="0">
                <a:solidFill>
                  <a:schemeClr val="accent2"/>
                </a:solidFill>
                <a:sym typeface="Wingdings" pitchFamily="2" charset="2"/>
              </a:rPr>
              <a:t>NC</a:t>
            </a:r>
            <a:r>
              <a:rPr lang="en-US" sz="2400" b="1" baseline="30000" dirty="0">
                <a:solidFill>
                  <a:schemeClr val="accent2"/>
                </a:solidFill>
                <a:sym typeface="Wingdings" pitchFamily="2" charset="2"/>
              </a:rPr>
              <a:t>1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= { languages with poly-size     </a:t>
            </a:r>
            <a:r>
              <a:rPr lang="en-US" sz="2400" dirty="0" err="1">
                <a:sym typeface="Wingdings" pitchFamily="2" charset="2"/>
              </a:rPr>
              <a:t>DeMorgan</a:t>
            </a:r>
            <a:r>
              <a:rPr lang="en-US" sz="2400" dirty="0">
                <a:sym typeface="Wingdings" pitchFamily="2" charset="2"/>
              </a:rPr>
              <a:t> formulas 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77831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0622-5440-5B42-BC34-9B0D7AF19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P(k,2)</a:t>
            </a:r>
            <a:r>
              <a:rPr lang="en-US" dirty="0">
                <a:sym typeface="Wingdings" pitchFamily="2" charset="2"/>
              </a:rPr>
              <a:t> is equivalent to </a:t>
            </a:r>
            <a:r>
              <a:rPr lang="en-US" dirty="0" err="1">
                <a:solidFill>
                  <a:schemeClr val="tx2"/>
                </a:solidFill>
                <a:sym typeface="Wingdings" pitchFamily="2" charset="2"/>
              </a:rPr>
              <a:t>PARITY</a:t>
            </a:r>
            <a:r>
              <a:rPr lang="en-US" baseline="-25000" dirty="0" err="1">
                <a:solidFill>
                  <a:schemeClr val="tx2"/>
                </a:solidFill>
                <a:sym typeface="Wingdings" pitchFamily="2" charset="2"/>
              </a:rPr>
              <a:t>k</a:t>
            </a:r>
            <a:endParaRPr lang="en-US" dirty="0">
              <a:solidFill>
                <a:schemeClr val="tx2"/>
              </a:solidFill>
              <a:sym typeface="Wingdings" pitchFamily="2" charset="2"/>
            </a:endParaRPr>
          </a:p>
          <a:p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P(k,5)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is complete for </a:t>
            </a:r>
            <a:r>
              <a:rPr lang="en-US" b="1" dirty="0">
                <a:solidFill>
                  <a:schemeClr val="accent2"/>
                </a:solidFill>
                <a:sym typeface="Wingdings" pitchFamily="2" charset="2"/>
              </a:rPr>
              <a:t>NC</a:t>
            </a:r>
            <a:r>
              <a:rPr lang="en-US" b="1" baseline="30000" dirty="0">
                <a:solidFill>
                  <a:schemeClr val="accent2"/>
                </a:solidFill>
                <a:sym typeface="Wingdings" pitchFamily="2" charset="2"/>
              </a:rPr>
              <a:t>1</a:t>
            </a:r>
            <a:r>
              <a:rPr lang="en-US" dirty="0">
                <a:sym typeface="Wingdings" pitchFamily="2" charset="2"/>
              </a:rPr>
              <a:t>  </a:t>
            </a:r>
            <a:r>
              <a:rPr lang="en-US" sz="2000" dirty="0">
                <a:sym typeface="Wingdings" pitchFamily="2" charset="2"/>
              </a:rPr>
              <a:t>(Barrington’s Theorem)</a:t>
            </a:r>
            <a:endParaRPr lang="en-US" dirty="0">
              <a:sym typeface="Wingdings" pitchFamily="2" charset="2"/>
            </a:endParaRPr>
          </a:p>
          <a:p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P(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n,n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is complete for </a:t>
            </a:r>
            <a:r>
              <a:rPr lang="en-US" b="1" dirty="0" err="1">
                <a:solidFill>
                  <a:schemeClr val="accent2"/>
                </a:solidFill>
                <a:sym typeface="Wingdings" pitchFamily="2" charset="2"/>
              </a:rPr>
              <a:t>Logspace</a:t>
            </a:r>
            <a:endParaRPr lang="en-US" b="1" dirty="0">
              <a:solidFill>
                <a:schemeClr val="accent2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  <a:sym typeface="Wingdings" pitchFamily="2" charset="2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8D64D4-D075-374D-AA41-18B11CF7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P(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42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6418D-6DF7-D045-9BE1-8840B7E9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21D97-F1D0-FD41-9D07-B751F0AB0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A combinatorial “toothpick”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Complexity of multiplying </a:t>
            </a:r>
            <a:r>
              <a:rPr lang="en-US" sz="3200" i="1" dirty="0"/>
              <a:t>k</a:t>
            </a:r>
            <a:r>
              <a:rPr lang="en-US" sz="3200" dirty="0"/>
              <a:t> permutations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19788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0622-5440-5B42-BC34-9B0D7AF19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P(k,2)</a:t>
            </a:r>
            <a:r>
              <a:rPr lang="en-US" dirty="0">
                <a:sym typeface="Wingdings" pitchFamily="2" charset="2"/>
              </a:rPr>
              <a:t> is equivalent to </a:t>
            </a:r>
            <a:r>
              <a:rPr lang="en-US" dirty="0" err="1">
                <a:solidFill>
                  <a:schemeClr val="tx2"/>
                </a:solidFill>
                <a:sym typeface="Wingdings" pitchFamily="2" charset="2"/>
              </a:rPr>
              <a:t>PARITY</a:t>
            </a:r>
            <a:r>
              <a:rPr lang="en-US" baseline="-25000" dirty="0" err="1">
                <a:solidFill>
                  <a:schemeClr val="tx2"/>
                </a:solidFill>
                <a:sym typeface="Wingdings" pitchFamily="2" charset="2"/>
              </a:rPr>
              <a:t>k</a:t>
            </a:r>
            <a:endParaRPr lang="en-US" dirty="0">
              <a:solidFill>
                <a:schemeClr val="tx2"/>
              </a:solidFill>
              <a:sym typeface="Wingdings" pitchFamily="2" charset="2"/>
            </a:endParaRPr>
          </a:p>
          <a:p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P(k,5)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is complete for </a:t>
            </a:r>
            <a:r>
              <a:rPr lang="en-US" b="1" dirty="0">
                <a:solidFill>
                  <a:schemeClr val="accent2"/>
                </a:solidFill>
                <a:sym typeface="Wingdings" pitchFamily="2" charset="2"/>
              </a:rPr>
              <a:t>NC</a:t>
            </a:r>
            <a:r>
              <a:rPr lang="en-US" b="1" baseline="30000" dirty="0">
                <a:solidFill>
                  <a:schemeClr val="accent2"/>
                </a:solidFill>
                <a:sym typeface="Wingdings" pitchFamily="2" charset="2"/>
              </a:rPr>
              <a:t>1</a:t>
            </a:r>
            <a:r>
              <a:rPr lang="en-US" dirty="0">
                <a:sym typeface="Wingdings" pitchFamily="2" charset="2"/>
              </a:rPr>
              <a:t>  </a:t>
            </a:r>
            <a:r>
              <a:rPr lang="en-US" sz="2000" dirty="0">
                <a:sym typeface="Wingdings" pitchFamily="2" charset="2"/>
              </a:rPr>
              <a:t>(Barrington’s Theorem)</a:t>
            </a:r>
            <a:endParaRPr lang="en-US" dirty="0">
              <a:sym typeface="Wingdings" pitchFamily="2" charset="2"/>
            </a:endParaRPr>
          </a:p>
          <a:p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P(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n,n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is complete for </a:t>
            </a:r>
            <a:r>
              <a:rPr lang="en-US" b="1" dirty="0" err="1">
                <a:solidFill>
                  <a:schemeClr val="accent2"/>
                </a:solidFill>
                <a:sym typeface="Wingdings" pitchFamily="2" charset="2"/>
              </a:rPr>
              <a:t>Logspace</a:t>
            </a:r>
            <a:endParaRPr lang="en-US" b="1" dirty="0">
              <a:solidFill>
                <a:schemeClr val="accent2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  <a:sym typeface="Wingdings" pitchFamily="2" charset="2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8D64D4-D075-374D-AA41-18B11CF7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P(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08ADBF-E5DC-0646-ADD2-0003010B4443}"/>
              </a:ext>
            </a:extLst>
          </p:cNvPr>
          <p:cNvSpPr/>
          <p:nvPr/>
        </p:nvSpPr>
        <p:spPr>
          <a:xfrm>
            <a:off x="840119" y="3301717"/>
            <a:ext cx="7463761" cy="1205547"/>
          </a:xfrm>
          <a:prstGeom prst="rect">
            <a:avLst/>
          </a:prstGeom>
          <a:solidFill>
            <a:srgbClr val="FDFFCB"/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/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A super-polynomial formula size lower bound for 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P(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k,n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)</a:t>
            </a:r>
          </a:p>
          <a:p>
            <a:pPr marL="228600"/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(for any </a:t>
            </a:r>
            <a:r>
              <a:rPr lang="en-US" sz="2400" b="1" dirty="0" err="1">
                <a:solidFill>
                  <a:srgbClr val="002060"/>
                </a:solidFill>
                <a:sym typeface="Wingdings" pitchFamily="2" charset="2"/>
              </a:rPr>
              <a:t>k,n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 ⟶ ∞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)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would separate </a:t>
            </a:r>
            <a:r>
              <a:rPr lang="en-US" sz="2400" b="1" dirty="0">
                <a:solidFill>
                  <a:schemeClr val="accent2"/>
                </a:solidFill>
                <a:sym typeface="Wingdings" pitchFamily="2" charset="2"/>
              </a:rPr>
              <a:t>NC</a:t>
            </a:r>
            <a:r>
              <a:rPr lang="en-US" sz="2400" b="1" baseline="30000" dirty="0">
                <a:solidFill>
                  <a:schemeClr val="accent2"/>
                </a:solidFill>
                <a:sym typeface="Wingdings" pitchFamily="2" charset="2"/>
              </a:rPr>
              <a:t>1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and </a:t>
            </a:r>
            <a:r>
              <a:rPr lang="en-US" sz="2400" b="1" dirty="0" err="1">
                <a:solidFill>
                  <a:schemeClr val="accent2"/>
                </a:solidFill>
                <a:sym typeface="Wingdings" pitchFamily="2" charset="2"/>
              </a:rPr>
              <a:t>Logspace</a:t>
            </a:r>
            <a:endParaRPr lang="en-US" sz="2400" b="1" dirty="0">
              <a:solidFill>
                <a:schemeClr val="accent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29768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8D64D4-D075-374D-AA41-18B11CF7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</a:t>
            </a:r>
            <a:r>
              <a:rPr lang="en-US" baseline="30000" dirty="0"/>
              <a:t>0</a:t>
            </a:r>
            <a:r>
              <a:rPr lang="en-US" dirty="0"/>
              <a:t> Complexity of P(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9775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0622-5440-5B42-BC34-9B0D7AF19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u="sng" dirty="0">
                <a:sym typeface="Wingdings" pitchFamily="2" charset="2"/>
              </a:rPr>
              <a:t>Computable by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(log k)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1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2</a:t>
            </a:r>
            <a:r>
              <a:rPr lang="en-US" sz="1200" dirty="0">
                <a:solidFill>
                  <a:srgbClr val="008001"/>
                </a:solidFill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log k</a:t>
            </a:r>
          </a:p>
          <a:p>
            <a:pPr lvl="2"/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lvl="2"/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lvl="2"/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i="1" dirty="0">
              <a:sym typeface="Wingdings" pitchFamily="2" charset="2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09679C4-B41A-0C47-A80D-432FB5DC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2415"/>
          </a:xfrm>
        </p:spPr>
        <p:txBody>
          <a:bodyPr/>
          <a:lstStyle/>
          <a:p>
            <a:r>
              <a:rPr lang="en-US" dirty="0"/>
              <a:t>AC</a:t>
            </a:r>
            <a:r>
              <a:rPr lang="en-US" baseline="30000" dirty="0"/>
              <a:t>0</a:t>
            </a:r>
            <a:r>
              <a:rPr lang="en-US" dirty="0"/>
              <a:t> Complexity of P(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976080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0622-5440-5B42-BC34-9B0D7AF19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u="sng" dirty="0">
                <a:sym typeface="Wingdings" pitchFamily="2" charset="2"/>
              </a:rPr>
              <a:t>Computable by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(log k)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1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2</a:t>
            </a:r>
            <a:r>
              <a:rPr lang="en-US" sz="1200" dirty="0">
                <a:solidFill>
                  <a:srgbClr val="008001"/>
                </a:solidFill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log k</a:t>
            </a:r>
          </a:p>
          <a:p>
            <a:pPr lvl="2"/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lvl="2"/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lvl="2"/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i="1" dirty="0">
              <a:sym typeface="Wingdings" pitchFamily="2" charset="2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09679C4-B41A-0C47-A80D-432FB5DC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2415"/>
          </a:xfrm>
        </p:spPr>
        <p:txBody>
          <a:bodyPr/>
          <a:lstStyle/>
          <a:p>
            <a:r>
              <a:rPr lang="en-US" dirty="0"/>
              <a:t>AC</a:t>
            </a:r>
            <a:r>
              <a:rPr lang="en-US" baseline="30000" dirty="0"/>
              <a:t>0</a:t>
            </a:r>
            <a:r>
              <a:rPr lang="en-US" dirty="0"/>
              <a:t> Complexity of P(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910E8-2978-CE43-A9FF-8B36244F5A61}"/>
              </a:ext>
            </a:extLst>
          </p:cNvPr>
          <p:cNvSpPr txBox="1"/>
          <p:nvPr/>
        </p:nvSpPr>
        <p:spPr>
          <a:xfrm>
            <a:off x="2152479" y="2955407"/>
            <a:ext cx="4256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“recursive doubling”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93F56-9782-B142-9ACD-91E834E3D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87" y="3762243"/>
            <a:ext cx="7286826" cy="149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628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0622-5440-5B42-BC34-9B0D7AF1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211"/>
            <a:ext cx="8229600" cy="4979151"/>
          </a:xfrm>
        </p:spPr>
        <p:txBody>
          <a:bodyPr>
            <a:normAutofit/>
          </a:bodyPr>
          <a:lstStyle/>
          <a:p>
            <a:pPr lvl="1"/>
            <a:r>
              <a:rPr lang="en-US" u="sng" dirty="0">
                <a:sym typeface="Wingdings" pitchFamily="2" charset="2"/>
              </a:rPr>
              <a:t>Computable by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(log k)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1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2</a:t>
            </a:r>
            <a:r>
              <a:rPr lang="en-US" sz="1200" dirty="0">
                <a:solidFill>
                  <a:srgbClr val="008001"/>
                </a:solidFill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log k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(dk     )</a:t>
            </a:r>
            <a:r>
              <a:rPr lang="en-US" sz="2400" dirty="0">
                <a:sym typeface="Wingdings" pitchFamily="2" charset="2"/>
              </a:rPr>
              <a:t> 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2d ≤ 2</a:t>
            </a:r>
            <a:r>
              <a:rPr lang="en-US" sz="1200" b="1" dirty="0">
                <a:solidFill>
                  <a:srgbClr val="008001"/>
                </a:solidFill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log k</a:t>
            </a: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i="1" dirty="0">
              <a:sym typeface="Wingdings" pitchFamily="2" charset="2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09679C4-B41A-0C47-A80D-432FB5DC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2415"/>
          </a:xfrm>
        </p:spPr>
        <p:txBody>
          <a:bodyPr/>
          <a:lstStyle/>
          <a:p>
            <a:r>
              <a:rPr lang="en-US" dirty="0"/>
              <a:t>AC</a:t>
            </a:r>
            <a:r>
              <a:rPr lang="en-US" baseline="30000" dirty="0"/>
              <a:t>0</a:t>
            </a:r>
            <a:r>
              <a:rPr lang="en-US" dirty="0"/>
              <a:t> Complexity of P(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2E027-05E0-6748-8F43-E0F1C44635DF}"/>
              </a:ext>
            </a:extLst>
          </p:cNvPr>
          <p:cNvSpPr txBox="1"/>
          <p:nvPr/>
        </p:nvSpPr>
        <p:spPr>
          <a:xfrm>
            <a:off x="4349670" y="2471206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1/d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865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0622-5440-5B42-BC34-9B0D7AF1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211"/>
            <a:ext cx="8229600" cy="4979151"/>
          </a:xfrm>
        </p:spPr>
        <p:txBody>
          <a:bodyPr>
            <a:normAutofit/>
          </a:bodyPr>
          <a:lstStyle/>
          <a:p>
            <a:pPr lvl="1"/>
            <a:r>
              <a:rPr lang="en-US" u="sng" dirty="0">
                <a:sym typeface="Wingdings" pitchFamily="2" charset="2"/>
              </a:rPr>
              <a:t>Computable by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(log k)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1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2</a:t>
            </a:r>
            <a:r>
              <a:rPr lang="en-US" sz="1200" dirty="0">
                <a:solidFill>
                  <a:srgbClr val="008001"/>
                </a:solidFill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log k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(dk     )</a:t>
            </a:r>
            <a:r>
              <a:rPr lang="en-US" sz="2400" dirty="0">
                <a:sym typeface="Wingdings" pitchFamily="2" charset="2"/>
              </a:rPr>
              <a:t> 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2d ≤ 2</a:t>
            </a:r>
            <a:r>
              <a:rPr lang="en-US" sz="1200" b="1" dirty="0">
                <a:solidFill>
                  <a:srgbClr val="008001"/>
                </a:solidFill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log k</a:t>
            </a: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r>
              <a:rPr lang="en-US" sz="2400" dirty="0">
                <a:sym typeface="Wingdings" pitchFamily="2" charset="2"/>
              </a:rPr>
              <a:t>where 𝓁 := k</a:t>
            </a:r>
            <a:r>
              <a:rPr lang="en-US" sz="2400" baseline="30000" dirty="0">
                <a:sym typeface="Wingdings" pitchFamily="2" charset="2"/>
              </a:rPr>
              <a:t>(d–1)/d</a:t>
            </a:r>
            <a:endParaRPr lang="en-US" sz="2400" baseline="30000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i="1" dirty="0">
              <a:sym typeface="Wingdings" pitchFamily="2" charset="2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09679C4-B41A-0C47-A80D-432FB5DC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2415"/>
          </a:xfrm>
        </p:spPr>
        <p:txBody>
          <a:bodyPr/>
          <a:lstStyle/>
          <a:p>
            <a:r>
              <a:rPr lang="en-US" dirty="0"/>
              <a:t>AC</a:t>
            </a:r>
            <a:r>
              <a:rPr lang="en-US" baseline="30000" dirty="0"/>
              <a:t>0</a:t>
            </a:r>
            <a:r>
              <a:rPr lang="en-US" dirty="0"/>
              <a:t> Complexity of P(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2E027-05E0-6748-8F43-E0F1C44635DF}"/>
              </a:ext>
            </a:extLst>
          </p:cNvPr>
          <p:cNvSpPr txBox="1"/>
          <p:nvPr/>
        </p:nvSpPr>
        <p:spPr>
          <a:xfrm>
            <a:off x="4349670" y="2471206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1/d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3509D-84EB-6048-9F2F-D82258028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99" y="3316161"/>
            <a:ext cx="8705202" cy="11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961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53C528-3E6D-D940-AC14-920EDBDCD857}"/>
              </a:ext>
            </a:extLst>
          </p:cNvPr>
          <p:cNvSpPr/>
          <p:nvPr/>
        </p:nvSpPr>
        <p:spPr>
          <a:xfrm>
            <a:off x="461246" y="5429756"/>
            <a:ext cx="8229600" cy="72828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/>
            <a:endParaRPr lang="en-US" sz="2400" b="1" dirty="0">
              <a:solidFill>
                <a:schemeClr val="accent2"/>
              </a:solidFill>
              <a:sym typeface="Wingdings" pitchFamily="2" charset="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0622-5440-5B42-BC34-9B0D7AF1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211"/>
            <a:ext cx="8229600" cy="4979151"/>
          </a:xfrm>
        </p:spPr>
        <p:txBody>
          <a:bodyPr>
            <a:normAutofit/>
          </a:bodyPr>
          <a:lstStyle/>
          <a:p>
            <a:pPr lvl="1"/>
            <a:r>
              <a:rPr lang="en-US" u="sng" dirty="0">
                <a:sym typeface="Wingdings" pitchFamily="2" charset="2"/>
              </a:rPr>
              <a:t>Computable by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(log k)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1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2</a:t>
            </a:r>
            <a:r>
              <a:rPr lang="en-US" sz="1200" dirty="0">
                <a:solidFill>
                  <a:srgbClr val="008001"/>
                </a:solidFill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log k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(dk     )</a:t>
            </a:r>
            <a:r>
              <a:rPr lang="en-US" sz="2400" dirty="0">
                <a:sym typeface="Wingdings" pitchFamily="2" charset="2"/>
              </a:rPr>
              <a:t> 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2d ≤ 2</a:t>
            </a:r>
            <a:r>
              <a:rPr lang="en-US" sz="1200" b="1" dirty="0">
                <a:solidFill>
                  <a:srgbClr val="008001"/>
                </a:solidFill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log k</a:t>
            </a: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r>
              <a:rPr lang="en-US" sz="2400" dirty="0">
                <a:sym typeface="Wingdings" pitchFamily="2" charset="2"/>
              </a:rPr>
              <a:t>where 𝓁 := k</a:t>
            </a:r>
            <a:r>
              <a:rPr lang="en-US" sz="2400" baseline="30000" dirty="0">
                <a:sym typeface="Wingdings" pitchFamily="2" charset="2"/>
              </a:rPr>
              <a:t>(d–1)/d</a:t>
            </a:r>
            <a:endParaRPr lang="en-US" sz="2400" baseline="30000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dirty="0">
              <a:sym typeface="Wingdings" pitchFamily="2" charset="2"/>
            </a:endParaRPr>
          </a:p>
          <a:p>
            <a:pPr marL="7938" lvl="2" indent="0" algn="ctr">
              <a:buNone/>
            </a:pP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Σ</a:t>
            </a:r>
            <a:r>
              <a:rPr lang="en-US" sz="2400" baseline="30000" dirty="0">
                <a:solidFill>
                  <a:srgbClr val="002060"/>
                </a:solidFill>
                <a:sym typeface="Wingdings" pitchFamily="2" charset="2"/>
              </a:rPr>
              <a:t>2d</a:t>
            </a: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 formula for P(</a:t>
            </a:r>
            <a:r>
              <a:rPr lang="en-US" sz="2400" dirty="0" err="1">
                <a:solidFill>
                  <a:srgbClr val="002060"/>
                </a:solidFill>
                <a:sym typeface="Wingdings" pitchFamily="2" charset="2"/>
              </a:rPr>
              <a:t>k,n</a:t>
            </a: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) = </a:t>
            </a:r>
            <a:r>
              <a:rPr lang="en-US" sz="2400" dirty="0" err="1">
                <a:solidFill>
                  <a:srgbClr val="002060"/>
                </a:solidFill>
                <a:sym typeface="Wingdings" pitchFamily="2" charset="2"/>
              </a:rPr>
              <a:t>OR</a:t>
            </a:r>
            <a:r>
              <a:rPr lang="en-US" sz="2400" baseline="-25000" dirty="0" err="1">
                <a:solidFill>
                  <a:srgbClr val="002060"/>
                </a:solidFill>
                <a:sym typeface="Wingdings" pitchFamily="2" charset="2"/>
              </a:rPr>
              <a:t>n</a:t>
            </a:r>
            <a:r>
              <a:rPr lang="en-US" sz="1050" dirty="0">
                <a:solidFill>
                  <a:srgbClr val="002060"/>
                </a:solidFill>
                <a:sym typeface="Wingdings" pitchFamily="2" charset="2"/>
              </a:rPr>
              <a:t>𝓁/k</a:t>
            </a: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 ∘ AND</a:t>
            </a:r>
            <a:r>
              <a:rPr lang="en-US" sz="2400" baseline="-25000" dirty="0">
                <a:solidFill>
                  <a:srgbClr val="002060"/>
                </a:solidFill>
                <a:sym typeface="Wingdings" pitchFamily="2" charset="2"/>
              </a:rPr>
              <a:t>𝓁/k</a:t>
            </a: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 ∘ Σ</a:t>
            </a:r>
            <a:r>
              <a:rPr lang="en-US" sz="2400" baseline="30000" dirty="0">
                <a:solidFill>
                  <a:srgbClr val="002060"/>
                </a:solidFill>
                <a:sym typeface="Wingdings" pitchFamily="2" charset="2"/>
              </a:rPr>
              <a:t>2(d–1) </a:t>
            </a: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formula for P(𝓁,n)</a:t>
            </a:r>
            <a:endParaRPr lang="en-US" i="1" dirty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09679C4-B41A-0C47-A80D-432FB5DC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2415"/>
          </a:xfrm>
        </p:spPr>
        <p:txBody>
          <a:bodyPr/>
          <a:lstStyle/>
          <a:p>
            <a:r>
              <a:rPr lang="en-US" dirty="0"/>
              <a:t>AC</a:t>
            </a:r>
            <a:r>
              <a:rPr lang="en-US" baseline="30000" dirty="0"/>
              <a:t>0</a:t>
            </a:r>
            <a:r>
              <a:rPr lang="en-US" dirty="0"/>
              <a:t> Complexity of P(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2E027-05E0-6748-8F43-E0F1C44635DF}"/>
              </a:ext>
            </a:extLst>
          </p:cNvPr>
          <p:cNvSpPr txBox="1"/>
          <p:nvPr/>
        </p:nvSpPr>
        <p:spPr>
          <a:xfrm>
            <a:off x="4349670" y="2471206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1/d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3E637-7C4C-1D44-8D36-55E083BE5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99" y="3316161"/>
            <a:ext cx="8705202" cy="11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4407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0622-5440-5B42-BC34-9B0D7AF1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211"/>
            <a:ext cx="8229600" cy="4979151"/>
          </a:xfrm>
        </p:spPr>
        <p:txBody>
          <a:bodyPr>
            <a:normAutofit/>
          </a:bodyPr>
          <a:lstStyle/>
          <a:p>
            <a:pPr lvl="1"/>
            <a:r>
              <a:rPr lang="en-US" u="sng" dirty="0">
                <a:sym typeface="Wingdings" pitchFamily="2" charset="2"/>
              </a:rPr>
              <a:t>Computable by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(log k)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1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and depth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1200" dirty="0">
                <a:solidFill>
                  <a:srgbClr val="008001"/>
                </a:solidFill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log k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(dk     )</a:t>
            </a:r>
            <a:r>
              <a:rPr lang="en-US" sz="2400" dirty="0">
                <a:sym typeface="Wingdings" pitchFamily="2" charset="2"/>
              </a:rPr>
              <a:t> and depth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d ≤ 2</a:t>
            </a:r>
            <a:r>
              <a:rPr lang="en-US" sz="1200" b="1" dirty="0">
                <a:solidFill>
                  <a:srgbClr val="008001"/>
                </a:solidFill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log k</a:t>
            </a: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i="1" dirty="0">
              <a:sym typeface="Wingdings" pitchFamily="2" charset="2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09679C4-B41A-0C47-A80D-432FB5DC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2415"/>
          </a:xfrm>
        </p:spPr>
        <p:txBody>
          <a:bodyPr/>
          <a:lstStyle/>
          <a:p>
            <a:r>
              <a:rPr lang="en-US" dirty="0"/>
              <a:t>AC</a:t>
            </a:r>
            <a:r>
              <a:rPr lang="en-US" baseline="30000" dirty="0"/>
              <a:t>0</a:t>
            </a:r>
            <a:r>
              <a:rPr lang="en-US" dirty="0"/>
              <a:t> Complexity of P(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2E027-05E0-6748-8F43-E0F1C44635DF}"/>
              </a:ext>
            </a:extLst>
          </p:cNvPr>
          <p:cNvSpPr txBox="1"/>
          <p:nvPr/>
        </p:nvSpPr>
        <p:spPr>
          <a:xfrm>
            <a:off x="4349670" y="2471206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1/d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7962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0622-5440-5B42-BC34-9B0D7AF1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211"/>
            <a:ext cx="8229600" cy="4979151"/>
          </a:xfrm>
        </p:spPr>
        <p:txBody>
          <a:bodyPr>
            <a:normAutofit/>
          </a:bodyPr>
          <a:lstStyle/>
          <a:p>
            <a:pPr lvl="1"/>
            <a:r>
              <a:rPr lang="en-US" u="sng" dirty="0">
                <a:sym typeface="Wingdings" pitchFamily="2" charset="2"/>
              </a:rPr>
              <a:t>Computable by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(log k)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1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log k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(dk     )</a:t>
            </a:r>
            <a:r>
              <a:rPr lang="en-US" sz="2400" dirty="0">
                <a:sym typeface="Wingdings" pitchFamily="2" charset="2"/>
              </a:rPr>
              <a:t> 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d+1 ≤ log k</a:t>
            </a: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dirty="0"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dirty="0"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i="1" dirty="0">
              <a:sym typeface="Wingdings" pitchFamily="2" charset="2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09679C4-B41A-0C47-A80D-432FB5DC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2415"/>
          </a:xfrm>
        </p:spPr>
        <p:txBody>
          <a:bodyPr/>
          <a:lstStyle/>
          <a:p>
            <a:r>
              <a:rPr lang="en-US" dirty="0"/>
              <a:t>AC</a:t>
            </a:r>
            <a:r>
              <a:rPr lang="en-US" baseline="30000" dirty="0"/>
              <a:t>0</a:t>
            </a:r>
            <a:r>
              <a:rPr lang="en-US" dirty="0"/>
              <a:t> Complexity of P(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2E027-05E0-6748-8F43-E0F1C44635DF}"/>
              </a:ext>
            </a:extLst>
          </p:cNvPr>
          <p:cNvSpPr txBox="1"/>
          <p:nvPr/>
        </p:nvSpPr>
        <p:spPr>
          <a:xfrm>
            <a:off x="4349670" y="2471206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1/d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269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0622-5440-5B42-BC34-9B0D7AF1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211"/>
            <a:ext cx="8229600" cy="4979151"/>
          </a:xfrm>
        </p:spPr>
        <p:txBody>
          <a:bodyPr>
            <a:normAutofit/>
          </a:bodyPr>
          <a:lstStyle/>
          <a:p>
            <a:pPr lvl="1"/>
            <a:r>
              <a:rPr lang="en-US" u="sng" dirty="0">
                <a:sym typeface="Wingdings" pitchFamily="2" charset="2"/>
              </a:rPr>
              <a:t>Computable by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(log k)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1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log k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(dk     )</a:t>
            </a:r>
            <a:r>
              <a:rPr lang="en-US" sz="2400" dirty="0">
                <a:sym typeface="Wingdings" pitchFamily="2" charset="2"/>
              </a:rPr>
              <a:t> 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d+1 ≤ log k</a:t>
            </a: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marL="290513" lvl="2" indent="0">
              <a:buNone/>
            </a:pP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P(</a:t>
            </a:r>
            <a:r>
              <a:rPr lang="en-US" sz="2400" b="1" dirty="0" err="1">
                <a:solidFill>
                  <a:schemeClr val="tx2"/>
                </a:solidFill>
                <a:sym typeface="Wingdings" pitchFamily="2" charset="2"/>
              </a:rPr>
              <a:t>k,n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)</a:t>
            </a:r>
            <a:r>
              <a:rPr lang="en-US" sz="2400" dirty="0">
                <a:sym typeface="Wingdings" pitchFamily="2" charset="2"/>
              </a:rPr>
              <a:t> has both DNF and CNF formulas of size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O(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k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)</a:t>
            </a:r>
            <a:r>
              <a:rPr lang="en-US" sz="2400" dirty="0">
                <a:sym typeface="Wingdings" pitchFamily="2" charset="2"/>
              </a:rPr>
              <a:t>:</a:t>
            </a: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dirty="0">
              <a:solidFill>
                <a:srgbClr val="008001"/>
              </a:solidFill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dirty="0"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dirty="0">
              <a:sym typeface="Wingdings" pitchFamily="2" charset="2"/>
            </a:endParaRPr>
          </a:p>
          <a:p>
            <a:pPr marL="517525" lvl="2" indent="0">
              <a:buNone/>
            </a:pP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i="1" dirty="0">
              <a:sym typeface="Wingdings" pitchFamily="2" charset="2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09679C4-B41A-0C47-A80D-432FB5DC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2415"/>
          </a:xfrm>
        </p:spPr>
        <p:txBody>
          <a:bodyPr/>
          <a:lstStyle/>
          <a:p>
            <a:r>
              <a:rPr lang="en-US" dirty="0"/>
              <a:t>AC</a:t>
            </a:r>
            <a:r>
              <a:rPr lang="en-US" baseline="30000" dirty="0"/>
              <a:t>0</a:t>
            </a:r>
            <a:r>
              <a:rPr lang="en-US" dirty="0"/>
              <a:t> Complexity of P(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2E027-05E0-6748-8F43-E0F1C44635DF}"/>
              </a:ext>
            </a:extLst>
          </p:cNvPr>
          <p:cNvSpPr txBox="1"/>
          <p:nvPr/>
        </p:nvSpPr>
        <p:spPr>
          <a:xfrm>
            <a:off x="4349670" y="2471206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1/d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7B0969-2395-BA41-8250-F2DB121B5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34" y="4053152"/>
            <a:ext cx="8547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1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0AC6-9416-6547-8E98-4D4FBD74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 “toothpick” problem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D854E-2E92-B545-ACD3-D5EA95845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474" y="1772531"/>
            <a:ext cx="4441052" cy="309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5093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0622-5440-5B42-BC34-9B0D7AF1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4211"/>
            <a:ext cx="8484500" cy="4979151"/>
          </a:xfrm>
        </p:spPr>
        <p:txBody>
          <a:bodyPr>
            <a:normAutofit/>
          </a:bodyPr>
          <a:lstStyle/>
          <a:p>
            <a:pPr lvl="1"/>
            <a:r>
              <a:rPr lang="en-US" u="sng" dirty="0">
                <a:sym typeface="Wingdings" pitchFamily="2" charset="2"/>
              </a:rPr>
              <a:t>Computable by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(log k)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1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log k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(dk     )</a:t>
            </a:r>
            <a:r>
              <a:rPr lang="en-US" sz="2400" dirty="0">
                <a:sym typeface="Wingdings" pitchFamily="2" charset="2"/>
              </a:rPr>
              <a:t> 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d+1 ≤ log k</a:t>
            </a: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[Hastad‘86, R.‘15]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sz="2400" dirty="0">
                <a:sym typeface="Wingdings" pitchFamily="2" charset="2"/>
              </a:rPr>
              <a:t>Tight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Ω(dk     )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tradeoff when</a:t>
            </a: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 n = 2</a:t>
            </a:r>
            <a:r>
              <a:rPr lang="en-US" sz="2400" dirty="0">
                <a:sym typeface="Wingdings" pitchFamily="2" charset="2"/>
              </a:rPr>
              <a:t> (i.e., for </a:t>
            </a:r>
            <a:r>
              <a:rPr lang="en-US" sz="2400" dirty="0" err="1">
                <a:solidFill>
                  <a:srgbClr val="002060"/>
                </a:solidFill>
                <a:sym typeface="Wingdings" pitchFamily="2" charset="2"/>
              </a:rPr>
              <a:t>Parity</a:t>
            </a:r>
            <a:r>
              <a:rPr lang="en-US" sz="2400" baseline="-25000" dirty="0" err="1">
                <a:solidFill>
                  <a:srgbClr val="002060"/>
                </a:solidFill>
                <a:sym typeface="Wingdings" pitchFamily="2" charset="2"/>
              </a:rPr>
              <a:t>k</a:t>
            </a:r>
            <a:r>
              <a:rPr lang="en-US" sz="2400" dirty="0">
                <a:sym typeface="Wingdings" pitchFamily="2" charset="2"/>
              </a:rPr>
              <a:t>)</a:t>
            </a:r>
          </a:p>
          <a:p>
            <a:pPr lvl="2"/>
            <a:endParaRPr lang="en-US" i="1" dirty="0">
              <a:sym typeface="Wingdings" pitchFamily="2" charset="2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09679C4-B41A-0C47-A80D-432FB5DC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2415"/>
          </a:xfrm>
        </p:spPr>
        <p:txBody>
          <a:bodyPr/>
          <a:lstStyle/>
          <a:p>
            <a:r>
              <a:rPr lang="en-US" dirty="0"/>
              <a:t>AC</a:t>
            </a:r>
            <a:r>
              <a:rPr lang="en-US" baseline="30000" dirty="0"/>
              <a:t>0</a:t>
            </a:r>
            <a:r>
              <a:rPr lang="en-US" dirty="0"/>
              <a:t> Complexity of P(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2E027-05E0-6748-8F43-E0F1C44635DF}"/>
              </a:ext>
            </a:extLst>
          </p:cNvPr>
          <p:cNvSpPr txBox="1"/>
          <p:nvPr/>
        </p:nvSpPr>
        <p:spPr>
          <a:xfrm>
            <a:off x="4349670" y="2471206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10B6D-7BF1-F347-96A6-5EE6A0CF1991}"/>
              </a:ext>
            </a:extLst>
          </p:cNvPr>
          <p:cNvSpPr txBox="1"/>
          <p:nvPr/>
        </p:nvSpPr>
        <p:spPr>
          <a:xfrm>
            <a:off x="2511429" y="3776327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1/d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861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0622-5440-5B42-BC34-9B0D7AF1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4211"/>
            <a:ext cx="8484500" cy="4979151"/>
          </a:xfrm>
        </p:spPr>
        <p:txBody>
          <a:bodyPr>
            <a:normAutofit/>
          </a:bodyPr>
          <a:lstStyle/>
          <a:p>
            <a:pPr lvl="1"/>
            <a:r>
              <a:rPr lang="en-US" u="sng" dirty="0">
                <a:sym typeface="Wingdings" pitchFamily="2" charset="2"/>
              </a:rPr>
              <a:t>Computable by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(log k)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1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log k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(dk     )</a:t>
            </a:r>
            <a:r>
              <a:rPr lang="en-US" sz="2400" dirty="0">
                <a:sym typeface="Wingdings" pitchFamily="2" charset="2"/>
              </a:rPr>
              <a:t> 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d+1 ≤ log k</a:t>
            </a: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[Hastad‘86, R.‘15]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sz="2400" dirty="0">
                <a:sym typeface="Wingdings" pitchFamily="2" charset="2"/>
              </a:rPr>
              <a:t>Tight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Ω(dk     )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tradeoff when</a:t>
            </a: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 n = 2</a:t>
            </a:r>
            <a:r>
              <a:rPr lang="en-US" sz="2400" dirty="0">
                <a:sym typeface="Wingdings" pitchFamily="2" charset="2"/>
              </a:rPr>
              <a:t> (i.e., for </a:t>
            </a:r>
            <a:r>
              <a:rPr lang="en-US" sz="2400" dirty="0" err="1">
                <a:solidFill>
                  <a:srgbClr val="002060"/>
                </a:solidFill>
                <a:sym typeface="Wingdings" pitchFamily="2" charset="2"/>
              </a:rPr>
              <a:t>Parity</a:t>
            </a:r>
            <a:r>
              <a:rPr lang="en-US" sz="2400" baseline="-25000" dirty="0" err="1">
                <a:solidFill>
                  <a:srgbClr val="002060"/>
                </a:solidFill>
                <a:sym typeface="Wingdings" pitchFamily="2" charset="2"/>
              </a:rPr>
              <a:t>k</a:t>
            </a:r>
            <a:r>
              <a:rPr lang="en-US" sz="2400" dirty="0">
                <a:sym typeface="Wingdings" pitchFamily="2" charset="2"/>
              </a:rPr>
              <a:t>)</a:t>
            </a:r>
          </a:p>
          <a:p>
            <a:pPr lvl="1">
              <a:tabLst>
                <a:tab pos="4398963" algn="l"/>
              </a:tabLst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[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Beame-Impagliazzo-Pitassi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‘98] 	</a:t>
            </a:r>
          </a:p>
          <a:p>
            <a:pPr lvl="2">
              <a:tabLst>
                <a:tab pos="4398963" algn="l"/>
                <a:tab pos="7135813" algn="l"/>
              </a:tabLst>
            </a:pP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Ω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(k            )</a:t>
            </a:r>
            <a:r>
              <a:rPr lang="en-US" sz="2400" dirty="0">
                <a:sym typeface="Wingdings" pitchFamily="2" charset="2"/>
              </a:rPr>
              <a:t> tradeoff for 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circuits computing 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P(</a:t>
            </a:r>
            <a:r>
              <a:rPr lang="en-US" sz="2400" b="1" dirty="0" err="1">
                <a:solidFill>
                  <a:schemeClr val="tx2"/>
                </a:solidFill>
                <a:sym typeface="Wingdings" pitchFamily="2" charset="2"/>
              </a:rPr>
              <a:t>k,n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)  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k ≤ log n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lvl="1">
              <a:tabLst>
                <a:tab pos="4398963" algn="l"/>
              </a:tabLst>
            </a:pPr>
            <a:endParaRPr lang="en-US" sz="900" b="1" dirty="0">
              <a:solidFill>
                <a:schemeClr val="tx2"/>
              </a:solidFill>
              <a:sym typeface="Wingdings" pitchFamily="2" charset="2"/>
            </a:endParaRPr>
          </a:p>
          <a:p>
            <a:pPr lvl="2"/>
            <a:endParaRPr lang="en-US" i="1" dirty="0">
              <a:sym typeface="Wingdings" pitchFamily="2" charset="2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09679C4-B41A-0C47-A80D-432FB5DC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2415"/>
          </a:xfrm>
        </p:spPr>
        <p:txBody>
          <a:bodyPr/>
          <a:lstStyle/>
          <a:p>
            <a:r>
              <a:rPr lang="en-US" dirty="0"/>
              <a:t>AC</a:t>
            </a:r>
            <a:r>
              <a:rPr lang="en-US" baseline="30000" dirty="0"/>
              <a:t>0</a:t>
            </a:r>
            <a:r>
              <a:rPr lang="en-US" dirty="0"/>
              <a:t> Complexity of P(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2E027-05E0-6748-8F43-E0F1C44635DF}"/>
              </a:ext>
            </a:extLst>
          </p:cNvPr>
          <p:cNvSpPr txBox="1"/>
          <p:nvPr/>
        </p:nvSpPr>
        <p:spPr>
          <a:xfrm>
            <a:off x="4349670" y="2471206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10B6D-7BF1-F347-96A6-5EE6A0CF1991}"/>
              </a:ext>
            </a:extLst>
          </p:cNvPr>
          <p:cNvSpPr txBox="1"/>
          <p:nvPr/>
        </p:nvSpPr>
        <p:spPr>
          <a:xfrm>
            <a:off x="2511429" y="3776327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C478EA-34BD-4C4A-8C36-0976711FEF22}"/>
              </a:ext>
            </a:extLst>
          </p:cNvPr>
          <p:cNvSpPr txBox="1"/>
          <p:nvPr/>
        </p:nvSpPr>
        <p:spPr>
          <a:xfrm>
            <a:off x="1725629" y="4658981"/>
            <a:ext cx="733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1/exp(d)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024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0622-5440-5B42-BC34-9B0D7AF1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4211"/>
            <a:ext cx="8484500" cy="4979151"/>
          </a:xfrm>
        </p:spPr>
        <p:txBody>
          <a:bodyPr>
            <a:normAutofit/>
          </a:bodyPr>
          <a:lstStyle/>
          <a:p>
            <a:pPr lvl="1"/>
            <a:r>
              <a:rPr lang="en-US" u="sng" dirty="0">
                <a:sym typeface="Wingdings" pitchFamily="2" charset="2"/>
              </a:rPr>
              <a:t>Computable by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(log k)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1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log k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(dk     )</a:t>
            </a:r>
            <a:r>
              <a:rPr lang="en-US" sz="2400" dirty="0">
                <a:sym typeface="Wingdings" pitchFamily="2" charset="2"/>
              </a:rPr>
              <a:t> 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d+1 ≤ log k</a:t>
            </a: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[Hastad‘86, R.‘15]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sz="2400" dirty="0">
                <a:sym typeface="Wingdings" pitchFamily="2" charset="2"/>
              </a:rPr>
              <a:t>Tight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Ω(dk     )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tradeoff when</a:t>
            </a: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 n = 2</a:t>
            </a:r>
            <a:r>
              <a:rPr lang="en-US" sz="2400" dirty="0">
                <a:sym typeface="Wingdings" pitchFamily="2" charset="2"/>
              </a:rPr>
              <a:t> (i.e., for </a:t>
            </a:r>
            <a:r>
              <a:rPr lang="en-US" sz="2400" dirty="0" err="1">
                <a:solidFill>
                  <a:srgbClr val="002060"/>
                </a:solidFill>
                <a:sym typeface="Wingdings" pitchFamily="2" charset="2"/>
              </a:rPr>
              <a:t>Parity</a:t>
            </a:r>
            <a:r>
              <a:rPr lang="en-US" sz="2400" baseline="-25000" dirty="0" err="1">
                <a:solidFill>
                  <a:srgbClr val="002060"/>
                </a:solidFill>
                <a:sym typeface="Wingdings" pitchFamily="2" charset="2"/>
              </a:rPr>
              <a:t>k</a:t>
            </a:r>
            <a:r>
              <a:rPr lang="en-US" sz="2400" dirty="0">
                <a:sym typeface="Wingdings" pitchFamily="2" charset="2"/>
              </a:rPr>
              <a:t>)</a:t>
            </a:r>
          </a:p>
          <a:p>
            <a:pPr lvl="1">
              <a:tabLst>
                <a:tab pos="4398963" algn="l"/>
              </a:tabLst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[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Beame-Impagliazzo-Pitassi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‘98] 	</a:t>
            </a:r>
          </a:p>
          <a:p>
            <a:pPr lvl="2">
              <a:tabLst>
                <a:tab pos="4398963" algn="l"/>
                <a:tab pos="7135813" algn="l"/>
              </a:tabLst>
            </a:pP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Ω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(k            )</a:t>
            </a:r>
            <a:r>
              <a:rPr lang="en-US" sz="2400" dirty="0">
                <a:sym typeface="Wingdings" pitchFamily="2" charset="2"/>
              </a:rPr>
              <a:t> tradeoff for 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circuits computing 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P(</a:t>
            </a:r>
            <a:r>
              <a:rPr lang="en-US" sz="2400" b="1" dirty="0" err="1">
                <a:solidFill>
                  <a:schemeClr val="tx2"/>
                </a:solidFill>
                <a:sym typeface="Wingdings" pitchFamily="2" charset="2"/>
              </a:rPr>
              <a:t>k,n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)  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k ≤ log n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lvl="1">
              <a:tabLst>
                <a:tab pos="4398963" algn="l"/>
              </a:tabLst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[Chen-Oliveira-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Servedio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-Tan ‘16] </a:t>
            </a:r>
          </a:p>
          <a:p>
            <a:pPr lvl="2">
              <a:tabLst>
                <a:tab pos="4398963" algn="l"/>
                <a:tab pos="7078663" algn="l"/>
              </a:tabLst>
            </a:pP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Ω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(k     )</a:t>
            </a:r>
            <a:r>
              <a:rPr lang="en-US" sz="2400" dirty="0">
                <a:sym typeface="Wingdings" pitchFamily="2" charset="2"/>
              </a:rPr>
              <a:t>  tradeoff for AC</a:t>
            </a:r>
            <a:r>
              <a:rPr lang="en-US" sz="2400" baseline="30000" dirty="0">
                <a:sym typeface="Wingdings" pitchFamily="2" charset="2"/>
              </a:rPr>
              <a:t>0 </a:t>
            </a:r>
            <a:r>
              <a:rPr lang="en-US" sz="2400" dirty="0">
                <a:sym typeface="Wingdings" pitchFamily="2" charset="2"/>
              </a:rPr>
              <a:t>circuits computing 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k-STCONN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k ≤ n</a:t>
            </a:r>
            <a:r>
              <a:rPr lang="en-US" baseline="30000" dirty="0">
                <a:solidFill>
                  <a:schemeClr val="tx2"/>
                </a:solidFill>
                <a:sym typeface="Wingdings" pitchFamily="2" charset="2"/>
              </a:rPr>
              <a:t>1/5</a:t>
            </a:r>
            <a:r>
              <a:rPr lang="en-US" dirty="0">
                <a:sym typeface="Wingdings" pitchFamily="2" charset="2"/>
              </a:rPr>
              <a:t>)</a:t>
            </a:r>
            <a:endParaRPr lang="en-US" sz="2400" dirty="0">
              <a:sym typeface="Wingdings" pitchFamily="2" charset="2"/>
            </a:endParaRPr>
          </a:p>
          <a:p>
            <a:pPr marL="801688" lvl="1">
              <a:tabLst>
                <a:tab pos="4398963" algn="l"/>
              </a:tabLst>
            </a:pPr>
            <a:r>
              <a:rPr lang="en-US" sz="2000" dirty="0">
                <a:sym typeface="Wingdings" pitchFamily="2" charset="2"/>
              </a:rPr>
              <a:t>(via reduction to a problem with linear formula size)</a:t>
            </a:r>
            <a:endParaRPr lang="en-US" dirty="0">
              <a:sym typeface="Wingdings" pitchFamily="2" charset="2"/>
            </a:endParaRPr>
          </a:p>
          <a:p>
            <a:pPr lvl="1">
              <a:tabLst>
                <a:tab pos="4398963" algn="l"/>
              </a:tabLst>
            </a:pPr>
            <a:endParaRPr lang="en-US" sz="900" b="1" dirty="0">
              <a:solidFill>
                <a:schemeClr val="tx2"/>
              </a:solidFill>
              <a:sym typeface="Wingdings" pitchFamily="2" charset="2"/>
            </a:endParaRPr>
          </a:p>
          <a:p>
            <a:pPr lvl="2"/>
            <a:endParaRPr lang="en-US" i="1" dirty="0">
              <a:sym typeface="Wingdings" pitchFamily="2" charset="2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09679C4-B41A-0C47-A80D-432FB5DC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2415"/>
          </a:xfrm>
        </p:spPr>
        <p:txBody>
          <a:bodyPr/>
          <a:lstStyle/>
          <a:p>
            <a:r>
              <a:rPr lang="en-US" dirty="0"/>
              <a:t>AC</a:t>
            </a:r>
            <a:r>
              <a:rPr lang="en-US" baseline="30000" dirty="0"/>
              <a:t>0</a:t>
            </a:r>
            <a:r>
              <a:rPr lang="en-US" dirty="0"/>
              <a:t> Complexity of P(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2E027-05E0-6748-8F43-E0F1C44635DF}"/>
              </a:ext>
            </a:extLst>
          </p:cNvPr>
          <p:cNvSpPr txBox="1"/>
          <p:nvPr/>
        </p:nvSpPr>
        <p:spPr>
          <a:xfrm>
            <a:off x="4349670" y="2471206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10B6D-7BF1-F347-96A6-5EE6A0CF1991}"/>
              </a:ext>
            </a:extLst>
          </p:cNvPr>
          <p:cNvSpPr txBox="1"/>
          <p:nvPr/>
        </p:nvSpPr>
        <p:spPr>
          <a:xfrm>
            <a:off x="2511429" y="3776327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CF12A0-04B0-4541-AA80-8E0E702463C7}"/>
              </a:ext>
            </a:extLst>
          </p:cNvPr>
          <p:cNvSpPr txBox="1"/>
          <p:nvPr/>
        </p:nvSpPr>
        <p:spPr>
          <a:xfrm>
            <a:off x="1725629" y="5528355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C478EA-34BD-4C4A-8C36-0976711FEF22}"/>
              </a:ext>
            </a:extLst>
          </p:cNvPr>
          <p:cNvSpPr txBox="1"/>
          <p:nvPr/>
        </p:nvSpPr>
        <p:spPr>
          <a:xfrm>
            <a:off x="1725629" y="4658981"/>
            <a:ext cx="733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1/exp(d)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839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0622-5440-5B42-BC34-9B0D7AF1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4211"/>
            <a:ext cx="8484500" cy="4979151"/>
          </a:xfrm>
        </p:spPr>
        <p:txBody>
          <a:bodyPr>
            <a:normAutofit/>
          </a:bodyPr>
          <a:lstStyle/>
          <a:p>
            <a:pPr lvl="1"/>
            <a:r>
              <a:rPr lang="en-US" u="sng" dirty="0">
                <a:sym typeface="Wingdings" pitchFamily="2" charset="2"/>
              </a:rPr>
              <a:t>Computable by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(log k)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1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log k</a:t>
            </a:r>
          </a:p>
          <a:p>
            <a:pPr lvl="2"/>
            <a:r>
              <a:rPr lang="en-US" sz="2400" dirty="0">
                <a:sym typeface="Wingdings" pitchFamily="2" charset="2"/>
              </a:rPr>
              <a:t>AC</a:t>
            </a:r>
            <a:r>
              <a:rPr lang="en-US" sz="2400" baseline="30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formulas of size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(dk     )</a:t>
            </a:r>
            <a:r>
              <a:rPr lang="en-US" sz="2400" dirty="0">
                <a:sym typeface="Wingdings" pitchFamily="2" charset="2"/>
              </a:rPr>
              <a:t> and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d+1 ≤ log k</a:t>
            </a:r>
          </a:p>
          <a:p>
            <a:pPr marL="517525" lvl="2" indent="0">
              <a:buNone/>
            </a:pPr>
            <a:endParaRPr lang="en-US" sz="2400" b="1" dirty="0">
              <a:solidFill>
                <a:srgbClr val="008001"/>
              </a:solidFill>
              <a:sym typeface="Wingdings" pitchFamily="2" charset="2"/>
            </a:endParaRPr>
          </a:p>
          <a:p>
            <a:pPr lvl="1">
              <a:tabLst>
                <a:tab pos="4398963" algn="l"/>
              </a:tabLst>
            </a:pPr>
            <a:r>
              <a:rPr lang="en-US" b="1" u="sng" dirty="0">
                <a:sym typeface="Wingdings" pitchFamily="2" charset="2"/>
              </a:rPr>
              <a:t>Our results</a:t>
            </a:r>
            <a:r>
              <a:rPr lang="en-US" dirty="0">
                <a:sym typeface="Wingdings" pitchFamily="2" charset="2"/>
              </a:rPr>
              <a:t>:  </a:t>
            </a:r>
            <a:r>
              <a:rPr lang="en-US" sz="2000" dirty="0">
                <a:sym typeface="Wingdings" pitchFamily="2" charset="2"/>
              </a:rPr>
              <a:t>(</a:t>
            </a:r>
            <a:r>
              <a:rPr lang="en-US" sz="2000" dirty="0">
                <a:solidFill>
                  <a:srgbClr val="002060"/>
                </a:solidFill>
                <a:sym typeface="Wingdings" pitchFamily="2" charset="2"/>
              </a:rPr>
              <a:t>k ≤ log log n</a:t>
            </a:r>
            <a:r>
              <a:rPr lang="en-US" sz="2000" dirty="0">
                <a:sym typeface="Wingdings" pitchFamily="2" charset="2"/>
              </a:rPr>
              <a:t>)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	</a:t>
            </a:r>
          </a:p>
          <a:p>
            <a:pPr lvl="2">
              <a:tabLst>
                <a:tab pos="1711325" algn="l"/>
                <a:tab pos="2735263" algn="l"/>
                <a:tab pos="4398963" algn="l"/>
                <a:tab pos="6964363" algn="l"/>
              </a:tabLst>
            </a:pP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[R.’14] 	</a:t>
            </a:r>
            <a:r>
              <a:rPr lang="en-US" sz="2400" dirty="0">
                <a:sym typeface="Wingdings" pitchFamily="2" charset="2"/>
              </a:rPr>
              <a:t>Tight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Ω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(log k)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lower bound up to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O~(log n)</a:t>
            </a:r>
          </a:p>
          <a:p>
            <a:pPr lvl="2">
              <a:tabLst>
                <a:tab pos="1711325" algn="l"/>
                <a:tab pos="2735263" algn="l"/>
                <a:tab pos="4398963" algn="l"/>
                <a:tab pos="6964363" algn="l"/>
              </a:tabLst>
            </a:pP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[new]  	</a:t>
            </a:r>
            <a:r>
              <a:rPr lang="en-US" sz="2400" dirty="0">
                <a:sym typeface="Wingdings" pitchFamily="2" charset="2"/>
              </a:rPr>
              <a:t>Nearly tight </a:t>
            </a:r>
            <a:r>
              <a:rPr lang="en-US" sz="2400" b="1" dirty="0" err="1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="1" baseline="30000" dirty="0" err="1">
                <a:solidFill>
                  <a:srgbClr val="0070C0"/>
                </a:solidFill>
                <a:sym typeface="Wingdings" pitchFamily="2" charset="2"/>
              </a:rPr>
              <a:t>Ω</a:t>
            </a:r>
            <a:r>
              <a:rPr lang="en-US" sz="2400" b="1" baseline="30000" dirty="0">
                <a:solidFill>
                  <a:srgbClr val="0070C0"/>
                </a:solidFill>
                <a:sym typeface="Wingdings" pitchFamily="2" charset="2"/>
              </a:rPr>
              <a:t>(dk       )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tradeoff for depth </a:t>
            </a:r>
            <a:r>
              <a:rPr lang="en-US" sz="2400" b="1" dirty="0">
                <a:solidFill>
                  <a:srgbClr val="008001"/>
                </a:solidFill>
                <a:sym typeface="Wingdings" pitchFamily="2" charset="2"/>
              </a:rPr>
              <a:t>d+1 ≤ log k</a:t>
            </a:r>
          </a:p>
          <a:p>
            <a:pPr lvl="2"/>
            <a:endParaRPr lang="en-US" i="1" dirty="0">
              <a:sym typeface="Wingdings" pitchFamily="2" charset="2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09679C4-B41A-0C47-A80D-432FB5DC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2415"/>
          </a:xfrm>
        </p:spPr>
        <p:txBody>
          <a:bodyPr/>
          <a:lstStyle/>
          <a:p>
            <a:r>
              <a:rPr lang="en-US" dirty="0"/>
              <a:t>AC</a:t>
            </a:r>
            <a:r>
              <a:rPr lang="en-US" baseline="30000" dirty="0"/>
              <a:t>0</a:t>
            </a:r>
            <a:r>
              <a:rPr lang="en-US" dirty="0"/>
              <a:t> Complexity of P(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2E027-05E0-6748-8F43-E0F1C44635DF}"/>
              </a:ext>
            </a:extLst>
          </p:cNvPr>
          <p:cNvSpPr txBox="1"/>
          <p:nvPr/>
        </p:nvSpPr>
        <p:spPr>
          <a:xfrm>
            <a:off x="4349670" y="2471206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10B6D-7BF1-F347-96A6-5EE6A0CF1991}"/>
              </a:ext>
            </a:extLst>
          </p:cNvPr>
          <p:cNvSpPr txBox="1"/>
          <p:nvPr/>
        </p:nvSpPr>
        <p:spPr>
          <a:xfrm>
            <a:off x="4270980" y="422901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1/2d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9116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CB28F-F97C-7742-9AA5-A32CB79A3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Pathset</a:t>
            </a:r>
            <a:r>
              <a:rPr lang="en-US" dirty="0"/>
              <a:t> Framework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BB04C577-A687-444E-878E-53CB521D6909}"/>
              </a:ext>
            </a:extLst>
          </p:cNvPr>
          <p:cNvSpPr/>
          <p:nvPr/>
        </p:nvSpPr>
        <p:spPr>
          <a:xfrm>
            <a:off x="6703580" y="5113481"/>
            <a:ext cx="353125" cy="369332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3BB511-4789-F240-BE17-1D32647E7A33}"/>
              </a:ext>
            </a:extLst>
          </p:cNvPr>
          <p:cNvSpPr txBox="1"/>
          <p:nvPr/>
        </p:nvSpPr>
        <p:spPr>
          <a:xfrm>
            <a:off x="5358090" y="5637961"/>
            <a:ext cx="3044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join-trees </a:t>
            </a:r>
            <a:r>
              <a:rPr lang="en-US" sz="2400" dirty="0"/>
              <a:t>for</a:t>
            </a:r>
            <a:r>
              <a:rPr lang="en-US" sz="2400" b="1" dirty="0"/>
              <a:t> </a:t>
            </a:r>
            <a:r>
              <a:rPr lang="en-US" sz="2400" dirty="0" err="1">
                <a:solidFill>
                  <a:srgbClr val="00B050"/>
                </a:solidFill>
              </a:rPr>
              <a:t>Path</a:t>
            </a:r>
            <a:r>
              <a:rPr lang="en-US" sz="2400" baseline="-25000" dirty="0" err="1">
                <a:solidFill>
                  <a:srgbClr val="00B050"/>
                </a:solidFill>
              </a:rPr>
              <a:t>k</a:t>
            </a:r>
            <a:r>
              <a:rPr lang="en-US" sz="2400" b="1" dirty="0"/>
              <a:t> </a:t>
            </a:r>
          </a:p>
          <a:p>
            <a:pPr algn="ctr"/>
            <a:r>
              <a:rPr lang="en-US" sz="2000" dirty="0"/>
              <a:t>(the path graph of length </a:t>
            </a:r>
            <a:r>
              <a:rPr lang="en-US" sz="2000" dirty="0">
                <a:solidFill>
                  <a:schemeClr val="tx2"/>
                </a:solidFill>
              </a:rPr>
              <a:t>k</a:t>
            </a:r>
            <a:r>
              <a:rPr lang="en-US" sz="2000" dirty="0"/>
              <a:t>)</a:t>
            </a:r>
            <a:endParaRPr lang="en-US" sz="2400" dirty="0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78437874-D761-CB45-A291-891FF1BCA107}"/>
              </a:ext>
            </a:extLst>
          </p:cNvPr>
          <p:cNvSpPr/>
          <p:nvPr/>
        </p:nvSpPr>
        <p:spPr>
          <a:xfrm>
            <a:off x="4039789" y="5089677"/>
            <a:ext cx="1309469" cy="494568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75A9997-6FC8-AF4E-9DAC-690049DE9A51}"/>
              </a:ext>
            </a:extLst>
          </p:cNvPr>
          <p:cNvSpPr/>
          <p:nvPr/>
        </p:nvSpPr>
        <p:spPr>
          <a:xfrm>
            <a:off x="732038" y="5105584"/>
            <a:ext cx="2860260" cy="609949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418A14-6CD1-9B46-A3EE-35611718C3CA}"/>
              </a:ext>
            </a:extLst>
          </p:cNvPr>
          <p:cNvSpPr txBox="1"/>
          <p:nvPr/>
        </p:nvSpPr>
        <p:spPr>
          <a:xfrm>
            <a:off x="258946" y="5789824"/>
            <a:ext cx="384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</a:t>
            </a:r>
            <a:r>
              <a:rPr lang="en-US" sz="2400" b="1" baseline="30000" dirty="0"/>
              <a:t>0</a:t>
            </a:r>
            <a:r>
              <a:rPr lang="en-US" sz="2400" b="1" dirty="0"/>
              <a:t> formulas </a:t>
            </a:r>
            <a:r>
              <a:rPr lang="en-US" sz="2400" dirty="0"/>
              <a:t>solving </a:t>
            </a:r>
            <a:r>
              <a:rPr lang="en-US" sz="2400" dirty="0">
                <a:solidFill>
                  <a:schemeClr val="tx2"/>
                </a:solidFill>
              </a:rPr>
              <a:t>P(</a:t>
            </a:r>
            <a:r>
              <a:rPr lang="en-US" sz="2400" dirty="0" err="1">
                <a:solidFill>
                  <a:schemeClr val="tx2"/>
                </a:solidFill>
              </a:rPr>
              <a:t>k,n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65377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CB28F-F97C-7742-9AA5-A32CB79A3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Pathset</a:t>
            </a:r>
            <a:r>
              <a:rPr lang="en-US" dirty="0"/>
              <a:t> Framework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BB04C577-A687-444E-878E-53CB521D6909}"/>
              </a:ext>
            </a:extLst>
          </p:cNvPr>
          <p:cNvSpPr/>
          <p:nvPr/>
        </p:nvSpPr>
        <p:spPr>
          <a:xfrm>
            <a:off x="6703580" y="5113481"/>
            <a:ext cx="353125" cy="369332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78437874-D761-CB45-A291-891FF1BCA107}"/>
              </a:ext>
            </a:extLst>
          </p:cNvPr>
          <p:cNvSpPr/>
          <p:nvPr/>
        </p:nvSpPr>
        <p:spPr>
          <a:xfrm>
            <a:off x="4039789" y="5089677"/>
            <a:ext cx="1309469" cy="494568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79228483-AB3C-C94A-B752-B3F28A70836C}"/>
              </a:ext>
            </a:extLst>
          </p:cNvPr>
          <p:cNvSpPr/>
          <p:nvPr/>
        </p:nvSpPr>
        <p:spPr>
          <a:xfrm>
            <a:off x="732038" y="5105584"/>
            <a:ext cx="2860260" cy="609949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B9940E-5815-E148-9B98-9EA72AEC77FB}"/>
              </a:ext>
            </a:extLst>
          </p:cNvPr>
          <p:cNvSpPr txBox="1"/>
          <p:nvPr/>
        </p:nvSpPr>
        <p:spPr>
          <a:xfrm>
            <a:off x="5358090" y="5637961"/>
            <a:ext cx="3044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join-trees </a:t>
            </a:r>
            <a:r>
              <a:rPr lang="en-US" sz="2400" dirty="0"/>
              <a:t>for</a:t>
            </a:r>
            <a:r>
              <a:rPr lang="en-US" sz="2400" b="1" dirty="0"/>
              <a:t> </a:t>
            </a:r>
            <a:r>
              <a:rPr lang="en-US" sz="2400" dirty="0" err="1">
                <a:solidFill>
                  <a:srgbClr val="00B050"/>
                </a:solidFill>
              </a:rPr>
              <a:t>Path</a:t>
            </a:r>
            <a:r>
              <a:rPr lang="en-US" sz="2400" baseline="-25000" dirty="0" err="1">
                <a:solidFill>
                  <a:srgbClr val="00B050"/>
                </a:solidFill>
              </a:rPr>
              <a:t>k</a:t>
            </a:r>
            <a:r>
              <a:rPr lang="en-US" sz="2400" b="1" dirty="0"/>
              <a:t> </a:t>
            </a:r>
          </a:p>
          <a:p>
            <a:pPr algn="ctr"/>
            <a:r>
              <a:rPr lang="en-US" sz="2000" dirty="0"/>
              <a:t>(the path graph of length </a:t>
            </a:r>
            <a:r>
              <a:rPr lang="en-US" sz="2000" dirty="0">
                <a:solidFill>
                  <a:schemeClr val="tx2"/>
                </a:solidFill>
              </a:rPr>
              <a:t>k</a:t>
            </a:r>
            <a:r>
              <a:rPr lang="en-US" sz="2000" dirty="0"/>
              <a:t>)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1E5588-049B-864B-A382-2B1F695AD6ED}"/>
              </a:ext>
            </a:extLst>
          </p:cNvPr>
          <p:cNvSpPr txBox="1"/>
          <p:nvPr/>
        </p:nvSpPr>
        <p:spPr>
          <a:xfrm>
            <a:off x="258946" y="5789824"/>
            <a:ext cx="384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</a:t>
            </a:r>
            <a:r>
              <a:rPr lang="en-US" sz="2400" b="1" baseline="30000" dirty="0"/>
              <a:t>0</a:t>
            </a:r>
            <a:r>
              <a:rPr lang="en-US" sz="2400" b="1" dirty="0"/>
              <a:t> formulas </a:t>
            </a:r>
            <a:r>
              <a:rPr lang="en-US" sz="2400" dirty="0"/>
              <a:t>solving </a:t>
            </a:r>
            <a:r>
              <a:rPr lang="en-US" sz="2400" dirty="0">
                <a:solidFill>
                  <a:schemeClr val="tx2"/>
                </a:solidFill>
              </a:rPr>
              <a:t>P(</a:t>
            </a:r>
            <a:r>
              <a:rPr lang="en-US" sz="2400" dirty="0" err="1">
                <a:solidFill>
                  <a:schemeClr val="tx2"/>
                </a:solidFill>
              </a:rPr>
              <a:t>k,n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A7CD91-3D74-3147-960E-9C825A4D50DE}"/>
              </a:ext>
            </a:extLst>
          </p:cNvPr>
          <p:cNvSpPr/>
          <p:nvPr/>
        </p:nvSpPr>
        <p:spPr>
          <a:xfrm>
            <a:off x="598954" y="2971801"/>
            <a:ext cx="7946092" cy="1554480"/>
          </a:xfrm>
          <a:prstGeom prst="rect">
            <a:avLst/>
          </a:prstGeom>
          <a:solidFill>
            <a:srgbClr val="FDFFCB"/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1300"/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This reduction lets us “lift” lower bounds for </a:t>
            </a:r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join-trees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to lower bounds for </a:t>
            </a:r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AC</a:t>
            </a:r>
            <a:r>
              <a:rPr lang="en-US" sz="2400" b="1" baseline="30000" dirty="0">
                <a:solidFill>
                  <a:schemeClr val="tx1"/>
                </a:solidFill>
                <a:sym typeface="Wingdings" pitchFamily="2" charset="2"/>
              </a:rPr>
              <a:t>0</a:t>
            </a:r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 formulas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[R.’14]</a:t>
            </a:r>
            <a:endParaRPr lang="en-US" sz="2400" dirty="0">
              <a:solidFill>
                <a:schemeClr val="tx1"/>
              </a:solidFill>
              <a:sym typeface="Wingdings" pitchFamily="2" charset="2"/>
            </a:endParaRPr>
          </a:p>
          <a:p>
            <a:pPr marL="241300" algn="r"/>
            <a:endParaRPr lang="en-US" sz="400" dirty="0">
              <a:solidFill>
                <a:schemeClr val="tx1"/>
              </a:solidFill>
              <a:sym typeface="Wingdings" pitchFamily="2" charset="2"/>
            </a:endParaRPr>
          </a:p>
          <a:p>
            <a:pPr marL="241300"/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(as well as unbounded-depth 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monotone formulas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[R.’15])</a:t>
            </a:r>
            <a:endParaRPr lang="en-US" sz="2400" dirty="0">
              <a:solidFill>
                <a:schemeClr val="tx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5833226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CB28F-F97C-7742-9AA5-A32CB79A3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Pathset</a:t>
            </a:r>
            <a:r>
              <a:rPr lang="en-US" dirty="0"/>
              <a:t> Framework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9BA24188-9973-F84B-BD3B-0AB84FBF9241}"/>
              </a:ext>
            </a:extLst>
          </p:cNvPr>
          <p:cNvSpPr/>
          <p:nvPr/>
        </p:nvSpPr>
        <p:spPr>
          <a:xfrm>
            <a:off x="1294294" y="1389911"/>
            <a:ext cx="1906859" cy="2093210"/>
          </a:xfrm>
          <a:prstGeom prst="triangl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1C424568-9787-B045-B50E-9434ACFD2A22}"/>
              </a:ext>
            </a:extLst>
          </p:cNvPr>
          <p:cNvSpPr/>
          <p:nvPr/>
        </p:nvSpPr>
        <p:spPr>
          <a:xfrm>
            <a:off x="5927464" y="1385644"/>
            <a:ext cx="1906859" cy="2093210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99029A-EB8F-884E-A027-DDFE3A614DA1}"/>
              </a:ext>
            </a:extLst>
          </p:cNvPr>
          <p:cNvSpPr txBox="1"/>
          <p:nvPr/>
        </p:nvSpPr>
        <p:spPr>
          <a:xfrm>
            <a:off x="5599936" y="3506451"/>
            <a:ext cx="257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pathset</a:t>
            </a:r>
            <a:r>
              <a:rPr lang="en-US" sz="2400" b="1" dirty="0"/>
              <a:t> formulas</a:t>
            </a:r>
            <a:endParaRPr lang="en-US" sz="2400" baseline="30000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BB04C577-A687-444E-878E-53CB521D6909}"/>
              </a:ext>
            </a:extLst>
          </p:cNvPr>
          <p:cNvSpPr/>
          <p:nvPr/>
        </p:nvSpPr>
        <p:spPr>
          <a:xfrm>
            <a:off x="6703580" y="5113481"/>
            <a:ext cx="353125" cy="369332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5904CC8-8F6E-F040-8E4C-1287B6E2D7F8}"/>
              </a:ext>
            </a:extLst>
          </p:cNvPr>
          <p:cNvSpPr/>
          <p:nvPr/>
        </p:nvSpPr>
        <p:spPr>
          <a:xfrm rot="5400000">
            <a:off x="6512481" y="4206677"/>
            <a:ext cx="769441" cy="479504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11076287-573D-D44D-842F-F64682687FD3}"/>
              </a:ext>
            </a:extLst>
          </p:cNvPr>
          <p:cNvSpPr/>
          <p:nvPr/>
        </p:nvSpPr>
        <p:spPr>
          <a:xfrm rot="16200000">
            <a:off x="1864198" y="4358642"/>
            <a:ext cx="672944" cy="479503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071C3D0B-204A-A849-BF51-2D0F11638367}"/>
              </a:ext>
            </a:extLst>
          </p:cNvPr>
          <p:cNvSpPr/>
          <p:nvPr/>
        </p:nvSpPr>
        <p:spPr>
          <a:xfrm>
            <a:off x="3622875" y="2214468"/>
            <a:ext cx="2123738" cy="494568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1D3941-9655-D240-84BF-35C892DC6D65}"/>
              </a:ext>
            </a:extLst>
          </p:cNvPr>
          <p:cNvSpPr txBox="1"/>
          <p:nvPr/>
        </p:nvSpPr>
        <p:spPr>
          <a:xfrm>
            <a:off x="153153" y="3506451"/>
            <a:ext cx="4172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equivalent </a:t>
            </a:r>
            <a:r>
              <a:rPr lang="en-US" sz="2400" b="1" dirty="0" err="1"/>
              <a:t>DeMorgan</a:t>
            </a:r>
            <a:r>
              <a:rPr lang="en-US" sz="2400" b="1" dirty="0"/>
              <a:t> formulas </a:t>
            </a:r>
          </a:p>
          <a:p>
            <a:pPr algn="ctr"/>
            <a:r>
              <a:rPr lang="en-US" sz="2000" dirty="0"/>
              <a:t>(fan-in 2, logarithmic depth)</a:t>
            </a:r>
            <a:r>
              <a:rPr lang="en-US" sz="2000" b="1" dirty="0"/>
              <a:t> </a:t>
            </a: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E4A35992-FB42-7A4D-9B38-D4B2916F38A0}"/>
              </a:ext>
            </a:extLst>
          </p:cNvPr>
          <p:cNvSpPr/>
          <p:nvPr/>
        </p:nvSpPr>
        <p:spPr>
          <a:xfrm>
            <a:off x="732038" y="5105584"/>
            <a:ext cx="2860260" cy="609949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D11D45-3163-0F4B-A5D9-687406B7E6C7}"/>
              </a:ext>
            </a:extLst>
          </p:cNvPr>
          <p:cNvSpPr txBox="1"/>
          <p:nvPr/>
        </p:nvSpPr>
        <p:spPr>
          <a:xfrm>
            <a:off x="5358090" y="5637961"/>
            <a:ext cx="3044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join-trees </a:t>
            </a:r>
            <a:r>
              <a:rPr lang="en-US" sz="2400" dirty="0"/>
              <a:t>for</a:t>
            </a:r>
            <a:r>
              <a:rPr lang="en-US" sz="2400" b="1" dirty="0"/>
              <a:t> </a:t>
            </a:r>
            <a:r>
              <a:rPr lang="en-US" sz="2400" dirty="0" err="1">
                <a:solidFill>
                  <a:srgbClr val="00B050"/>
                </a:solidFill>
              </a:rPr>
              <a:t>Path</a:t>
            </a:r>
            <a:r>
              <a:rPr lang="en-US" sz="2400" baseline="-25000" dirty="0" err="1">
                <a:solidFill>
                  <a:srgbClr val="00B050"/>
                </a:solidFill>
              </a:rPr>
              <a:t>k</a:t>
            </a:r>
            <a:r>
              <a:rPr lang="en-US" sz="2400" b="1" dirty="0"/>
              <a:t> </a:t>
            </a:r>
          </a:p>
          <a:p>
            <a:pPr algn="ctr"/>
            <a:r>
              <a:rPr lang="en-US" sz="2000" dirty="0"/>
              <a:t>(the path graph of length </a:t>
            </a:r>
            <a:r>
              <a:rPr lang="en-US" sz="2000" dirty="0">
                <a:solidFill>
                  <a:schemeClr val="tx2"/>
                </a:solidFill>
              </a:rPr>
              <a:t>k</a:t>
            </a:r>
            <a:r>
              <a:rPr lang="en-US" sz="2000" dirty="0"/>
              <a:t>)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BDFAFD-2879-5C4C-A420-4163523C3DD0}"/>
              </a:ext>
            </a:extLst>
          </p:cNvPr>
          <p:cNvSpPr txBox="1"/>
          <p:nvPr/>
        </p:nvSpPr>
        <p:spPr>
          <a:xfrm>
            <a:off x="258946" y="5789824"/>
            <a:ext cx="384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</a:t>
            </a:r>
            <a:r>
              <a:rPr lang="en-US" sz="2400" b="1" baseline="30000" dirty="0"/>
              <a:t>0</a:t>
            </a:r>
            <a:r>
              <a:rPr lang="en-US" sz="2400" b="1" dirty="0"/>
              <a:t> formulas </a:t>
            </a:r>
            <a:r>
              <a:rPr lang="en-US" sz="2400" dirty="0"/>
              <a:t>solving </a:t>
            </a:r>
            <a:r>
              <a:rPr lang="en-US" sz="2400" dirty="0">
                <a:solidFill>
                  <a:schemeClr val="tx2"/>
                </a:solidFill>
              </a:rPr>
              <a:t>P(</a:t>
            </a:r>
            <a:r>
              <a:rPr lang="en-US" sz="2400" dirty="0" err="1">
                <a:solidFill>
                  <a:schemeClr val="tx2"/>
                </a:solidFill>
              </a:rPr>
              <a:t>k,n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862764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CB28F-F97C-7742-9AA5-A32CB79A3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Pathset</a:t>
            </a:r>
            <a:r>
              <a:rPr lang="en-US" dirty="0"/>
              <a:t> Framework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9BA24188-9973-F84B-BD3B-0AB84FBF9241}"/>
              </a:ext>
            </a:extLst>
          </p:cNvPr>
          <p:cNvSpPr/>
          <p:nvPr/>
        </p:nvSpPr>
        <p:spPr>
          <a:xfrm>
            <a:off x="1294294" y="1389911"/>
            <a:ext cx="1906859" cy="2093210"/>
          </a:xfrm>
          <a:prstGeom prst="triangl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1C424568-9787-B045-B50E-9434ACFD2A22}"/>
              </a:ext>
            </a:extLst>
          </p:cNvPr>
          <p:cNvSpPr/>
          <p:nvPr/>
        </p:nvSpPr>
        <p:spPr>
          <a:xfrm>
            <a:off x="5927464" y="1385644"/>
            <a:ext cx="1906859" cy="2093210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11076287-573D-D44D-842F-F64682687FD3}"/>
              </a:ext>
            </a:extLst>
          </p:cNvPr>
          <p:cNvSpPr/>
          <p:nvPr/>
        </p:nvSpPr>
        <p:spPr>
          <a:xfrm rot="16200000">
            <a:off x="1864198" y="4358642"/>
            <a:ext cx="672944" cy="479503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071C3D0B-204A-A849-BF51-2D0F11638367}"/>
              </a:ext>
            </a:extLst>
          </p:cNvPr>
          <p:cNvSpPr/>
          <p:nvPr/>
        </p:nvSpPr>
        <p:spPr>
          <a:xfrm>
            <a:off x="3622875" y="2214468"/>
            <a:ext cx="2123738" cy="494568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E4A35992-FB42-7A4D-9B38-D4B2916F38A0}"/>
              </a:ext>
            </a:extLst>
          </p:cNvPr>
          <p:cNvSpPr/>
          <p:nvPr/>
        </p:nvSpPr>
        <p:spPr>
          <a:xfrm>
            <a:off x="732038" y="5105584"/>
            <a:ext cx="2860260" cy="609949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2F5503-B874-FD45-8287-56AD828758E0}"/>
              </a:ext>
            </a:extLst>
          </p:cNvPr>
          <p:cNvSpPr txBox="1"/>
          <p:nvPr/>
        </p:nvSpPr>
        <p:spPr>
          <a:xfrm>
            <a:off x="5599936" y="3506451"/>
            <a:ext cx="257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pathset</a:t>
            </a:r>
            <a:r>
              <a:rPr lang="en-US" sz="2400" b="1" dirty="0"/>
              <a:t> formulas</a:t>
            </a:r>
            <a:endParaRPr lang="en-US" sz="2400" baseline="30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736972-1A9A-AC44-A8F2-AF99AFA3B9C7}"/>
              </a:ext>
            </a:extLst>
          </p:cNvPr>
          <p:cNvSpPr txBox="1"/>
          <p:nvPr/>
        </p:nvSpPr>
        <p:spPr>
          <a:xfrm>
            <a:off x="153153" y="3506451"/>
            <a:ext cx="4172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equivalent </a:t>
            </a:r>
            <a:r>
              <a:rPr lang="en-US" sz="2400" b="1" dirty="0" err="1"/>
              <a:t>DeMorgan</a:t>
            </a:r>
            <a:r>
              <a:rPr lang="en-US" sz="2400" b="1" dirty="0"/>
              <a:t> formulas </a:t>
            </a:r>
          </a:p>
          <a:p>
            <a:pPr algn="ctr"/>
            <a:r>
              <a:rPr lang="en-US" sz="2000" dirty="0"/>
              <a:t>(fan-in 2, logarithmic depth)</a:t>
            </a:r>
            <a:r>
              <a:rPr lang="en-US" sz="20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0D8A29-0078-2E49-A01B-E8B8FCE11107}"/>
              </a:ext>
            </a:extLst>
          </p:cNvPr>
          <p:cNvSpPr txBox="1"/>
          <p:nvPr/>
        </p:nvSpPr>
        <p:spPr>
          <a:xfrm>
            <a:off x="258946" y="5789824"/>
            <a:ext cx="384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</a:t>
            </a:r>
            <a:r>
              <a:rPr lang="en-US" sz="2400" b="1" baseline="30000" dirty="0"/>
              <a:t>0</a:t>
            </a:r>
            <a:r>
              <a:rPr lang="en-US" sz="2400" b="1" dirty="0"/>
              <a:t> formulas </a:t>
            </a:r>
            <a:r>
              <a:rPr lang="en-US" sz="2400" dirty="0"/>
              <a:t>solving </a:t>
            </a:r>
            <a:r>
              <a:rPr lang="en-US" sz="2400" dirty="0">
                <a:solidFill>
                  <a:schemeClr val="tx2"/>
                </a:solidFill>
              </a:rPr>
              <a:t>P(</a:t>
            </a:r>
            <a:r>
              <a:rPr lang="en-US" sz="2400" dirty="0" err="1">
                <a:solidFill>
                  <a:schemeClr val="tx2"/>
                </a:solidFill>
              </a:rPr>
              <a:t>k,n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9D6078C1-31FD-644C-9DCF-D6FDF0E5C7A8}"/>
              </a:ext>
            </a:extLst>
          </p:cNvPr>
          <p:cNvSpPr/>
          <p:nvPr/>
        </p:nvSpPr>
        <p:spPr>
          <a:xfrm>
            <a:off x="3992878" y="4299222"/>
            <a:ext cx="4679433" cy="1882726"/>
          </a:xfrm>
          <a:prstGeom prst="cloudCallout">
            <a:avLst>
              <a:gd name="adj1" fmla="val -44352"/>
              <a:gd name="adj2" fmla="val -61273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Circuit Complexity </a:t>
            </a:r>
          </a:p>
          <a:p>
            <a:pPr marL="180975"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(random restrictions, etc.)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3859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CB28F-F97C-7742-9AA5-A32CB79A3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Pathset</a:t>
            </a:r>
            <a:r>
              <a:rPr lang="en-US" dirty="0"/>
              <a:t> Framework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BB04C577-A687-444E-878E-53CB521D6909}"/>
              </a:ext>
            </a:extLst>
          </p:cNvPr>
          <p:cNvSpPr/>
          <p:nvPr/>
        </p:nvSpPr>
        <p:spPr>
          <a:xfrm>
            <a:off x="6703580" y="5113481"/>
            <a:ext cx="353125" cy="369332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9D6579-8348-7A4A-A485-CC2705EF82DD}"/>
              </a:ext>
            </a:extLst>
          </p:cNvPr>
          <p:cNvSpPr/>
          <p:nvPr/>
        </p:nvSpPr>
        <p:spPr>
          <a:xfrm rot="5400000">
            <a:off x="6014691" y="3800042"/>
            <a:ext cx="1744282" cy="3805881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33B72C-4300-EE41-A28C-2DC801DB9F54}"/>
              </a:ext>
            </a:extLst>
          </p:cNvPr>
          <p:cNvSpPr txBox="1"/>
          <p:nvPr/>
        </p:nvSpPr>
        <p:spPr>
          <a:xfrm>
            <a:off x="5519053" y="4196449"/>
            <a:ext cx="2735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FOCUS OF THIS TALK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9DBC5C-F5FA-9D4E-8A97-5955BE874B85}"/>
              </a:ext>
            </a:extLst>
          </p:cNvPr>
          <p:cNvSpPr txBox="1"/>
          <p:nvPr/>
        </p:nvSpPr>
        <p:spPr>
          <a:xfrm>
            <a:off x="5358090" y="5637961"/>
            <a:ext cx="3044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join-trees </a:t>
            </a:r>
            <a:r>
              <a:rPr lang="en-US" sz="2400" dirty="0"/>
              <a:t>for</a:t>
            </a:r>
            <a:r>
              <a:rPr lang="en-US" sz="2400" b="1" dirty="0"/>
              <a:t> </a:t>
            </a:r>
            <a:r>
              <a:rPr lang="en-US" sz="2400" dirty="0" err="1">
                <a:solidFill>
                  <a:srgbClr val="00B050"/>
                </a:solidFill>
              </a:rPr>
              <a:t>Path</a:t>
            </a:r>
            <a:r>
              <a:rPr lang="en-US" sz="2400" baseline="-25000" dirty="0" err="1">
                <a:solidFill>
                  <a:srgbClr val="00B050"/>
                </a:solidFill>
              </a:rPr>
              <a:t>k</a:t>
            </a:r>
            <a:r>
              <a:rPr lang="en-US" sz="2400" b="1" dirty="0"/>
              <a:t> </a:t>
            </a:r>
          </a:p>
          <a:p>
            <a:pPr algn="ctr"/>
            <a:r>
              <a:rPr lang="en-US" sz="2000" dirty="0"/>
              <a:t>(the path graph of length </a:t>
            </a:r>
            <a:r>
              <a:rPr lang="en-US" sz="2000" dirty="0">
                <a:solidFill>
                  <a:schemeClr val="tx2"/>
                </a:solidFill>
              </a:rPr>
              <a:t>k</a:t>
            </a:r>
            <a:r>
              <a:rPr lang="en-US" sz="20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378047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F63C3-4D7F-AA42-9EF3-DDDAB1F0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Join-trees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D612EE-93A3-B146-BF50-27F36221C787}"/>
              </a:ext>
            </a:extLst>
          </p:cNvPr>
          <p:cNvSpPr txBox="1">
            <a:spLocks/>
          </p:cNvSpPr>
          <p:nvPr/>
        </p:nvSpPr>
        <p:spPr>
          <a:xfrm>
            <a:off x="749050" y="1557125"/>
            <a:ext cx="994281" cy="647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8733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>
                <a:solidFill>
                  <a:srgbClr val="008001"/>
                </a:solidFill>
              </a:rPr>
              <a:t>Path</a:t>
            </a:r>
            <a:r>
              <a:rPr lang="en-US" baseline="-25000">
                <a:solidFill>
                  <a:srgbClr val="008001"/>
                </a:solidFill>
              </a:rPr>
              <a:t>k</a:t>
            </a:r>
            <a:endParaRPr lang="en-US" dirty="0">
              <a:solidFill>
                <a:srgbClr val="00800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E4A4EB-A2D2-C446-965B-A91494B44A1F}"/>
              </a:ext>
            </a:extLst>
          </p:cNvPr>
          <p:cNvSpPr/>
          <p:nvPr/>
        </p:nvSpPr>
        <p:spPr>
          <a:xfrm>
            <a:off x="2582473" y="1720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0514E9-0CD2-B742-AB9B-12E97789B4B7}"/>
              </a:ext>
            </a:extLst>
          </p:cNvPr>
          <p:cNvSpPr/>
          <p:nvPr/>
        </p:nvSpPr>
        <p:spPr>
          <a:xfrm>
            <a:off x="3312911" y="1720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20FAA6-AE54-B640-AD8F-A2081C76F048}"/>
              </a:ext>
            </a:extLst>
          </p:cNvPr>
          <p:cNvSpPr/>
          <p:nvPr/>
        </p:nvSpPr>
        <p:spPr>
          <a:xfrm>
            <a:off x="4030273" y="1720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7C2BF-0202-8A41-97FD-A9DD8F65D022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2811073" y="1834966"/>
            <a:ext cx="501838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3F0969-81AC-2A40-A4FA-DCC9AA1C19E9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3541511" y="1834966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C960ACE-AD34-C44E-AA63-B5087AA03C4F}"/>
              </a:ext>
            </a:extLst>
          </p:cNvPr>
          <p:cNvSpPr/>
          <p:nvPr/>
        </p:nvSpPr>
        <p:spPr>
          <a:xfrm>
            <a:off x="4768812" y="1720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2740BC-DB7C-404D-B2B8-971203116CD6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>
            <a:off x="4258873" y="1834966"/>
            <a:ext cx="509939" cy="0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2B56FF75-1A5A-A54E-B676-7948B7255569}"/>
              </a:ext>
            </a:extLst>
          </p:cNvPr>
          <p:cNvSpPr/>
          <p:nvPr/>
        </p:nvSpPr>
        <p:spPr>
          <a:xfrm>
            <a:off x="1872266" y="1720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4571A3-0101-744A-A523-D6BE68420A43}"/>
              </a:ext>
            </a:extLst>
          </p:cNvPr>
          <p:cNvCxnSpPr>
            <a:cxnSpLocks/>
            <a:stCxn id="13" idx="6"/>
            <a:endCxn id="6" idx="2"/>
          </p:cNvCxnSpPr>
          <p:nvPr/>
        </p:nvCxnSpPr>
        <p:spPr>
          <a:xfrm>
            <a:off x="2100866" y="1834966"/>
            <a:ext cx="481607" cy="0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17A9862-BA60-8A43-AF85-760C627C274C}"/>
              </a:ext>
            </a:extLst>
          </p:cNvPr>
          <p:cNvSpPr/>
          <p:nvPr/>
        </p:nvSpPr>
        <p:spPr>
          <a:xfrm>
            <a:off x="5478073" y="1721542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C5AB4C-C980-E14E-A0D7-CB83B73F79EA}"/>
              </a:ext>
            </a:extLst>
          </p:cNvPr>
          <p:cNvSpPr/>
          <p:nvPr/>
        </p:nvSpPr>
        <p:spPr>
          <a:xfrm>
            <a:off x="6208511" y="1721542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44BDB0C-38AE-0146-A640-9FF6DB534DE0}"/>
              </a:ext>
            </a:extLst>
          </p:cNvPr>
          <p:cNvSpPr/>
          <p:nvPr/>
        </p:nvSpPr>
        <p:spPr>
          <a:xfrm>
            <a:off x="6925873" y="1721542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083376-D24C-3D4F-A315-62B99F17D1E1}"/>
              </a:ext>
            </a:extLst>
          </p:cNvPr>
          <p:cNvSpPr/>
          <p:nvPr/>
        </p:nvSpPr>
        <p:spPr>
          <a:xfrm>
            <a:off x="7656311" y="1720666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180092-E771-2649-954F-F2E780750B83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5706673" y="1835842"/>
            <a:ext cx="501838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2ECC4D-60FA-1A4F-B540-39809748F790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6437111" y="1835842"/>
            <a:ext cx="488762" cy="1588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E0E1BD-E772-974B-B1E2-3CD5C7FFC4D5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 flipV="1">
            <a:off x="7154473" y="1834966"/>
            <a:ext cx="501838" cy="876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85305B-13ED-C54D-86E5-E37F406793EF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4997412" y="1834966"/>
            <a:ext cx="480661" cy="876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F05287C-AE7E-394F-8A37-59E69134A001}"/>
              </a:ext>
            </a:extLst>
          </p:cNvPr>
          <p:cNvSpPr txBox="1">
            <a:spLocks/>
          </p:cNvSpPr>
          <p:nvPr/>
        </p:nvSpPr>
        <p:spPr>
          <a:xfrm>
            <a:off x="2135051" y="1338520"/>
            <a:ext cx="6400800" cy="65193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8733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>
                <a:solidFill>
                  <a:srgbClr val="008000"/>
                </a:solidFill>
              </a:rPr>
              <a:t>e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       e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       </a:t>
            </a:r>
            <a:r>
              <a:rPr lang="en-US" sz="2000" dirty="0">
                <a:solidFill>
                  <a:srgbClr val="008000"/>
                </a:solidFill>
              </a:rPr>
              <a:t>⋯</a:t>
            </a:r>
            <a:r>
              <a:rPr lang="en-US" dirty="0">
                <a:solidFill>
                  <a:srgbClr val="008000"/>
                </a:solidFill>
              </a:rPr>
              <a:t>                                                  </a:t>
            </a:r>
            <a:r>
              <a:rPr lang="en-US" dirty="0" err="1">
                <a:solidFill>
                  <a:srgbClr val="008000"/>
                </a:solidFill>
              </a:rPr>
              <a:t>e</a:t>
            </a:r>
            <a:r>
              <a:rPr lang="en-US" baseline="-25000" dirty="0" err="1">
                <a:solidFill>
                  <a:srgbClr val="008000"/>
                </a:solidFill>
              </a:rPr>
              <a:t>k</a:t>
            </a:r>
            <a:endParaRPr lang="en-US" dirty="0"/>
          </a:p>
        </p:txBody>
      </p:sp>
      <p:cxnSp>
        <p:nvCxnSpPr>
          <p:cNvPr id="23" name="AutoShape 38">
            <a:extLst>
              <a:ext uri="{FF2B5EF4-FFF2-40B4-BE49-F238E27FC236}">
                <a16:creationId xmlns:a16="http://schemas.microsoft.com/office/drawing/2014/main" id="{849FF312-390B-B84E-BBDA-D0864B7DA6D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09358" y="4332898"/>
            <a:ext cx="366890" cy="70809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5" name="AutoShape 38">
            <a:extLst>
              <a:ext uri="{FF2B5EF4-FFF2-40B4-BE49-F238E27FC236}">
                <a16:creationId xmlns:a16="http://schemas.microsoft.com/office/drawing/2014/main" id="{682325AB-E0F4-764B-B188-42F1E104489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76247" y="3678142"/>
            <a:ext cx="699911" cy="65475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6" name="AutoShape 38">
            <a:extLst>
              <a:ext uri="{FF2B5EF4-FFF2-40B4-BE49-F238E27FC236}">
                <a16:creationId xmlns:a16="http://schemas.microsoft.com/office/drawing/2014/main" id="{81F11386-F35C-1345-9B68-B0C52291ED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76247" y="4332898"/>
            <a:ext cx="306761" cy="67940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7" name="AutoShape 38">
            <a:extLst>
              <a:ext uri="{FF2B5EF4-FFF2-40B4-BE49-F238E27FC236}">
                <a16:creationId xmlns:a16="http://schemas.microsoft.com/office/drawing/2014/main" id="{18B77014-7650-624D-BC74-B2DF01CFD1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601876" y="4344187"/>
            <a:ext cx="210883" cy="66227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8" name="AutoShape 38">
            <a:extLst>
              <a:ext uri="{FF2B5EF4-FFF2-40B4-BE49-F238E27FC236}">
                <a16:creationId xmlns:a16="http://schemas.microsoft.com/office/drawing/2014/main" id="{D106588C-6EBC-BB4A-B0E2-87F416A796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2758" y="4344187"/>
            <a:ext cx="171790" cy="64346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" name="AutoShape 38">
            <a:extLst>
              <a:ext uri="{FF2B5EF4-FFF2-40B4-BE49-F238E27FC236}">
                <a16:creationId xmlns:a16="http://schemas.microsoft.com/office/drawing/2014/main" id="{B4D5E2B3-14AA-F446-B651-7C2D7FCDEB0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86608" y="4292173"/>
            <a:ext cx="60614" cy="70930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0" name="AutoShape 38">
            <a:extLst>
              <a:ext uri="{FF2B5EF4-FFF2-40B4-BE49-F238E27FC236}">
                <a16:creationId xmlns:a16="http://schemas.microsoft.com/office/drawing/2014/main" id="{8A53FD66-3C4D-B24F-976F-CFA8B7117A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47221" y="4322503"/>
            <a:ext cx="247322" cy="67897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1" name="AutoShape 38">
            <a:extLst>
              <a:ext uri="{FF2B5EF4-FFF2-40B4-BE49-F238E27FC236}">
                <a16:creationId xmlns:a16="http://schemas.microsoft.com/office/drawing/2014/main" id="{9B4D8802-F2E3-514E-A01F-DE89CE98A24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18892" y="4352654"/>
            <a:ext cx="395111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" name="AutoShape 38">
            <a:extLst>
              <a:ext uri="{FF2B5EF4-FFF2-40B4-BE49-F238E27FC236}">
                <a16:creationId xmlns:a16="http://schemas.microsoft.com/office/drawing/2014/main" id="{0B793326-EF45-3C46-B253-D3C5355031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14003" y="4352654"/>
            <a:ext cx="236346" cy="58722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38">
            <a:extLst>
              <a:ext uri="{FF2B5EF4-FFF2-40B4-BE49-F238E27FC236}">
                <a16:creationId xmlns:a16="http://schemas.microsoft.com/office/drawing/2014/main" id="{C78F6A42-74B9-4146-A4BB-03B0278956A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076158" y="3678142"/>
            <a:ext cx="736600" cy="666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" name="AutoShape 38">
            <a:extLst>
              <a:ext uri="{FF2B5EF4-FFF2-40B4-BE49-F238E27FC236}">
                <a16:creationId xmlns:a16="http://schemas.microsoft.com/office/drawing/2014/main" id="{75F2AB11-EC6E-3A4C-904C-0A492787802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973795" y="3678142"/>
            <a:ext cx="736600" cy="666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5" name="AutoShape 38">
            <a:extLst>
              <a:ext uri="{FF2B5EF4-FFF2-40B4-BE49-F238E27FC236}">
                <a16:creationId xmlns:a16="http://schemas.microsoft.com/office/drawing/2014/main" id="{55DA9F59-1F9A-FD41-9C31-AC63A23A02F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739612" y="3678143"/>
            <a:ext cx="234183" cy="68344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6" name="AutoShape 38">
            <a:extLst>
              <a:ext uri="{FF2B5EF4-FFF2-40B4-BE49-F238E27FC236}">
                <a16:creationId xmlns:a16="http://schemas.microsoft.com/office/drawing/2014/main" id="{4FBB82AE-72B8-5347-A178-67A17B4A1A7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76158" y="3077009"/>
            <a:ext cx="1430867" cy="6011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7" name="AutoShape 38">
            <a:extLst>
              <a:ext uri="{FF2B5EF4-FFF2-40B4-BE49-F238E27FC236}">
                <a16:creationId xmlns:a16="http://schemas.microsoft.com/office/drawing/2014/main" id="{3DA59D36-3130-104D-966C-EA5C871651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07025" y="3068542"/>
            <a:ext cx="146677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C1771BF-211F-8C45-978D-BC31FEA62F56}"/>
              </a:ext>
            </a:extLst>
          </p:cNvPr>
          <p:cNvSpPr txBox="1"/>
          <p:nvPr/>
        </p:nvSpPr>
        <p:spPr>
          <a:xfrm>
            <a:off x="1872266" y="4939874"/>
            <a:ext cx="574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4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1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8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4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6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2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3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7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5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1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2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4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3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8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3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1</a:t>
            </a:r>
            <a:r>
              <a:rPr lang="en-US" sz="2400" dirty="0">
                <a:solidFill>
                  <a:srgbClr val="008000"/>
                </a:solidFill>
              </a:rPr>
              <a:t> e</a:t>
            </a:r>
            <a:r>
              <a:rPr lang="en-US" sz="2400" baseline="-25000" dirty="0">
                <a:solidFill>
                  <a:srgbClr val="008000"/>
                </a:solidFill>
              </a:rPr>
              <a:t>4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cxnSp>
        <p:nvCxnSpPr>
          <p:cNvPr id="56" name="AutoShape 38">
            <a:extLst>
              <a:ext uri="{FF2B5EF4-FFF2-40B4-BE49-F238E27FC236}">
                <a16:creationId xmlns:a16="http://schemas.microsoft.com/office/drawing/2014/main" id="{FFFDEC84-CB79-CD41-A684-9811EF520F8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68084" y="3712473"/>
            <a:ext cx="16148" cy="62889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7" name="AutoShape 38">
            <a:extLst>
              <a:ext uri="{FF2B5EF4-FFF2-40B4-BE49-F238E27FC236}">
                <a16:creationId xmlns:a16="http://schemas.microsoft.com/office/drawing/2014/main" id="{AA2766BB-C442-4D48-853E-7C1BC4325B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59314" y="4361585"/>
            <a:ext cx="16933" cy="65071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8" name="AutoShape 38">
            <a:extLst>
              <a:ext uri="{FF2B5EF4-FFF2-40B4-BE49-F238E27FC236}">
                <a16:creationId xmlns:a16="http://schemas.microsoft.com/office/drawing/2014/main" id="{A86BD1CC-0B15-4140-9208-D0CA55A7A21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42664" y="4341365"/>
            <a:ext cx="131458" cy="6996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9" name="AutoShape 38">
            <a:extLst>
              <a:ext uri="{FF2B5EF4-FFF2-40B4-BE49-F238E27FC236}">
                <a16:creationId xmlns:a16="http://schemas.microsoft.com/office/drawing/2014/main" id="{EC6F2A87-E280-2246-9CFD-80F63C396E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64869" y="4332898"/>
            <a:ext cx="231056" cy="70809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0" name="AutoShape 38">
            <a:extLst>
              <a:ext uri="{FF2B5EF4-FFF2-40B4-BE49-F238E27FC236}">
                <a16:creationId xmlns:a16="http://schemas.microsoft.com/office/drawing/2014/main" id="{5A23D777-8F62-F748-B18A-FA4CF6672C6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507026" y="3064309"/>
            <a:ext cx="15684" cy="64327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" name="AutoShape 38">
            <a:extLst>
              <a:ext uri="{FF2B5EF4-FFF2-40B4-BE49-F238E27FC236}">
                <a16:creationId xmlns:a16="http://schemas.microsoft.com/office/drawing/2014/main" id="{0C0564E7-83D7-C544-B23D-4552D273757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28589" y="3678144"/>
            <a:ext cx="194121" cy="6834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2" name="AutoShape 38">
            <a:extLst>
              <a:ext uri="{FF2B5EF4-FFF2-40B4-BE49-F238E27FC236}">
                <a16:creationId xmlns:a16="http://schemas.microsoft.com/office/drawing/2014/main" id="{1C38100C-4965-E84E-B855-E58F48FF9E9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530458" y="3705213"/>
            <a:ext cx="217091" cy="60847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3" name="AutoShape 38">
            <a:extLst>
              <a:ext uri="{FF2B5EF4-FFF2-40B4-BE49-F238E27FC236}">
                <a16:creationId xmlns:a16="http://schemas.microsoft.com/office/drawing/2014/main" id="{95F81780-F583-B64E-9F6B-F7BAE87C566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132146" y="4339204"/>
            <a:ext cx="210883" cy="66227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4" name="AutoShape 38">
            <a:extLst>
              <a:ext uri="{FF2B5EF4-FFF2-40B4-BE49-F238E27FC236}">
                <a16:creationId xmlns:a16="http://schemas.microsoft.com/office/drawing/2014/main" id="{E10FBF12-C769-4D44-A943-3B60025DFC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3028" y="4339204"/>
            <a:ext cx="171790" cy="64346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5" name="AutoShape 38">
            <a:extLst>
              <a:ext uri="{FF2B5EF4-FFF2-40B4-BE49-F238E27FC236}">
                <a16:creationId xmlns:a16="http://schemas.microsoft.com/office/drawing/2014/main" id="{A8E31715-9FF2-A849-A16C-1C7AF504D0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44609" y="4313690"/>
            <a:ext cx="609410" cy="65314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6" name="AutoShape 38">
            <a:extLst>
              <a:ext uri="{FF2B5EF4-FFF2-40B4-BE49-F238E27FC236}">
                <a16:creationId xmlns:a16="http://schemas.microsoft.com/office/drawing/2014/main" id="{D9010CA3-9613-6B4F-B505-E1F8A7CA554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31898" y="4322503"/>
            <a:ext cx="229322" cy="64583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7" name="AutoShape 38">
            <a:extLst>
              <a:ext uri="{FF2B5EF4-FFF2-40B4-BE49-F238E27FC236}">
                <a16:creationId xmlns:a16="http://schemas.microsoft.com/office/drawing/2014/main" id="{C44631CE-5E45-2748-BF31-C2931FD3B8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39612" y="4341365"/>
            <a:ext cx="245864" cy="62547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8" name="AutoShape 38">
            <a:extLst>
              <a:ext uri="{FF2B5EF4-FFF2-40B4-BE49-F238E27FC236}">
                <a16:creationId xmlns:a16="http://schemas.microsoft.com/office/drawing/2014/main" id="{B2E47931-A4BB-574E-8914-2C92B1435DA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78368" y="4346799"/>
            <a:ext cx="32027" cy="6200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9" name="AutoShape 38">
            <a:extLst>
              <a:ext uri="{FF2B5EF4-FFF2-40B4-BE49-F238E27FC236}">
                <a16:creationId xmlns:a16="http://schemas.microsoft.com/office/drawing/2014/main" id="{E5E43380-BBBC-A349-A60D-72C9E778F57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726409" y="4350919"/>
            <a:ext cx="515746" cy="588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106096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22817</TotalTime>
  <Words>5458</Words>
  <Application>Microsoft Macintosh PowerPoint</Application>
  <PresentationFormat>On-screen Show (4:3)</PresentationFormat>
  <Paragraphs>877</Paragraphs>
  <Slides>139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3" baseType="lpstr">
      <vt:lpstr>Arial</vt:lpstr>
      <vt:lpstr>Calibri</vt:lpstr>
      <vt:lpstr>Wingdings</vt:lpstr>
      <vt:lpstr>Office Theme</vt:lpstr>
      <vt:lpstr>Size-Depth Tradeoff for Multiplying k Permutations</vt:lpstr>
      <vt:lpstr>P(k,n) :  Given n-by-n permutation matrices M1,…,Mk,  compute (1,1)-entry of their product</vt:lpstr>
      <vt:lpstr>P(k,n) :  Given n-by-n permutation matrices M1,…,Mk,  compute (1,1)-entry of their product</vt:lpstr>
      <vt:lpstr>P(k,n) :  Given n-by-n permutation matrices M1,…,Mk,  compute (1,1)-entry of their product</vt:lpstr>
      <vt:lpstr>P(k,n) :  Given n-by-n permutation matrices M1,…,Mk,  compute (1,1)-entry of their product</vt:lpstr>
      <vt:lpstr>P(k,n) :  Given n-by-n permutation matrices M1,…,Mk,  compute (1,1)-entry of their product</vt:lpstr>
      <vt:lpstr>P(k,n) :  Given n-by-n permutation matrices M1,…,Mk,  compute (1,1)-entry of their product</vt:lpstr>
      <vt:lpstr>Plan</vt:lpstr>
      <vt:lpstr>a “toothpick”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intervals of different lengths</vt:lpstr>
      <vt:lpstr>score: 4 + …</vt:lpstr>
      <vt:lpstr>score: 4 + …</vt:lpstr>
      <vt:lpstr>score: 4 + 2 + …</vt:lpstr>
      <vt:lpstr>score: 4 + 2 + …</vt:lpstr>
      <vt:lpstr>score: 4 + 2 + 1 + …</vt:lpstr>
      <vt:lpstr>score: 4 + 2 + 1 + 0 + …</vt:lpstr>
      <vt:lpstr>score: 4 + 2 + 1 + 0 + 0</vt:lpstr>
      <vt:lpstr>score: 4 + 2 + 1 + 0 + 0 = 7</vt:lpstr>
      <vt:lpstr>score: 4 + 2 + 1 + 0 + 0 =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Shift Permutations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</vt:lpstr>
      <vt:lpstr>DeMorgan Formulas</vt:lpstr>
      <vt:lpstr>AC0 Formulas</vt:lpstr>
      <vt:lpstr>AC0 Circuits</vt:lpstr>
      <vt:lpstr>P(k,n) :  Given n-by-n permutation matrices M1,…,Mk,  compute (1,1)-entry of their product</vt:lpstr>
      <vt:lpstr>Complexity of P(k,n)</vt:lpstr>
      <vt:lpstr>Complexity of P(k,n)</vt:lpstr>
      <vt:lpstr>Complexity of P(k,n)</vt:lpstr>
      <vt:lpstr>Complexity of P(k,n)</vt:lpstr>
      <vt:lpstr>Complexity of P(k,n)</vt:lpstr>
      <vt:lpstr>Complexity of P(k,n)</vt:lpstr>
      <vt:lpstr>AC0 Complexity of P(k,n)</vt:lpstr>
      <vt:lpstr>AC0 Complexity of P(k,n)</vt:lpstr>
      <vt:lpstr>AC0 Complexity of P(k,n)</vt:lpstr>
      <vt:lpstr>AC0 Complexity of P(k,n)</vt:lpstr>
      <vt:lpstr>AC0 Complexity of P(k,n)</vt:lpstr>
      <vt:lpstr>AC0 Complexity of P(k,n)</vt:lpstr>
      <vt:lpstr>AC0 Complexity of P(k,n)</vt:lpstr>
      <vt:lpstr>AC0 Complexity of P(k,n)</vt:lpstr>
      <vt:lpstr>AC0 Complexity of P(k,n)</vt:lpstr>
      <vt:lpstr>AC0 Complexity of P(k,n)</vt:lpstr>
      <vt:lpstr>AC0 Complexity of P(k,n)</vt:lpstr>
      <vt:lpstr>AC0 Complexity of P(k,n)</vt:lpstr>
      <vt:lpstr>AC0 Complexity of P(k,n)</vt:lpstr>
      <vt:lpstr>The Pathset Framework</vt:lpstr>
      <vt:lpstr>The Pathset Framework</vt:lpstr>
      <vt:lpstr>The Pathset Framework</vt:lpstr>
      <vt:lpstr>The Pathset Framework</vt:lpstr>
      <vt:lpstr>The Pathset Framework</vt:lpstr>
      <vt:lpstr>Join-trees</vt:lpstr>
      <vt:lpstr>Join-trees</vt:lpstr>
      <vt:lpstr>PowerPoint Presentation</vt:lpstr>
      <vt:lpstr>“recursive doubling” join-tree  (depth log k)</vt:lpstr>
      <vt:lpstr>“recursive doubling” join-tree  (depth log k)</vt:lpstr>
      <vt:lpstr>“recursive doubling” join-tree  (depth log k)</vt:lpstr>
      <vt:lpstr>“recursive doubling” join-tree  (depth log k)</vt:lpstr>
      <vt:lpstr>“maximally overlapping” join-tree  (depth k)</vt:lpstr>
      <vt:lpstr>“maximally overlapping” join-tree  (depth k)</vt:lpstr>
      <vt:lpstr>“Fibonacci overlapping” join-tree</vt:lpstr>
      <vt:lpstr>k1/d-regular depth d join-tree </vt:lpstr>
      <vt:lpstr>The Pathset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does Score(G𝜎(1),…,G𝜎(m)) come from???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AC0 Complexity of P(k,n)</vt:lpstr>
      <vt:lpstr>AC0 Complexity of P(k,n)</vt:lpstr>
      <vt:lpstr>AC0 Complexity of P(k,n)</vt:lpstr>
      <vt:lpstr>Tradeoff for Ave-Case k-CLIQUE</vt:lpstr>
      <vt:lpstr>Tradeoff for Ave-Case k-CLIQUE</vt:lpstr>
      <vt:lpstr>Tradeoff for Ave-Case k-CLIQUE</vt:lpstr>
      <vt:lpstr>Tradeoff for Ave-Case k-CLIQUE</vt:lpstr>
      <vt:lpstr>Tradeoff for Ave-Case k-CLIQUE</vt:lpstr>
      <vt:lpstr>Tradeoff for Ave-Case k-CLIQUE</vt:lpstr>
      <vt:lpstr>Tradeoff for Ave-Case k-CLIQUE</vt:lpstr>
      <vt:lpstr>Tradeoff for Ave-Case k-CLIQUE</vt:lpstr>
      <vt:lpstr>Tradeoff for Ave-Case k-CLIQUE</vt:lpstr>
      <vt:lpstr>Tradeoff for Ave-Case k-CLIQUE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Bounds for  Subgraph Isomorphism</dc:title>
  <dc:creator>BR</dc:creator>
  <cp:lastModifiedBy>Benjamin Rossman</cp:lastModifiedBy>
  <cp:revision>1575</cp:revision>
  <dcterms:created xsi:type="dcterms:W3CDTF">2018-07-27T12:30:59Z</dcterms:created>
  <dcterms:modified xsi:type="dcterms:W3CDTF">2020-07-23T18:14:24Z</dcterms:modified>
</cp:coreProperties>
</file>